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A8C22B-3019-4DED-BA33-1FF2595C60CE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65174F-9F00-4FE7-8EC3-42ACE000A4B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906909" y="1284476"/>
            <a:ext cx="4894294" cy="1319788"/>
            <a:chOff x="906909" y="1284476"/>
            <a:chExt cx="4894294" cy="1319788"/>
          </a:xfrm>
        </p:grpSpPr>
        <p:sp>
          <p:nvSpPr>
            <p:cNvPr id="2" name="Freeform 1"/>
            <p:cNvSpPr/>
            <p:nvPr/>
          </p:nvSpPr>
          <p:spPr>
            <a:xfrm>
              <a:off x="906909" y="1284476"/>
              <a:ext cx="546024" cy="1319788"/>
            </a:xfrm>
            <a:custGeom>
              <a:avLst/>
              <a:gdLst/>
              <a:ahLst/>
              <a:cxnLst/>
              <a:rect l="0" t="0" r="0" b="0"/>
              <a:pathLst>
                <a:path w="546024" h="1319788">
                  <a:moveTo>
                    <a:pt x="546023" y="0"/>
                  </a:moveTo>
                  <a:lnTo>
                    <a:pt x="537222" y="3135"/>
                  </a:lnTo>
                  <a:lnTo>
                    <a:pt x="528875" y="7838"/>
                  </a:lnTo>
                  <a:lnTo>
                    <a:pt x="520181" y="14618"/>
                  </a:lnTo>
                  <a:lnTo>
                    <a:pt x="511233" y="22892"/>
                  </a:lnTo>
                  <a:lnTo>
                    <a:pt x="502386" y="31710"/>
                  </a:lnTo>
                  <a:lnTo>
                    <a:pt x="493848" y="40471"/>
                  </a:lnTo>
                  <a:lnTo>
                    <a:pt x="485659" y="49102"/>
                  </a:lnTo>
                  <a:lnTo>
                    <a:pt x="477782" y="57870"/>
                  </a:lnTo>
                  <a:lnTo>
                    <a:pt x="470152" y="66946"/>
                  </a:lnTo>
                  <a:lnTo>
                    <a:pt x="462705" y="76361"/>
                  </a:lnTo>
                  <a:lnTo>
                    <a:pt x="455392" y="86075"/>
                  </a:lnTo>
                  <a:lnTo>
                    <a:pt x="448168" y="96023"/>
                  </a:lnTo>
                  <a:lnTo>
                    <a:pt x="440840" y="106147"/>
                  </a:lnTo>
                  <a:lnTo>
                    <a:pt x="433081" y="116397"/>
                  </a:lnTo>
                  <a:lnTo>
                    <a:pt x="424747" y="126740"/>
                  </a:lnTo>
                  <a:lnTo>
                    <a:pt x="415861" y="137312"/>
                  </a:lnTo>
                  <a:lnTo>
                    <a:pt x="406517" y="148402"/>
                  </a:lnTo>
                  <a:lnTo>
                    <a:pt x="396824" y="160125"/>
                  </a:lnTo>
                  <a:lnTo>
                    <a:pt x="386874" y="172440"/>
                  </a:lnTo>
                  <a:lnTo>
                    <a:pt x="376742" y="185239"/>
                  </a:lnTo>
                  <a:lnTo>
                    <a:pt x="366488" y="198406"/>
                  </a:lnTo>
                  <a:lnTo>
                    <a:pt x="356315" y="211841"/>
                  </a:lnTo>
                  <a:lnTo>
                    <a:pt x="346558" y="225466"/>
                  </a:lnTo>
                  <a:lnTo>
                    <a:pt x="337356" y="239228"/>
                  </a:lnTo>
                  <a:lnTo>
                    <a:pt x="328363" y="253249"/>
                  </a:lnTo>
                  <a:lnTo>
                    <a:pt x="318871" y="267807"/>
                  </a:lnTo>
                  <a:lnTo>
                    <a:pt x="308522" y="283008"/>
                  </a:lnTo>
                  <a:lnTo>
                    <a:pt x="297450" y="298641"/>
                  </a:lnTo>
                  <a:lnTo>
                    <a:pt x="286092" y="314289"/>
                  </a:lnTo>
                  <a:lnTo>
                    <a:pt x="274746" y="329708"/>
                  </a:lnTo>
                  <a:lnTo>
                    <a:pt x="263535" y="344995"/>
                  </a:lnTo>
                  <a:lnTo>
                    <a:pt x="252481" y="360478"/>
                  </a:lnTo>
                  <a:lnTo>
                    <a:pt x="241568" y="376344"/>
                  </a:lnTo>
                  <a:lnTo>
                    <a:pt x="230766" y="392780"/>
                  </a:lnTo>
                  <a:lnTo>
                    <a:pt x="220046" y="410039"/>
                  </a:lnTo>
                  <a:lnTo>
                    <a:pt x="209391" y="428171"/>
                  </a:lnTo>
                  <a:lnTo>
                    <a:pt x="198945" y="446908"/>
                  </a:lnTo>
                  <a:lnTo>
                    <a:pt x="189005" y="465785"/>
                  </a:lnTo>
                  <a:lnTo>
                    <a:pt x="179684" y="484523"/>
                  </a:lnTo>
                  <a:lnTo>
                    <a:pt x="170780" y="503189"/>
                  </a:lnTo>
                  <a:lnTo>
                    <a:pt x="161881" y="522094"/>
                  </a:lnTo>
                  <a:lnTo>
                    <a:pt x="152748" y="541401"/>
                  </a:lnTo>
                  <a:lnTo>
                    <a:pt x="143477" y="560962"/>
                  </a:lnTo>
                  <a:lnTo>
                    <a:pt x="134399" y="580407"/>
                  </a:lnTo>
                  <a:lnTo>
                    <a:pt x="125698" y="599533"/>
                  </a:lnTo>
                  <a:lnTo>
                    <a:pt x="117398" y="618462"/>
                  </a:lnTo>
                  <a:lnTo>
                    <a:pt x="109443" y="637545"/>
                  </a:lnTo>
                  <a:lnTo>
                    <a:pt x="101761" y="656976"/>
                  </a:lnTo>
                  <a:lnTo>
                    <a:pt x="94280" y="676790"/>
                  </a:lnTo>
                  <a:lnTo>
                    <a:pt x="86943" y="696937"/>
                  </a:lnTo>
                  <a:lnTo>
                    <a:pt x="79707" y="717348"/>
                  </a:lnTo>
                  <a:lnTo>
                    <a:pt x="72541" y="737954"/>
                  </a:lnTo>
                  <a:lnTo>
                    <a:pt x="65423" y="758701"/>
                  </a:lnTo>
                  <a:lnTo>
                    <a:pt x="58342" y="779542"/>
                  </a:lnTo>
                  <a:lnTo>
                    <a:pt x="51451" y="800282"/>
                  </a:lnTo>
                  <a:lnTo>
                    <a:pt x="45051" y="820594"/>
                  </a:lnTo>
                  <a:lnTo>
                    <a:pt x="39265" y="840337"/>
                  </a:lnTo>
                  <a:lnTo>
                    <a:pt x="34058" y="859698"/>
                  </a:lnTo>
                  <a:lnTo>
                    <a:pt x="29327" y="879078"/>
                  </a:lnTo>
                  <a:lnTo>
                    <a:pt x="24958" y="898708"/>
                  </a:lnTo>
                  <a:lnTo>
                    <a:pt x="20853" y="918486"/>
                  </a:lnTo>
                  <a:lnTo>
                    <a:pt x="16936" y="938078"/>
                  </a:lnTo>
                  <a:lnTo>
                    <a:pt x="13154" y="957298"/>
                  </a:lnTo>
                  <a:lnTo>
                    <a:pt x="9630" y="976120"/>
                  </a:lnTo>
                  <a:lnTo>
                    <a:pt x="6642" y="994599"/>
                  </a:lnTo>
                  <a:lnTo>
                    <a:pt x="4301" y="1012807"/>
                  </a:lnTo>
                  <a:lnTo>
                    <a:pt x="2560" y="1030815"/>
                  </a:lnTo>
                  <a:lnTo>
                    <a:pt x="1309" y="1048679"/>
                  </a:lnTo>
                  <a:lnTo>
                    <a:pt x="435" y="1066438"/>
                  </a:lnTo>
                  <a:lnTo>
                    <a:pt x="0" y="1083958"/>
                  </a:lnTo>
                  <a:lnTo>
                    <a:pt x="232" y="1100956"/>
                  </a:lnTo>
                  <a:lnTo>
                    <a:pt x="1202" y="1117326"/>
                  </a:lnTo>
                  <a:lnTo>
                    <a:pt x="2836" y="1133438"/>
                  </a:lnTo>
                  <a:lnTo>
                    <a:pt x="5004" y="1150016"/>
                  </a:lnTo>
                  <a:lnTo>
                    <a:pt x="7578" y="1167421"/>
                  </a:lnTo>
                  <a:lnTo>
                    <a:pt x="10611" y="1185195"/>
                  </a:lnTo>
                  <a:lnTo>
                    <a:pt x="14325" y="1202295"/>
                  </a:lnTo>
                  <a:lnTo>
                    <a:pt x="18791" y="1218171"/>
                  </a:lnTo>
                  <a:lnTo>
                    <a:pt x="24095" y="1232933"/>
                  </a:lnTo>
                  <a:lnTo>
                    <a:pt x="30413" y="1247066"/>
                  </a:lnTo>
                  <a:lnTo>
                    <a:pt x="37744" y="1260930"/>
                  </a:lnTo>
                  <a:lnTo>
                    <a:pt x="46108" y="1274224"/>
                  </a:lnTo>
                  <a:lnTo>
                    <a:pt x="55626" y="1286107"/>
                  </a:lnTo>
                  <a:lnTo>
                    <a:pt x="66251" y="1296211"/>
                  </a:lnTo>
                  <a:lnTo>
                    <a:pt x="77809" y="1304471"/>
                  </a:lnTo>
                  <a:lnTo>
                    <a:pt x="90091" y="1310878"/>
                  </a:lnTo>
                  <a:lnTo>
                    <a:pt x="102913" y="1315621"/>
                  </a:lnTo>
                  <a:lnTo>
                    <a:pt x="116284" y="1318687"/>
                  </a:lnTo>
                  <a:lnTo>
                    <a:pt x="130398" y="1319787"/>
                  </a:lnTo>
                  <a:lnTo>
                    <a:pt x="145293" y="1318939"/>
                  </a:lnTo>
                  <a:lnTo>
                    <a:pt x="160550" y="1316424"/>
                  </a:lnTo>
                  <a:lnTo>
                    <a:pt x="175412" y="1312603"/>
                  </a:lnTo>
                  <a:lnTo>
                    <a:pt x="189491" y="1307803"/>
                  </a:lnTo>
                  <a:lnTo>
                    <a:pt x="203063" y="1301972"/>
                  </a:lnTo>
                  <a:lnTo>
                    <a:pt x="216856" y="1294703"/>
                  </a:lnTo>
                  <a:lnTo>
                    <a:pt x="231274" y="1285895"/>
                  </a:lnTo>
                  <a:lnTo>
                    <a:pt x="245907" y="1276050"/>
                  </a:lnTo>
                  <a:lnTo>
                    <a:pt x="259753" y="1266056"/>
                  </a:lnTo>
                  <a:lnTo>
                    <a:pt x="272294" y="1256447"/>
                  </a:lnTo>
                  <a:lnTo>
                    <a:pt x="283664" y="1247387"/>
                  </a:lnTo>
                  <a:lnTo>
                    <a:pt x="294369" y="1238849"/>
                  </a:lnTo>
                  <a:lnTo>
                    <a:pt x="304787" y="1230734"/>
                  </a:lnTo>
                  <a:lnTo>
                    <a:pt x="314953" y="1222775"/>
                  </a:lnTo>
                  <a:lnTo>
                    <a:pt x="324648" y="1214578"/>
                  </a:lnTo>
                  <a:lnTo>
                    <a:pt x="333774" y="1205947"/>
                  </a:lnTo>
                  <a:lnTo>
                    <a:pt x="342532" y="1197029"/>
                  </a:lnTo>
                  <a:lnTo>
                    <a:pt x="351327" y="1188195"/>
                  </a:lnTo>
                  <a:lnTo>
                    <a:pt x="360388" y="1179652"/>
                  </a:lnTo>
                  <a:lnTo>
                    <a:pt x="369608" y="1171119"/>
                  </a:lnTo>
                  <a:lnTo>
                    <a:pt x="378652" y="1161945"/>
                  </a:lnTo>
                  <a:lnTo>
                    <a:pt x="387324" y="1151812"/>
                  </a:lnTo>
                  <a:lnTo>
                    <a:pt x="395436" y="1140887"/>
                  </a:lnTo>
                  <a:lnTo>
                    <a:pt x="402731" y="1129628"/>
                  </a:lnTo>
                  <a:lnTo>
                    <a:pt x="409158" y="1118350"/>
                  </a:lnTo>
                  <a:lnTo>
                    <a:pt x="414982" y="1107183"/>
                  </a:lnTo>
                  <a:lnTo>
                    <a:pt x="420667" y="1096159"/>
                  </a:lnTo>
                  <a:lnTo>
                    <a:pt x="426493" y="1085266"/>
                  </a:lnTo>
                  <a:lnTo>
                    <a:pt x="432392" y="1074477"/>
                  </a:lnTo>
                  <a:lnTo>
                    <a:pt x="438053" y="1063767"/>
                  </a:lnTo>
                  <a:lnTo>
                    <a:pt x="443307" y="1053113"/>
                  </a:lnTo>
                  <a:lnTo>
                    <a:pt x="448139" y="1042499"/>
                  </a:lnTo>
                  <a:lnTo>
                    <a:pt x="452612" y="1031912"/>
                  </a:lnTo>
                  <a:lnTo>
                    <a:pt x="456804" y="1021331"/>
                  </a:lnTo>
                  <a:lnTo>
                    <a:pt x="460788" y="1010257"/>
                  </a:lnTo>
                  <a:lnTo>
                    <a:pt x="464624" y="997766"/>
                  </a:lnTo>
                  <a:lnTo>
                    <a:pt x="468346" y="983480"/>
                  </a:lnTo>
                  <a:lnTo>
                    <a:pt x="471661" y="967985"/>
                  </a:lnTo>
                  <a:lnTo>
                    <a:pt x="473975" y="952507"/>
                  </a:lnTo>
                  <a:lnTo>
                    <a:pt x="475051" y="937758"/>
                  </a:lnTo>
                  <a:lnTo>
                    <a:pt x="475128" y="923603"/>
                  </a:lnTo>
                  <a:lnTo>
                    <a:pt x="474724" y="909352"/>
                  </a:lnTo>
                  <a:lnTo>
                    <a:pt x="474186" y="894595"/>
                  </a:lnTo>
                  <a:lnTo>
                    <a:pt x="473352" y="879719"/>
                  </a:lnTo>
                  <a:lnTo>
                    <a:pt x="471662" y="865703"/>
                  </a:lnTo>
                  <a:lnTo>
                    <a:pt x="468859" y="853044"/>
                  </a:lnTo>
                  <a:lnTo>
                    <a:pt x="464993" y="841593"/>
                  </a:lnTo>
                  <a:lnTo>
                    <a:pt x="460249" y="830834"/>
                  </a:lnTo>
                  <a:lnTo>
                    <a:pt x="454832" y="820379"/>
                  </a:lnTo>
                  <a:lnTo>
                    <a:pt x="448923" y="810188"/>
                  </a:lnTo>
                  <a:lnTo>
                    <a:pt x="442665" y="800477"/>
                  </a:lnTo>
                  <a:lnTo>
                    <a:pt x="436154" y="791353"/>
                  </a:lnTo>
                  <a:lnTo>
                    <a:pt x="429140" y="783106"/>
                  </a:lnTo>
                  <a:lnTo>
                    <a:pt x="421060" y="776251"/>
                  </a:lnTo>
                  <a:lnTo>
                    <a:pt x="411693" y="770942"/>
                  </a:lnTo>
                  <a:lnTo>
                    <a:pt x="401129" y="767023"/>
                  </a:lnTo>
                  <a:lnTo>
                    <a:pt x="389589" y="764219"/>
                  </a:lnTo>
                  <a:lnTo>
                    <a:pt x="377310" y="762260"/>
                  </a:lnTo>
                  <a:lnTo>
                    <a:pt x="364659" y="761078"/>
                  </a:lnTo>
                  <a:lnTo>
                    <a:pt x="352100" y="760799"/>
                  </a:lnTo>
                  <a:lnTo>
                    <a:pt x="339885" y="761427"/>
                  </a:lnTo>
                  <a:lnTo>
                    <a:pt x="328227" y="763000"/>
                  </a:lnTo>
                  <a:lnTo>
                    <a:pt x="317391" y="765659"/>
                  </a:lnTo>
                  <a:lnTo>
                    <a:pt x="307431" y="769376"/>
                  </a:lnTo>
                  <a:lnTo>
                    <a:pt x="298080" y="773991"/>
                  </a:lnTo>
                  <a:lnTo>
                    <a:pt x="288872" y="779306"/>
                  </a:lnTo>
                  <a:lnTo>
                    <a:pt x="279523" y="785139"/>
                  </a:lnTo>
                  <a:lnTo>
                    <a:pt x="269935" y="791342"/>
                  </a:lnTo>
                  <a:lnTo>
                    <a:pt x="260112" y="797805"/>
                  </a:lnTo>
                  <a:lnTo>
                    <a:pt x="250093" y="804447"/>
                  </a:lnTo>
                  <a:lnTo>
                    <a:pt x="239923" y="811212"/>
                  </a:lnTo>
                  <a:lnTo>
                    <a:pt x="229644" y="818060"/>
                  </a:lnTo>
                  <a:lnTo>
                    <a:pt x="219290" y="824969"/>
                  </a:lnTo>
                  <a:lnTo>
                    <a:pt x="209050" y="832083"/>
                  </a:lnTo>
                  <a:lnTo>
                    <a:pt x="199248" y="839699"/>
                  </a:lnTo>
                  <a:lnTo>
                    <a:pt x="190022" y="847937"/>
                  </a:lnTo>
                  <a:lnTo>
                    <a:pt x="181181" y="856759"/>
                  </a:lnTo>
                  <a:lnTo>
                    <a:pt x="172325" y="866059"/>
                  </a:lnTo>
                  <a:lnTo>
                    <a:pt x="163219" y="875724"/>
                  </a:lnTo>
                  <a:lnTo>
                    <a:pt x="153967" y="885654"/>
                  </a:lnTo>
                  <a:lnTo>
                    <a:pt x="144902" y="895774"/>
                  </a:lnTo>
                  <a:lnTo>
                    <a:pt x="136205" y="906024"/>
                  </a:lnTo>
                  <a:lnTo>
                    <a:pt x="127737" y="916364"/>
                  </a:lnTo>
                  <a:lnTo>
                    <a:pt x="119139" y="926766"/>
                  </a:lnTo>
                  <a:lnTo>
                    <a:pt x="110210" y="937209"/>
                  </a:lnTo>
                  <a:lnTo>
                    <a:pt x="101078" y="947680"/>
                  </a:lnTo>
                  <a:lnTo>
                    <a:pt x="92094" y="958171"/>
                  </a:lnTo>
                  <a:lnTo>
                    <a:pt x="83456" y="968682"/>
                  </a:lnTo>
                  <a:lnTo>
                    <a:pt x="75198" y="979540"/>
                  </a:lnTo>
                  <a:lnTo>
                    <a:pt x="67273" y="991353"/>
                  </a:lnTo>
                  <a:lnTo>
                    <a:pt x="59618" y="1004358"/>
                  </a:lnTo>
                  <a:lnTo>
                    <a:pt x="52470" y="1017722"/>
                  </a:lnTo>
                  <a:lnTo>
                    <a:pt x="45661" y="1031046"/>
                  </a:lnTo>
                  <a:lnTo>
                    <a:pt x="38592" y="1045504"/>
                  </a:lnTo>
                  <a:lnTo>
                    <a:pt x="30127" y="106337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26632" y="2495253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37243" y="1431875"/>
              <a:ext cx="63172" cy="1021265"/>
            </a:xfrm>
            <a:custGeom>
              <a:avLst/>
              <a:gdLst/>
              <a:ahLst/>
              <a:cxnLst/>
              <a:rect l="0" t="0" r="0" b="0"/>
              <a:pathLst>
                <a:path w="63172" h="1021265">
                  <a:moveTo>
                    <a:pt x="63171" y="0"/>
                  </a:moveTo>
                  <a:lnTo>
                    <a:pt x="60304" y="9003"/>
                  </a:lnTo>
                  <a:lnTo>
                    <a:pt x="58162" y="19270"/>
                  </a:lnTo>
                  <a:lnTo>
                    <a:pt x="56559" y="31849"/>
                  </a:lnTo>
                  <a:lnTo>
                    <a:pt x="55379" y="46204"/>
                  </a:lnTo>
                  <a:lnTo>
                    <a:pt x="54530" y="61351"/>
                  </a:lnTo>
                  <a:lnTo>
                    <a:pt x="53933" y="76641"/>
                  </a:lnTo>
                  <a:lnTo>
                    <a:pt x="53518" y="91948"/>
                  </a:lnTo>
                  <a:lnTo>
                    <a:pt x="53234" y="107498"/>
                  </a:lnTo>
                  <a:lnTo>
                    <a:pt x="53041" y="123432"/>
                  </a:lnTo>
                  <a:lnTo>
                    <a:pt x="52910" y="139757"/>
                  </a:lnTo>
                  <a:lnTo>
                    <a:pt x="52822" y="156415"/>
                  </a:lnTo>
                  <a:lnTo>
                    <a:pt x="52758" y="173337"/>
                  </a:lnTo>
                  <a:lnTo>
                    <a:pt x="52546" y="190620"/>
                  </a:lnTo>
                  <a:lnTo>
                    <a:pt x="51871" y="208514"/>
                  </a:lnTo>
                  <a:lnTo>
                    <a:pt x="50604" y="227110"/>
                  </a:lnTo>
                  <a:lnTo>
                    <a:pt x="48940" y="246344"/>
                  </a:lnTo>
                  <a:lnTo>
                    <a:pt x="47283" y="266095"/>
                  </a:lnTo>
                  <a:lnTo>
                    <a:pt x="45871" y="286235"/>
                  </a:lnTo>
                  <a:lnTo>
                    <a:pt x="44602" y="306659"/>
                  </a:lnTo>
                  <a:lnTo>
                    <a:pt x="43143" y="327282"/>
                  </a:lnTo>
                  <a:lnTo>
                    <a:pt x="41314" y="348045"/>
                  </a:lnTo>
                  <a:lnTo>
                    <a:pt x="39256" y="368903"/>
                  </a:lnTo>
                  <a:lnTo>
                    <a:pt x="37327" y="389826"/>
                  </a:lnTo>
                  <a:lnTo>
                    <a:pt x="35728" y="410798"/>
                  </a:lnTo>
                  <a:lnTo>
                    <a:pt x="34333" y="431968"/>
                  </a:lnTo>
                  <a:lnTo>
                    <a:pt x="32788" y="453632"/>
                  </a:lnTo>
                  <a:lnTo>
                    <a:pt x="30903" y="475911"/>
                  </a:lnTo>
                  <a:lnTo>
                    <a:pt x="28805" y="498603"/>
                  </a:lnTo>
                  <a:lnTo>
                    <a:pt x="26851" y="521296"/>
                  </a:lnTo>
                  <a:lnTo>
                    <a:pt x="25240" y="543752"/>
                  </a:lnTo>
                  <a:lnTo>
                    <a:pt x="24005" y="566070"/>
                  </a:lnTo>
                  <a:lnTo>
                    <a:pt x="23101" y="588579"/>
                  </a:lnTo>
                  <a:lnTo>
                    <a:pt x="22459" y="611456"/>
                  </a:lnTo>
                  <a:lnTo>
                    <a:pt x="22011" y="634396"/>
                  </a:lnTo>
                  <a:lnTo>
                    <a:pt x="21702" y="656732"/>
                  </a:lnTo>
                  <a:lnTo>
                    <a:pt x="21488" y="678133"/>
                  </a:lnTo>
                  <a:lnTo>
                    <a:pt x="21172" y="698759"/>
                  </a:lnTo>
                  <a:lnTo>
                    <a:pt x="20428" y="719064"/>
                  </a:lnTo>
                  <a:lnTo>
                    <a:pt x="19114" y="739355"/>
                  </a:lnTo>
                  <a:lnTo>
                    <a:pt x="17418" y="759763"/>
                  </a:lnTo>
                  <a:lnTo>
                    <a:pt x="15741" y="780318"/>
                  </a:lnTo>
                  <a:lnTo>
                    <a:pt x="14318" y="801001"/>
                  </a:lnTo>
                  <a:lnTo>
                    <a:pt x="13212" y="821622"/>
                  </a:lnTo>
                  <a:lnTo>
                    <a:pt x="12396" y="841847"/>
                  </a:lnTo>
                  <a:lnTo>
                    <a:pt x="11812" y="861519"/>
                  </a:lnTo>
                  <a:lnTo>
                    <a:pt x="11403" y="880491"/>
                  </a:lnTo>
                  <a:lnTo>
                    <a:pt x="11121" y="898545"/>
                  </a:lnTo>
                  <a:lnTo>
                    <a:pt x="10923" y="915653"/>
                  </a:lnTo>
                  <a:lnTo>
                    <a:pt x="10620" y="931939"/>
                  </a:lnTo>
                  <a:lnTo>
                    <a:pt x="9883" y="947577"/>
                  </a:lnTo>
                  <a:lnTo>
                    <a:pt x="8575" y="962714"/>
                  </a:lnTo>
                  <a:lnTo>
                    <a:pt x="6873" y="976880"/>
                  </a:lnTo>
                  <a:lnTo>
                    <a:pt x="5015" y="990389"/>
                  </a:lnTo>
                  <a:lnTo>
                    <a:pt x="2836" y="1004433"/>
                  </a:lnTo>
                  <a:lnTo>
                    <a:pt x="0" y="102126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21554" y="1979357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246749" y="5801"/>
                  </a:lnTo>
                  <a:lnTo>
                    <a:pt x="240545" y="10725"/>
                  </a:lnTo>
                  <a:lnTo>
                    <a:pt x="233440" y="15223"/>
                  </a:lnTo>
                  <a:lnTo>
                    <a:pt x="225154" y="19271"/>
                  </a:lnTo>
                  <a:lnTo>
                    <a:pt x="215211" y="22636"/>
                  </a:lnTo>
                  <a:lnTo>
                    <a:pt x="203519" y="25249"/>
                  </a:lnTo>
                  <a:lnTo>
                    <a:pt x="190614" y="27349"/>
                  </a:lnTo>
                  <a:lnTo>
                    <a:pt x="177428" y="29376"/>
                  </a:lnTo>
                  <a:lnTo>
                    <a:pt x="164520" y="31591"/>
                  </a:lnTo>
                  <a:lnTo>
                    <a:pt x="151755" y="33911"/>
                  </a:lnTo>
                  <a:lnTo>
                    <a:pt x="138513" y="36015"/>
                  </a:lnTo>
                  <a:lnTo>
                    <a:pt x="124465" y="37732"/>
                  </a:lnTo>
                  <a:lnTo>
                    <a:pt x="109911" y="39207"/>
                  </a:lnTo>
                  <a:lnTo>
                    <a:pt x="95588" y="40804"/>
                  </a:lnTo>
                  <a:lnTo>
                    <a:pt x="81912" y="42726"/>
                  </a:lnTo>
                  <a:lnTo>
                    <a:pt x="68836" y="44856"/>
                  </a:lnTo>
                  <a:lnTo>
                    <a:pt x="54418" y="47056"/>
                  </a:lnTo>
                  <a:lnTo>
                    <a:pt x="34042" y="49523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64309" y="1435655"/>
              <a:ext cx="557453" cy="1018579"/>
            </a:xfrm>
            <a:custGeom>
              <a:avLst/>
              <a:gdLst/>
              <a:ahLst/>
              <a:cxnLst/>
              <a:rect l="0" t="0" r="0" b="0"/>
              <a:pathLst>
                <a:path w="557453" h="1018579">
                  <a:moveTo>
                    <a:pt x="494281" y="69920"/>
                  </a:moveTo>
                  <a:lnTo>
                    <a:pt x="488347" y="61185"/>
                  </a:lnTo>
                  <a:lnTo>
                    <a:pt x="482142" y="53479"/>
                  </a:lnTo>
                  <a:lnTo>
                    <a:pt x="475046" y="46081"/>
                  </a:lnTo>
                  <a:lnTo>
                    <a:pt x="467106" y="38993"/>
                  </a:lnTo>
                  <a:lnTo>
                    <a:pt x="458460" y="32463"/>
                  </a:lnTo>
                  <a:lnTo>
                    <a:pt x="449260" y="26590"/>
                  </a:lnTo>
                  <a:lnTo>
                    <a:pt x="439488" y="21325"/>
                  </a:lnTo>
                  <a:lnTo>
                    <a:pt x="428950" y="16555"/>
                  </a:lnTo>
                  <a:lnTo>
                    <a:pt x="417604" y="12165"/>
                  </a:lnTo>
                  <a:lnTo>
                    <a:pt x="405545" y="8216"/>
                  </a:lnTo>
                  <a:lnTo>
                    <a:pt x="392919" y="4935"/>
                  </a:lnTo>
                  <a:lnTo>
                    <a:pt x="379868" y="2399"/>
                  </a:lnTo>
                  <a:lnTo>
                    <a:pt x="366511" y="695"/>
                  </a:lnTo>
                  <a:lnTo>
                    <a:pt x="352939" y="0"/>
                  </a:lnTo>
                  <a:lnTo>
                    <a:pt x="339216" y="322"/>
                  </a:lnTo>
                  <a:lnTo>
                    <a:pt x="325391" y="1844"/>
                  </a:lnTo>
                  <a:lnTo>
                    <a:pt x="311497" y="4993"/>
                  </a:lnTo>
                  <a:lnTo>
                    <a:pt x="297560" y="9854"/>
                  </a:lnTo>
                  <a:lnTo>
                    <a:pt x="283759" y="16220"/>
                  </a:lnTo>
                  <a:lnTo>
                    <a:pt x="270412" y="23780"/>
                  </a:lnTo>
                  <a:lnTo>
                    <a:pt x="257661" y="32230"/>
                  </a:lnTo>
                  <a:lnTo>
                    <a:pt x="245641" y="41155"/>
                  </a:lnTo>
                  <a:lnTo>
                    <a:pt x="234560" y="50058"/>
                  </a:lnTo>
                  <a:lnTo>
                    <a:pt x="224440" y="58675"/>
                  </a:lnTo>
                  <a:lnTo>
                    <a:pt x="215152" y="67104"/>
                  </a:lnTo>
                  <a:lnTo>
                    <a:pt x="206519" y="75683"/>
                  </a:lnTo>
                  <a:lnTo>
                    <a:pt x="198373" y="84607"/>
                  </a:lnTo>
                  <a:lnTo>
                    <a:pt x="190578" y="93907"/>
                  </a:lnTo>
                  <a:lnTo>
                    <a:pt x="183030" y="103537"/>
                  </a:lnTo>
                  <a:lnTo>
                    <a:pt x="175648" y="113441"/>
                  </a:lnTo>
                  <a:lnTo>
                    <a:pt x="168214" y="124042"/>
                  </a:lnTo>
                  <a:lnTo>
                    <a:pt x="160383" y="136209"/>
                  </a:lnTo>
                  <a:lnTo>
                    <a:pt x="152011" y="150275"/>
                  </a:lnTo>
                  <a:lnTo>
                    <a:pt x="143439" y="165619"/>
                  </a:lnTo>
                  <a:lnTo>
                    <a:pt x="135371" y="180997"/>
                  </a:lnTo>
                  <a:lnTo>
                    <a:pt x="128165" y="195674"/>
                  </a:lnTo>
                  <a:lnTo>
                    <a:pt x="121684" y="209610"/>
                  </a:lnTo>
                  <a:lnTo>
                    <a:pt x="115490" y="223182"/>
                  </a:lnTo>
                  <a:lnTo>
                    <a:pt x="109291" y="236679"/>
                  </a:lnTo>
                  <a:lnTo>
                    <a:pt x="103126" y="250234"/>
                  </a:lnTo>
                  <a:lnTo>
                    <a:pt x="97280" y="263890"/>
                  </a:lnTo>
                  <a:lnTo>
                    <a:pt x="91893" y="277642"/>
                  </a:lnTo>
                  <a:lnTo>
                    <a:pt x="86800" y="291474"/>
                  </a:lnTo>
                  <a:lnTo>
                    <a:pt x="81621" y="305367"/>
                  </a:lnTo>
                  <a:lnTo>
                    <a:pt x="76140" y="319305"/>
                  </a:lnTo>
                  <a:lnTo>
                    <a:pt x="70476" y="333275"/>
                  </a:lnTo>
                  <a:lnTo>
                    <a:pt x="64974" y="347266"/>
                  </a:lnTo>
                  <a:lnTo>
                    <a:pt x="59827" y="361272"/>
                  </a:lnTo>
                  <a:lnTo>
                    <a:pt x="55066" y="375289"/>
                  </a:lnTo>
                  <a:lnTo>
                    <a:pt x="50642" y="389313"/>
                  </a:lnTo>
                  <a:lnTo>
                    <a:pt x="46483" y="403346"/>
                  </a:lnTo>
                  <a:lnTo>
                    <a:pt x="42520" y="417550"/>
                  </a:lnTo>
                  <a:lnTo>
                    <a:pt x="38699" y="432233"/>
                  </a:lnTo>
                  <a:lnTo>
                    <a:pt x="34976" y="447516"/>
                  </a:lnTo>
                  <a:lnTo>
                    <a:pt x="31322" y="463205"/>
                  </a:lnTo>
                  <a:lnTo>
                    <a:pt x="27716" y="478890"/>
                  </a:lnTo>
                  <a:lnTo>
                    <a:pt x="24141" y="494334"/>
                  </a:lnTo>
                  <a:lnTo>
                    <a:pt x="20588" y="509638"/>
                  </a:lnTo>
                  <a:lnTo>
                    <a:pt x="17049" y="525131"/>
                  </a:lnTo>
                  <a:lnTo>
                    <a:pt x="13524" y="540996"/>
                  </a:lnTo>
                  <a:lnTo>
                    <a:pt x="10174" y="557091"/>
                  </a:lnTo>
                  <a:lnTo>
                    <a:pt x="7304" y="573057"/>
                  </a:lnTo>
                  <a:lnTo>
                    <a:pt x="5042" y="588693"/>
                  </a:lnTo>
                  <a:lnTo>
                    <a:pt x="3354" y="604127"/>
                  </a:lnTo>
                  <a:lnTo>
                    <a:pt x="2138" y="619708"/>
                  </a:lnTo>
                  <a:lnTo>
                    <a:pt x="1283" y="635632"/>
                  </a:lnTo>
                  <a:lnTo>
                    <a:pt x="691" y="651767"/>
                  </a:lnTo>
                  <a:lnTo>
                    <a:pt x="285" y="667760"/>
                  </a:lnTo>
                  <a:lnTo>
                    <a:pt x="14" y="683410"/>
                  </a:lnTo>
                  <a:lnTo>
                    <a:pt x="0" y="698682"/>
                  </a:lnTo>
                  <a:lnTo>
                    <a:pt x="523" y="713624"/>
                  </a:lnTo>
                  <a:lnTo>
                    <a:pt x="1692" y="728304"/>
                  </a:lnTo>
                  <a:lnTo>
                    <a:pt x="3460" y="742790"/>
                  </a:lnTo>
                  <a:lnTo>
                    <a:pt x="5719" y="757136"/>
                  </a:lnTo>
                  <a:lnTo>
                    <a:pt x="8350" y="771380"/>
                  </a:lnTo>
                  <a:lnTo>
                    <a:pt x="11251" y="785388"/>
                  </a:lnTo>
                  <a:lnTo>
                    <a:pt x="14344" y="798874"/>
                  </a:lnTo>
                  <a:lnTo>
                    <a:pt x="17571" y="811728"/>
                  </a:lnTo>
                  <a:lnTo>
                    <a:pt x="20889" y="824157"/>
                  </a:lnTo>
                  <a:lnTo>
                    <a:pt x="24270" y="836576"/>
                  </a:lnTo>
                  <a:lnTo>
                    <a:pt x="27698" y="849226"/>
                  </a:lnTo>
                  <a:lnTo>
                    <a:pt x="31322" y="862011"/>
                  </a:lnTo>
                  <a:lnTo>
                    <a:pt x="35441" y="874602"/>
                  </a:lnTo>
                  <a:lnTo>
                    <a:pt x="40182" y="886819"/>
                  </a:lnTo>
                  <a:lnTo>
                    <a:pt x="45673" y="898803"/>
                  </a:lnTo>
                  <a:lnTo>
                    <a:pt x="52116" y="910916"/>
                  </a:lnTo>
                  <a:lnTo>
                    <a:pt x="59522" y="923352"/>
                  </a:lnTo>
                  <a:lnTo>
                    <a:pt x="67597" y="935823"/>
                  </a:lnTo>
                  <a:lnTo>
                    <a:pt x="75856" y="947670"/>
                  </a:lnTo>
                  <a:lnTo>
                    <a:pt x="84009" y="958565"/>
                  </a:lnTo>
                  <a:lnTo>
                    <a:pt x="92279" y="968508"/>
                  </a:lnTo>
                  <a:lnTo>
                    <a:pt x="101276" y="977647"/>
                  </a:lnTo>
                  <a:lnTo>
                    <a:pt x="111295" y="986159"/>
                  </a:lnTo>
                  <a:lnTo>
                    <a:pt x="122312" y="994046"/>
                  </a:lnTo>
                  <a:lnTo>
                    <a:pt x="134166" y="1001131"/>
                  </a:lnTo>
                  <a:lnTo>
                    <a:pt x="146667" y="1007375"/>
                  </a:lnTo>
                  <a:lnTo>
                    <a:pt x="159808" y="1012552"/>
                  </a:lnTo>
                  <a:lnTo>
                    <a:pt x="173761" y="1016200"/>
                  </a:lnTo>
                  <a:lnTo>
                    <a:pt x="188553" y="1018201"/>
                  </a:lnTo>
                  <a:lnTo>
                    <a:pt x="204078" y="1018578"/>
                  </a:lnTo>
                  <a:lnTo>
                    <a:pt x="220185" y="1017318"/>
                  </a:lnTo>
                  <a:lnTo>
                    <a:pt x="236722" y="1014583"/>
                  </a:lnTo>
                  <a:lnTo>
                    <a:pt x="253402" y="1010646"/>
                  </a:lnTo>
                  <a:lnTo>
                    <a:pt x="269828" y="1005796"/>
                  </a:lnTo>
                  <a:lnTo>
                    <a:pt x="285796" y="1000279"/>
                  </a:lnTo>
                  <a:lnTo>
                    <a:pt x="301128" y="994289"/>
                  </a:lnTo>
                  <a:lnTo>
                    <a:pt x="315585" y="987969"/>
                  </a:lnTo>
                  <a:lnTo>
                    <a:pt x="329121" y="981424"/>
                  </a:lnTo>
                  <a:lnTo>
                    <a:pt x="341686" y="974723"/>
                  </a:lnTo>
                  <a:lnTo>
                    <a:pt x="353140" y="967918"/>
                  </a:lnTo>
                  <a:lnTo>
                    <a:pt x="363511" y="961039"/>
                  </a:lnTo>
                  <a:lnTo>
                    <a:pt x="372798" y="953943"/>
                  </a:lnTo>
                  <a:lnTo>
                    <a:pt x="380899" y="946340"/>
                  </a:lnTo>
                  <a:lnTo>
                    <a:pt x="387874" y="938115"/>
                  </a:lnTo>
                  <a:lnTo>
                    <a:pt x="394068" y="929472"/>
                  </a:lnTo>
                  <a:lnTo>
                    <a:pt x="400004" y="920824"/>
                  </a:lnTo>
                  <a:lnTo>
                    <a:pt x="406002" y="912406"/>
                  </a:lnTo>
                  <a:lnTo>
                    <a:pt x="412186" y="903957"/>
                  </a:lnTo>
                  <a:lnTo>
                    <a:pt x="418571" y="894839"/>
                  </a:lnTo>
                  <a:lnTo>
                    <a:pt x="425123" y="884744"/>
                  </a:lnTo>
                  <a:lnTo>
                    <a:pt x="431642" y="873844"/>
                  </a:lnTo>
                  <a:lnTo>
                    <a:pt x="437785" y="862602"/>
                  </a:lnTo>
                  <a:lnTo>
                    <a:pt x="443395" y="851330"/>
                  </a:lnTo>
                  <a:lnTo>
                    <a:pt x="448482" y="839998"/>
                  </a:lnTo>
                  <a:lnTo>
                    <a:pt x="453133" y="828331"/>
                  </a:lnTo>
                  <a:lnTo>
                    <a:pt x="457442" y="816188"/>
                  </a:lnTo>
                  <a:lnTo>
                    <a:pt x="461338" y="803576"/>
                  </a:lnTo>
                  <a:lnTo>
                    <a:pt x="464582" y="790571"/>
                  </a:lnTo>
                  <a:lnTo>
                    <a:pt x="467095" y="777262"/>
                  </a:lnTo>
                  <a:lnTo>
                    <a:pt x="468782" y="763730"/>
                  </a:lnTo>
                  <a:lnTo>
                    <a:pt x="469466" y="750039"/>
                  </a:lnTo>
                  <a:lnTo>
                    <a:pt x="469141" y="736242"/>
                  </a:lnTo>
                  <a:lnTo>
                    <a:pt x="467788" y="722537"/>
                  </a:lnTo>
                  <a:lnTo>
                    <a:pt x="465283" y="709255"/>
                  </a:lnTo>
                  <a:lnTo>
                    <a:pt x="461669" y="696547"/>
                  </a:lnTo>
                  <a:lnTo>
                    <a:pt x="456954" y="684556"/>
                  </a:lnTo>
                  <a:lnTo>
                    <a:pt x="451042" y="673496"/>
                  </a:lnTo>
                  <a:lnTo>
                    <a:pt x="443990" y="663389"/>
                  </a:lnTo>
                  <a:lnTo>
                    <a:pt x="435984" y="654109"/>
                  </a:lnTo>
                  <a:lnTo>
                    <a:pt x="427240" y="645482"/>
                  </a:lnTo>
                  <a:lnTo>
                    <a:pt x="417948" y="637350"/>
                  </a:lnTo>
                  <a:lnTo>
                    <a:pt x="408099" y="629903"/>
                  </a:lnTo>
                  <a:lnTo>
                    <a:pt x="397502" y="623653"/>
                  </a:lnTo>
                  <a:lnTo>
                    <a:pt x="386114" y="618783"/>
                  </a:lnTo>
                  <a:lnTo>
                    <a:pt x="374024" y="615174"/>
                  </a:lnTo>
                  <a:lnTo>
                    <a:pt x="361378" y="612585"/>
                  </a:lnTo>
                  <a:lnTo>
                    <a:pt x="348308" y="610774"/>
                  </a:lnTo>
                  <a:lnTo>
                    <a:pt x="334769" y="609691"/>
                  </a:lnTo>
                  <a:lnTo>
                    <a:pt x="320541" y="609481"/>
                  </a:lnTo>
                  <a:lnTo>
                    <a:pt x="305570" y="610155"/>
                  </a:lnTo>
                  <a:lnTo>
                    <a:pt x="290262" y="611759"/>
                  </a:lnTo>
                  <a:lnTo>
                    <a:pt x="275366" y="614438"/>
                  </a:lnTo>
                  <a:lnTo>
                    <a:pt x="261296" y="618174"/>
                  </a:lnTo>
                  <a:lnTo>
                    <a:pt x="248918" y="622971"/>
                  </a:lnTo>
                  <a:lnTo>
                    <a:pt x="239653" y="628940"/>
                  </a:lnTo>
                  <a:lnTo>
                    <a:pt x="233997" y="636016"/>
                  </a:lnTo>
                  <a:lnTo>
                    <a:pt x="231965" y="643530"/>
                  </a:lnTo>
                  <a:lnTo>
                    <a:pt x="233543" y="650346"/>
                  </a:lnTo>
                  <a:lnTo>
                    <a:pt x="238343" y="655885"/>
                  </a:lnTo>
                  <a:lnTo>
                    <a:pt x="245748" y="660093"/>
                  </a:lnTo>
                  <a:lnTo>
                    <a:pt x="255125" y="663156"/>
                  </a:lnTo>
                  <a:lnTo>
                    <a:pt x="265938" y="665327"/>
                  </a:lnTo>
                  <a:lnTo>
                    <a:pt x="277768" y="666838"/>
                  </a:lnTo>
                  <a:lnTo>
                    <a:pt x="290306" y="667876"/>
                  </a:lnTo>
                  <a:lnTo>
                    <a:pt x="303333" y="668584"/>
                  </a:lnTo>
                  <a:lnTo>
                    <a:pt x="316861" y="669063"/>
                  </a:lnTo>
                  <a:lnTo>
                    <a:pt x="331088" y="669387"/>
                  </a:lnTo>
                  <a:lnTo>
                    <a:pt x="346072" y="669599"/>
                  </a:lnTo>
                  <a:lnTo>
                    <a:pt x="361729" y="669572"/>
                  </a:lnTo>
                  <a:lnTo>
                    <a:pt x="377926" y="669022"/>
                  </a:lnTo>
                  <a:lnTo>
                    <a:pt x="394528" y="667834"/>
                  </a:lnTo>
                  <a:lnTo>
                    <a:pt x="411423" y="666052"/>
                  </a:lnTo>
                  <a:lnTo>
                    <a:pt x="428525" y="663785"/>
                  </a:lnTo>
                  <a:lnTo>
                    <a:pt x="445765" y="661153"/>
                  </a:lnTo>
                  <a:lnTo>
                    <a:pt x="462935" y="658420"/>
                  </a:lnTo>
                  <a:lnTo>
                    <a:pt x="479697" y="655972"/>
                  </a:lnTo>
                  <a:lnTo>
                    <a:pt x="495880" y="653998"/>
                  </a:lnTo>
                  <a:lnTo>
                    <a:pt x="510901" y="652500"/>
                  </a:lnTo>
                  <a:lnTo>
                    <a:pt x="525151" y="651251"/>
                  </a:lnTo>
                  <a:lnTo>
                    <a:pt x="539879" y="650143"/>
                  </a:lnTo>
                  <a:lnTo>
                    <a:pt x="557452" y="64898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07826" y="2015481"/>
              <a:ext cx="283243" cy="428392"/>
            </a:xfrm>
            <a:custGeom>
              <a:avLst/>
              <a:gdLst/>
              <a:ahLst/>
              <a:cxnLst/>
              <a:rect l="0" t="0" r="0" b="0"/>
              <a:pathLst>
                <a:path w="283243" h="428392">
                  <a:moveTo>
                    <a:pt x="50806" y="132332"/>
                  </a:moveTo>
                  <a:lnTo>
                    <a:pt x="56807" y="141066"/>
                  </a:lnTo>
                  <a:lnTo>
                    <a:pt x="63652" y="148773"/>
                  </a:lnTo>
                  <a:lnTo>
                    <a:pt x="72044" y="156166"/>
                  </a:lnTo>
                  <a:lnTo>
                    <a:pt x="81844" y="163081"/>
                  </a:lnTo>
                  <a:lnTo>
                    <a:pt x="92807" y="168963"/>
                  </a:lnTo>
                  <a:lnTo>
                    <a:pt x="104669" y="173578"/>
                  </a:lnTo>
                  <a:lnTo>
                    <a:pt x="117192" y="176844"/>
                  </a:lnTo>
                  <a:lnTo>
                    <a:pt x="130189" y="178670"/>
                  </a:lnTo>
                  <a:lnTo>
                    <a:pt x="143512" y="179155"/>
                  </a:lnTo>
                  <a:lnTo>
                    <a:pt x="156897" y="178534"/>
                  </a:lnTo>
                  <a:lnTo>
                    <a:pt x="169963" y="177062"/>
                  </a:lnTo>
                  <a:lnTo>
                    <a:pt x="182529" y="174957"/>
                  </a:lnTo>
                  <a:lnTo>
                    <a:pt x="194595" y="172071"/>
                  </a:lnTo>
                  <a:lnTo>
                    <a:pt x="206239" y="167926"/>
                  </a:lnTo>
                  <a:lnTo>
                    <a:pt x="217555" y="162356"/>
                  </a:lnTo>
                  <a:lnTo>
                    <a:pt x="228631" y="155497"/>
                  </a:lnTo>
                  <a:lnTo>
                    <a:pt x="239535" y="147597"/>
                  </a:lnTo>
                  <a:lnTo>
                    <a:pt x="250306" y="138902"/>
                  </a:lnTo>
                  <a:lnTo>
                    <a:pt x="260489" y="129301"/>
                  </a:lnTo>
                  <a:lnTo>
                    <a:pt x="269190" y="118346"/>
                  </a:lnTo>
                  <a:lnTo>
                    <a:pt x="276028" y="105917"/>
                  </a:lnTo>
                  <a:lnTo>
                    <a:pt x="280787" y="92655"/>
                  </a:lnTo>
                  <a:lnTo>
                    <a:pt x="283165" y="79748"/>
                  </a:lnTo>
                  <a:lnTo>
                    <a:pt x="283242" y="67847"/>
                  </a:lnTo>
                  <a:lnTo>
                    <a:pt x="281380" y="57080"/>
                  </a:lnTo>
                  <a:lnTo>
                    <a:pt x="278013" y="47313"/>
                  </a:lnTo>
                  <a:lnTo>
                    <a:pt x="273529" y="38343"/>
                  </a:lnTo>
                  <a:lnTo>
                    <a:pt x="268083" y="30132"/>
                  </a:lnTo>
                  <a:lnTo>
                    <a:pt x="261605" y="22822"/>
                  </a:lnTo>
                  <a:lnTo>
                    <a:pt x="254130" y="16419"/>
                  </a:lnTo>
                  <a:lnTo>
                    <a:pt x="245483" y="10963"/>
                  </a:lnTo>
                  <a:lnTo>
                    <a:pt x="235237" y="6595"/>
                  </a:lnTo>
                  <a:lnTo>
                    <a:pt x="223309" y="3293"/>
                  </a:lnTo>
                  <a:lnTo>
                    <a:pt x="210231" y="1058"/>
                  </a:lnTo>
                  <a:lnTo>
                    <a:pt x="196921" y="0"/>
                  </a:lnTo>
                  <a:lnTo>
                    <a:pt x="183939" y="69"/>
                  </a:lnTo>
                  <a:lnTo>
                    <a:pt x="171634" y="1250"/>
                  </a:lnTo>
                  <a:lnTo>
                    <a:pt x="160296" y="3638"/>
                  </a:lnTo>
                  <a:lnTo>
                    <a:pt x="149966" y="7170"/>
                  </a:lnTo>
                  <a:lnTo>
                    <a:pt x="140351" y="11659"/>
                  </a:lnTo>
                  <a:lnTo>
                    <a:pt x="130960" y="16889"/>
                  </a:lnTo>
                  <a:lnTo>
                    <a:pt x="121483" y="22669"/>
                  </a:lnTo>
                  <a:lnTo>
                    <a:pt x="111809" y="29006"/>
                  </a:lnTo>
                  <a:lnTo>
                    <a:pt x="101928" y="36092"/>
                  </a:lnTo>
                  <a:lnTo>
                    <a:pt x="91873" y="43975"/>
                  </a:lnTo>
                  <a:lnTo>
                    <a:pt x="81849" y="52726"/>
                  </a:lnTo>
                  <a:lnTo>
                    <a:pt x="72200" y="62511"/>
                  </a:lnTo>
                  <a:lnTo>
                    <a:pt x="63083" y="73320"/>
                  </a:lnTo>
                  <a:lnTo>
                    <a:pt x="54488" y="85002"/>
                  </a:lnTo>
                  <a:lnTo>
                    <a:pt x="46329" y="97369"/>
                  </a:lnTo>
                  <a:lnTo>
                    <a:pt x="38510" y="110247"/>
                  </a:lnTo>
                  <a:lnTo>
                    <a:pt x="31106" y="123656"/>
                  </a:lnTo>
                  <a:lnTo>
                    <a:pt x="24352" y="137796"/>
                  </a:lnTo>
                  <a:lnTo>
                    <a:pt x="18331" y="152712"/>
                  </a:lnTo>
                  <a:lnTo>
                    <a:pt x="13133" y="168153"/>
                  </a:lnTo>
                  <a:lnTo>
                    <a:pt x="8941" y="183671"/>
                  </a:lnTo>
                  <a:lnTo>
                    <a:pt x="5751" y="199004"/>
                  </a:lnTo>
                  <a:lnTo>
                    <a:pt x="3422" y="214232"/>
                  </a:lnTo>
                  <a:lnTo>
                    <a:pt x="1769" y="229676"/>
                  </a:lnTo>
                  <a:lnTo>
                    <a:pt x="621" y="245502"/>
                  </a:lnTo>
                  <a:lnTo>
                    <a:pt x="0" y="261403"/>
                  </a:lnTo>
                  <a:lnTo>
                    <a:pt x="107" y="276705"/>
                  </a:lnTo>
                  <a:lnTo>
                    <a:pt x="998" y="291078"/>
                  </a:lnTo>
                  <a:lnTo>
                    <a:pt x="2749" y="304679"/>
                  </a:lnTo>
                  <a:lnTo>
                    <a:pt x="5527" y="317960"/>
                  </a:lnTo>
                  <a:lnTo>
                    <a:pt x="9324" y="331220"/>
                  </a:lnTo>
                  <a:lnTo>
                    <a:pt x="13994" y="344262"/>
                  </a:lnTo>
                  <a:lnTo>
                    <a:pt x="19344" y="356500"/>
                  </a:lnTo>
                  <a:lnTo>
                    <a:pt x="25206" y="367662"/>
                  </a:lnTo>
                  <a:lnTo>
                    <a:pt x="31598" y="377785"/>
                  </a:lnTo>
                  <a:lnTo>
                    <a:pt x="38720" y="387045"/>
                  </a:lnTo>
                  <a:lnTo>
                    <a:pt x="46627" y="395640"/>
                  </a:lnTo>
                  <a:lnTo>
                    <a:pt x="55396" y="403581"/>
                  </a:lnTo>
                  <a:lnTo>
                    <a:pt x="65191" y="410703"/>
                  </a:lnTo>
                  <a:lnTo>
                    <a:pt x="76002" y="416971"/>
                  </a:lnTo>
                  <a:lnTo>
                    <a:pt x="87517" y="422165"/>
                  </a:lnTo>
                  <a:lnTo>
                    <a:pt x="99238" y="425823"/>
                  </a:lnTo>
                  <a:lnTo>
                    <a:pt x="110865" y="427836"/>
                  </a:lnTo>
                  <a:lnTo>
                    <a:pt x="122450" y="428391"/>
                  </a:lnTo>
                  <a:lnTo>
                    <a:pt x="134295" y="427783"/>
                  </a:lnTo>
                  <a:lnTo>
                    <a:pt x="146555" y="426302"/>
                  </a:lnTo>
                  <a:lnTo>
                    <a:pt x="159078" y="424193"/>
                  </a:lnTo>
                  <a:lnTo>
                    <a:pt x="171492" y="421640"/>
                  </a:lnTo>
                  <a:lnTo>
                    <a:pt x="183587" y="418775"/>
                  </a:lnTo>
                  <a:lnTo>
                    <a:pt x="195318" y="415531"/>
                  </a:lnTo>
                  <a:lnTo>
                    <a:pt x="206730" y="411668"/>
                  </a:lnTo>
                  <a:lnTo>
                    <a:pt x="217874" y="407113"/>
                  </a:lnTo>
                  <a:lnTo>
                    <a:pt x="228360" y="402235"/>
                  </a:lnTo>
                  <a:lnTo>
                    <a:pt x="238385" y="397287"/>
                  </a:lnTo>
                  <a:lnTo>
                    <a:pt x="248832" y="391832"/>
                  </a:lnTo>
                  <a:lnTo>
                    <a:pt x="261376" y="38501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98128" y="2127924"/>
              <a:ext cx="328387" cy="299421"/>
            </a:xfrm>
            <a:custGeom>
              <a:avLst/>
              <a:gdLst/>
              <a:ahLst/>
              <a:cxnLst/>
              <a:rect l="0" t="0" r="0" b="0"/>
              <a:pathLst>
                <a:path w="328387" h="299421">
                  <a:moveTo>
                    <a:pt x="197457" y="19889"/>
                  </a:moveTo>
                  <a:lnTo>
                    <a:pt x="188656" y="14222"/>
                  </a:lnTo>
                  <a:lnTo>
                    <a:pt x="180309" y="10579"/>
                  </a:lnTo>
                  <a:lnTo>
                    <a:pt x="171610" y="8669"/>
                  </a:lnTo>
                  <a:lnTo>
                    <a:pt x="162489" y="8168"/>
                  </a:lnTo>
                  <a:lnTo>
                    <a:pt x="152994" y="8787"/>
                  </a:lnTo>
                  <a:lnTo>
                    <a:pt x="143202" y="10263"/>
                  </a:lnTo>
                  <a:lnTo>
                    <a:pt x="133188" y="12531"/>
                  </a:lnTo>
                  <a:lnTo>
                    <a:pt x="123015" y="15718"/>
                  </a:lnTo>
                  <a:lnTo>
                    <a:pt x="112728" y="19824"/>
                  </a:lnTo>
                  <a:lnTo>
                    <a:pt x="102364" y="24885"/>
                  </a:lnTo>
                  <a:lnTo>
                    <a:pt x="91946" y="31038"/>
                  </a:lnTo>
                  <a:lnTo>
                    <a:pt x="81497" y="38254"/>
                  </a:lnTo>
                  <a:lnTo>
                    <a:pt x="71192" y="46371"/>
                  </a:lnTo>
                  <a:lnTo>
                    <a:pt x="61345" y="55191"/>
                  </a:lnTo>
                  <a:lnTo>
                    <a:pt x="52092" y="64534"/>
                  </a:lnTo>
                  <a:lnTo>
                    <a:pt x="43404" y="74418"/>
                  </a:lnTo>
                  <a:lnTo>
                    <a:pt x="35182" y="85037"/>
                  </a:lnTo>
                  <a:lnTo>
                    <a:pt x="27326" y="96441"/>
                  </a:lnTo>
                  <a:lnTo>
                    <a:pt x="20065" y="108540"/>
                  </a:lnTo>
                  <a:lnTo>
                    <a:pt x="13941" y="121193"/>
                  </a:lnTo>
                  <a:lnTo>
                    <a:pt x="9155" y="134268"/>
                  </a:lnTo>
                  <a:lnTo>
                    <a:pt x="5602" y="147810"/>
                  </a:lnTo>
                  <a:lnTo>
                    <a:pt x="3051" y="162040"/>
                  </a:lnTo>
                  <a:lnTo>
                    <a:pt x="1265" y="177012"/>
                  </a:lnTo>
                  <a:lnTo>
                    <a:pt x="199" y="192321"/>
                  </a:lnTo>
                  <a:lnTo>
                    <a:pt x="0" y="207218"/>
                  </a:lnTo>
                  <a:lnTo>
                    <a:pt x="682" y="221307"/>
                  </a:lnTo>
                  <a:lnTo>
                    <a:pt x="2292" y="234375"/>
                  </a:lnTo>
                  <a:lnTo>
                    <a:pt x="4974" y="246234"/>
                  </a:lnTo>
                  <a:lnTo>
                    <a:pt x="8712" y="256908"/>
                  </a:lnTo>
                  <a:lnTo>
                    <a:pt x="13511" y="266416"/>
                  </a:lnTo>
                  <a:lnTo>
                    <a:pt x="19482" y="274671"/>
                  </a:lnTo>
                  <a:lnTo>
                    <a:pt x="26581" y="281744"/>
                  </a:lnTo>
                  <a:lnTo>
                    <a:pt x="34959" y="287666"/>
                  </a:lnTo>
                  <a:lnTo>
                    <a:pt x="45017" y="292355"/>
                  </a:lnTo>
                  <a:lnTo>
                    <a:pt x="56818" y="295876"/>
                  </a:lnTo>
                  <a:lnTo>
                    <a:pt x="69980" y="298259"/>
                  </a:lnTo>
                  <a:lnTo>
                    <a:pt x="83878" y="299417"/>
                  </a:lnTo>
                  <a:lnTo>
                    <a:pt x="98071" y="299420"/>
                  </a:lnTo>
                  <a:lnTo>
                    <a:pt x="112176" y="298456"/>
                  </a:lnTo>
                  <a:lnTo>
                    <a:pt x="125791" y="296747"/>
                  </a:lnTo>
                  <a:lnTo>
                    <a:pt x="138765" y="294484"/>
                  </a:lnTo>
                  <a:lnTo>
                    <a:pt x="151289" y="291661"/>
                  </a:lnTo>
                  <a:lnTo>
                    <a:pt x="163780" y="288088"/>
                  </a:lnTo>
                  <a:lnTo>
                    <a:pt x="176482" y="283722"/>
                  </a:lnTo>
                  <a:lnTo>
                    <a:pt x="189305" y="278654"/>
                  </a:lnTo>
                  <a:lnTo>
                    <a:pt x="201920" y="273028"/>
                  </a:lnTo>
                  <a:lnTo>
                    <a:pt x="214150" y="266978"/>
                  </a:lnTo>
                  <a:lnTo>
                    <a:pt x="225973" y="260458"/>
                  </a:lnTo>
                  <a:lnTo>
                    <a:pt x="237445" y="253250"/>
                  </a:lnTo>
                  <a:lnTo>
                    <a:pt x="248639" y="245289"/>
                  </a:lnTo>
                  <a:lnTo>
                    <a:pt x="259461" y="236655"/>
                  </a:lnTo>
                  <a:lnTo>
                    <a:pt x="269662" y="227481"/>
                  </a:lnTo>
                  <a:lnTo>
                    <a:pt x="279156" y="217896"/>
                  </a:lnTo>
                  <a:lnTo>
                    <a:pt x="288007" y="207850"/>
                  </a:lnTo>
                  <a:lnTo>
                    <a:pt x="296339" y="197120"/>
                  </a:lnTo>
                  <a:lnTo>
                    <a:pt x="304268" y="185638"/>
                  </a:lnTo>
                  <a:lnTo>
                    <a:pt x="311578" y="173316"/>
                  </a:lnTo>
                  <a:lnTo>
                    <a:pt x="317736" y="159981"/>
                  </a:lnTo>
                  <a:lnTo>
                    <a:pt x="322539" y="145645"/>
                  </a:lnTo>
                  <a:lnTo>
                    <a:pt x="325934" y="130781"/>
                  </a:lnTo>
                  <a:lnTo>
                    <a:pt x="327845" y="116189"/>
                  </a:lnTo>
                  <a:lnTo>
                    <a:pt x="328386" y="102310"/>
                  </a:lnTo>
                  <a:lnTo>
                    <a:pt x="327630" y="89382"/>
                  </a:lnTo>
                  <a:lnTo>
                    <a:pt x="325536" y="77619"/>
                  </a:lnTo>
                  <a:lnTo>
                    <a:pt x="322205" y="67005"/>
                  </a:lnTo>
                  <a:lnTo>
                    <a:pt x="317852" y="57368"/>
                  </a:lnTo>
                  <a:lnTo>
                    <a:pt x="312713" y="48493"/>
                  </a:lnTo>
                  <a:lnTo>
                    <a:pt x="306995" y="40181"/>
                  </a:lnTo>
                  <a:lnTo>
                    <a:pt x="300699" y="32274"/>
                  </a:lnTo>
                  <a:lnTo>
                    <a:pt x="293641" y="24649"/>
                  </a:lnTo>
                  <a:lnTo>
                    <a:pt x="285777" y="17233"/>
                  </a:lnTo>
                  <a:lnTo>
                    <a:pt x="277038" y="10456"/>
                  </a:lnTo>
                  <a:lnTo>
                    <a:pt x="267261" y="5196"/>
                  </a:lnTo>
                  <a:lnTo>
                    <a:pt x="256462" y="1811"/>
                  </a:lnTo>
                  <a:lnTo>
                    <a:pt x="244956" y="186"/>
                  </a:lnTo>
                  <a:lnTo>
                    <a:pt x="233241" y="0"/>
                  </a:lnTo>
                  <a:lnTo>
                    <a:pt x="221632" y="907"/>
                  </a:lnTo>
                  <a:lnTo>
                    <a:pt x="210500" y="2454"/>
                  </a:lnTo>
                  <a:lnTo>
                    <a:pt x="199161" y="4249"/>
                  </a:lnTo>
                  <a:lnTo>
                    <a:pt x="185507" y="6443"/>
                  </a:lnTo>
                  <a:lnTo>
                    <a:pt x="165872" y="936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06155" y="2090612"/>
              <a:ext cx="345977" cy="309886"/>
            </a:xfrm>
            <a:custGeom>
              <a:avLst/>
              <a:gdLst/>
              <a:ahLst/>
              <a:cxnLst/>
              <a:rect l="0" t="0" r="0" b="0"/>
              <a:pathLst>
                <a:path w="345977" h="309886">
                  <a:moveTo>
                    <a:pt x="0" y="109843"/>
                  </a:moveTo>
                  <a:lnTo>
                    <a:pt x="2867" y="118712"/>
                  </a:lnTo>
                  <a:lnTo>
                    <a:pt x="5009" y="127699"/>
                  </a:lnTo>
                  <a:lnTo>
                    <a:pt x="6617" y="137689"/>
                  </a:lnTo>
                  <a:lnTo>
                    <a:pt x="7970" y="148497"/>
                  </a:lnTo>
                  <a:lnTo>
                    <a:pt x="9467" y="159660"/>
                  </a:lnTo>
                  <a:lnTo>
                    <a:pt x="11313" y="170875"/>
                  </a:lnTo>
                  <a:lnTo>
                    <a:pt x="13380" y="182332"/>
                  </a:lnTo>
                  <a:lnTo>
                    <a:pt x="15312" y="194614"/>
                  </a:lnTo>
                  <a:lnTo>
                    <a:pt x="16909" y="207981"/>
                  </a:lnTo>
                  <a:lnTo>
                    <a:pt x="18132" y="222229"/>
                  </a:lnTo>
                  <a:lnTo>
                    <a:pt x="19029" y="236871"/>
                  </a:lnTo>
                  <a:lnTo>
                    <a:pt x="19670" y="251571"/>
                  </a:lnTo>
                  <a:lnTo>
                    <a:pt x="20288" y="266017"/>
                  </a:lnTo>
                  <a:lnTo>
                    <a:pt x="21243" y="279864"/>
                  </a:lnTo>
                  <a:lnTo>
                    <a:pt x="22685" y="292899"/>
                  </a:lnTo>
                  <a:lnTo>
                    <a:pt x="23947" y="302048"/>
                  </a:lnTo>
                  <a:lnTo>
                    <a:pt x="24212" y="303565"/>
                  </a:lnTo>
                  <a:lnTo>
                    <a:pt x="23843" y="298799"/>
                  </a:lnTo>
                  <a:lnTo>
                    <a:pt x="23263" y="289729"/>
                  </a:lnTo>
                  <a:lnTo>
                    <a:pt x="22531" y="278131"/>
                  </a:lnTo>
                  <a:lnTo>
                    <a:pt x="21421" y="265590"/>
                  </a:lnTo>
                  <a:lnTo>
                    <a:pt x="19824" y="253010"/>
                  </a:lnTo>
                  <a:lnTo>
                    <a:pt x="18087" y="240747"/>
                  </a:lnTo>
                  <a:lnTo>
                    <a:pt x="16905" y="228878"/>
                  </a:lnTo>
                  <a:lnTo>
                    <a:pt x="16624" y="217356"/>
                  </a:lnTo>
                  <a:lnTo>
                    <a:pt x="17096" y="205780"/>
                  </a:lnTo>
                  <a:lnTo>
                    <a:pt x="17877" y="193465"/>
                  </a:lnTo>
                  <a:lnTo>
                    <a:pt x="18665" y="180092"/>
                  </a:lnTo>
                  <a:lnTo>
                    <a:pt x="19499" y="165682"/>
                  </a:lnTo>
                  <a:lnTo>
                    <a:pt x="20657" y="150404"/>
                  </a:lnTo>
                  <a:lnTo>
                    <a:pt x="22285" y="134463"/>
                  </a:lnTo>
                  <a:lnTo>
                    <a:pt x="24378" y="118199"/>
                  </a:lnTo>
                  <a:lnTo>
                    <a:pt x="26861" y="102063"/>
                  </a:lnTo>
                  <a:lnTo>
                    <a:pt x="29649" y="86296"/>
                  </a:lnTo>
                  <a:lnTo>
                    <a:pt x="32828" y="71271"/>
                  </a:lnTo>
                  <a:lnTo>
                    <a:pt x="36641" y="57554"/>
                  </a:lnTo>
                  <a:lnTo>
                    <a:pt x="41173" y="45341"/>
                  </a:lnTo>
                  <a:lnTo>
                    <a:pt x="46521" y="34989"/>
                  </a:lnTo>
                  <a:lnTo>
                    <a:pt x="52868" y="27155"/>
                  </a:lnTo>
                  <a:lnTo>
                    <a:pt x="60215" y="21970"/>
                  </a:lnTo>
                  <a:lnTo>
                    <a:pt x="68420" y="19437"/>
                  </a:lnTo>
                  <a:lnTo>
                    <a:pt x="77298" y="19690"/>
                  </a:lnTo>
                  <a:lnTo>
                    <a:pt x="86676" y="22524"/>
                  </a:lnTo>
                  <a:lnTo>
                    <a:pt x="96413" y="27492"/>
                  </a:lnTo>
                  <a:lnTo>
                    <a:pt x="106402" y="34097"/>
                  </a:lnTo>
                  <a:lnTo>
                    <a:pt x="116554" y="41907"/>
                  </a:lnTo>
                  <a:lnTo>
                    <a:pt x="126490" y="50740"/>
                  </a:lnTo>
                  <a:lnTo>
                    <a:pt x="135556" y="60646"/>
                  </a:lnTo>
                  <a:lnTo>
                    <a:pt x="143467" y="71571"/>
                  </a:lnTo>
                  <a:lnTo>
                    <a:pt x="150269" y="83518"/>
                  </a:lnTo>
                  <a:lnTo>
                    <a:pt x="156155" y="96602"/>
                  </a:lnTo>
                  <a:lnTo>
                    <a:pt x="161338" y="110774"/>
                  </a:lnTo>
                  <a:lnTo>
                    <a:pt x="166008" y="125698"/>
                  </a:lnTo>
                  <a:lnTo>
                    <a:pt x="170312" y="140862"/>
                  </a:lnTo>
                  <a:lnTo>
                    <a:pt x="174353" y="155945"/>
                  </a:lnTo>
                  <a:lnTo>
                    <a:pt x="177883" y="170664"/>
                  </a:lnTo>
                  <a:lnTo>
                    <a:pt x="180342" y="184702"/>
                  </a:lnTo>
                  <a:lnTo>
                    <a:pt x="181515" y="197855"/>
                  </a:lnTo>
                  <a:lnTo>
                    <a:pt x="181649" y="206629"/>
                  </a:lnTo>
                  <a:lnTo>
                    <a:pt x="181598" y="207338"/>
                  </a:lnTo>
                  <a:lnTo>
                    <a:pt x="182209" y="202414"/>
                  </a:lnTo>
                  <a:lnTo>
                    <a:pt x="183601" y="193931"/>
                  </a:lnTo>
                  <a:lnTo>
                    <a:pt x="185629" y="182898"/>
                  </a:lnTo>
                  <a:lnTo>
                    <a:pt x="188120" y="169967"/>
                  </a:lnTo>
                  <a:lnTo>
                    <a:pt x="190937" y="155808"/>
                  </a:lnTo>
                  <a:lnTo>
                    <a:pt x="193978" y="141124"/>
                  </a:lnTo>
                  <a:lnTo>
                    <a:pt x="197172" y="126342"/>
                  </a:lnTo>
                  <a:lnTo>
                    <a:pt x="200470" y="111645"/>
                  </a:lnTo>
                  <a:lnTo>
                    <a:pt x="203837" y="97087"/>
                  </a:lnTo>
                  <a:lnTo>
                    <a:pt x="207257" y="82671"/>
                  </a:lnTo>
                  <a:lnTo>
                    <a:pt x="210875" y="68699"/>
                  </a:lnTo>
                  <a:lnTo>
                    <a:pt x="214990" y="55763"/>
                  </a:lnTo>
                  <a:lnTo>
                    <a:pt x="219725" y="44096"/>
                  </a:lnTo>
                  <a:lnTo>
                    <a:pt x="225041" y="33616"/>
                  </a:lnTo>
                  <a:lnTo>
                    <a:pt x="230835" y="24109"/>
                  </a:lnTo>
                  <a:lnTo>
                    <a:pt x="236996" y="15359"/>
                  </a:lnTo>
                  <a:lnTo>
                    <a:pt x="243591" y="7820"/>
                  </a:lnTo>
                  <a:lnTo>
                    <a:pt x="250849" y="2565"/>
                  </a:lnTo>
                  <a:lnTo>
                    <a:pt x="258839" y="0"/>
                  </a:lnTo>
                  <a:lnTo>
                    <a:pt x="267323" y="74"/>
                  </a:lnTo>
                  <a:lnTo>
                    <a:pt x="275863" y="2633"/>
                  </a:lnTo>
                  <a:lnTo>
                    <a:pt x="284196" y="7324"/>
                  </a:lnTo>
                  <a:lnTo>
                    <a:pt x="292078" y="13861"/>
                  </a:lnTo>
                  <a:lnTo>
                    <a:pt x="299218" y="22127"/>
                  </a:lnTo>
                  <a:lnTo>
                    <a:pt x="305537" y="31898"/>
                  </a:lnTo>
                  <a:lnTo>
                    <a:pt x="311118" y="42708"/>
                  </a:lnTo>
                  <a:lnTo>
                    <a:pt x="316108" y="53955"/>
                  </a:lnTo>
                  <a:lnTo>
                    <a:pt x="320655" y="65272"/>
                  </a:lnTo>
                  <a:lnTo>
                    <a:pt x="324880" y="76989"/>
                  </a:lnTo>
                  <a:lnTo>
                    <a:pt x="328879" y="89987"/>
                  </a:lnTo>
                  <a:lnTo>
                    <a:pt x="332716" y="104659"/>
                  </a:lnTo>
                  <a:lnTo>
                    <a:pt x="336277" y="120769"/>
                  </a:lnTo>
                  <a:lnTo>
                    <a:pt x="339290" y="137733"/>
                  </a:lnTo>
                  <a:lnTo>
                    <a:pt x="341647" y="155106"/>
                  </a:lnTo>
                  <a:lnTo>
                    <a:pt x="343399" y="172483"/>
                  </a:lnTo>
                  <a:lnTo>
                    <a:pt x="344658" y="189442"/>
                  </a:lnTo>
                  <a:lnTo>
                    <a:pt x="345537" y="205801"/>
                  </a:lnTo>
                  <a:lnTo>
                    <a:pt x="345976" y="221411"/>
                  </a:lnTo>
                  <a:lnTo>
                    <a:pt x="345745" y="236061"/>
                  </a:lnTo>
                  <a:lnTo>
                    <a:pt x="344782" y="249726"/>
                  </a:lnTo>
                  <a:lnTo>
                    <a:pt x="343313" y="262280"/>
                  </a:lnTo>
                  <a:lnTo>
                    <a:pt x="341637" y="274744"/>
                  </a:lnTo>
                  <a:lnTo>
                    <a:pt x="339606" y="289335"/>
                  </a:lnTo>
                  <a:lnTo>
                    <a:pt x="336912" y="30988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85181" y="2131794"/>
              <a:ext cx="221040" cy="301636"/>
            </a:xfrm>
            <a:custGeom>
              <a:avLst/>
              <a:gdLst/>
              <a:ahLst/>
              <a:cxnLst/>
              <a:rect l="0" t="0" r="0" b="0"/>
              <a:pathLst>
                <a:path w="221040" h="301636">
                  <a:moveTo>
                    <a:pt x="0" y="152889"/>
                  </a:moveTo>
                  <a:lnTo>
                    <a:pt x="8868" y="149956"/>
                  </a:lnTo>
                  <a:lnTo>
                    <a:pt x="17855" y="147174"/>
                  </a:lnTo>
                  <a:lnTo>
                    <a:pt x="27850" y="144279"/>
                  </a:lnTo>
                  <a:lnTo>
                    <a:pt x="38831" y="141411"/>
                  </a:lnTo>
                  <a:lnTo>
                    <a:pt x="50642" y="138894"/>
                  </a:lnTo>
                  <a:lnTo>
                    <a:pt x="63101" y="136883"/>
                  </a:lnTo>
                  <a:lnTo>
                    <a:pt x="76039" y="135371"/>
                  </a:lnTo>
                  <a:lnTo>
                    <a:pt x="89320" y="134276"/>
                  </a:lnTo>
                  <a:lnTo>
                    <a:pt x="102837" y="133499"/>
                  </a:lnTo>
                  <a:lnTo>
                    <a:pt x="116353" y="132790"/>
                  </a:lnTo>
                  <a:lnTo>
                    <a:pt x="129506" y="131773"/>
                  </a:lnTo>
                  <a:lnTo>
                    <a:pt x="142132" y="130265"/>
                  </a:lnTo>
                  <a:lnTo>
                    <a:pt x="154238" y="128097"/>
                  </a:lnTo>
                  <a:lnTo>
                    <a:pt x="165908" y="125038"/>
                  </a:lnTo>
                  <a:lnTo>
                    <a:pt x="177233" y="121047"/>
                  </a:lnTo>
                  <a:lnTo>
                    <a:pt x="187976" y="116079"/>
                  </a:lnTo>
                  <a:lnTo>
                    <a:pt x="197591" y="109995"/>
                  </a:lnTo>
                  <a:lnTo>
                    <a:pt x="205865" y="102829"/>
                  </a:lnTo>
                  <a:lnTo>
                    <a:pt x="212573" y="94747"/>
                  </a:lnTo>
                  <a:lnTo>
                    <a:pt x="217331" y="85951"/>
                  </a:lnTo>
                  <a:lnTo>
                    <a:pt x="220117" y="76629"/>
                  </a:lnTo>
                  <a:lnTo>
                    <a:pt x="221039" y="66930"/>
                  </a:lnTo>
                  <a:lnTo>
                    <a:pt x="220153" y="56966"/>
                  </a:lnTo>
                  <a:lnTo>
                    <a:pt x="217663" y="46830"/>
                  </a:lnTo>
                  <a:lnTo>
                    <a:pt x="213553" y="36906"/>
                  </a:lnTo>
                  <a:lnTo>
                    <a:pt x="207522" y="27848"/>
                  </a:lnTo>
                  <a:lnTo>
                    <a:pt x="199577" y="19947"/>
                  </a:lnTo>
                  <a:lnTo>
                    <a:pt x="189988" y="13320"/>
                  </a:lnTo>
                  <a:lnTo>
                    <a:pt x="179111" y="8085"/>
                  </a:lnTo>
                  <a:lnTo>
                    <a:pt x="167281" y="4161"/>
                  </a:lnTo>
                  <a:lnTo>
                    <a:pt x="154933" y="1491"/>
                  </a:lnTo>
                  <a:lnTo>
                    <a:pt x="142577" y="132"/>
                  </a:lnTo>
                  <a:lnTo>
                    <a:pt x="130494" y="0"/>
                  </a:lnTo>
                  <a:lnTo>
                    <a:pt x="118756" y="1215"/>
                  </a:lnTo>
                  <a:lnTo>
                    <a:pt x="107332" y="4157"/>
                  </a:lnTo>
                  <a:lnTo>
                    <a:pt x="96163" y="8873"/>
                  </a:lnTo>
                  <a:lnTo>
                    <a:pt x="85187" y="14973"/>
                  </a:lnTo>
                  <a:lnTo>
                    <a:pt x="74349" y="21822"/>
                  </a:lnTo>
                  <a:lnTo>
                    <a:pt x="63618" y="28990"/>
                  </a:lnTo>
                  <a:lnTo>
                    <a:pt x="53292" y="36581"/>
                  </a:lnTo>
                  <a:lnTo>
                    <a:pt x="43964" y="45114"/>
                  </a:lnTo>
                  <a:lnTo>
                    <a:pt x="35880" y="54822"/>
                  </a:lnTo>
                  <a:lnTo>
                    <a:pt x="29132" y="65800"/>
                  </a:lnTo>
                  <a:lnTo>
                    <a:pt x="23816" y="78159"/>
                  </a:lnTo>
                  <a:lnTo>
                    <a:pt x="19832" y="91809"/>
                  </a:lnTo>
                  <a:lnTo>
                    <a:pt x="16953" y="106365"/>
                  </a:lnTo>
                  <a:lnTo>
                    <a:pt x="14922" y="121275"/>
                  </a:lnTo>
                  <a:lnTo>
                    <a:pt x="13515" y="136183"/>
                  </a:lnTo>
                  <a:lnTo>
                    <a:pt x="12721" y="150784"/>
                  </a:lnTo>
                  <a:lnTo>
                    <a:pt x="12710" y="164741"/>
                  </a:lnTo>
                  <a:lnTo>
                    <a:pt x="13519" y="177942"/>
                  </a:lnTo>
                  <a:lnTo>
                    <a:pt x="15044" y="190451"/>
                  </a:lnTo>
                  <a:lnTo>
                    <a:pt x="17138" y="202399"/>
                  </a:lnTo>
                  <a:lnTo>
                    <a:pt x="19663" y="213919"/>
                  </a:lnTo>
                  <a:lnTo>
                    <a:pt x="22664" y="224963"/>
                  </a:lnTo>
                  <a:lnTo>
                    <a:pt x="26356" y="235315"/>
                  </a:lnTo>
                  <a:lnTo>
                    <a:pt x="30802" y="244910"/>
                  </a:lnTo>
                  <a:lnTo>
                    <a:pt x="35925" y="253829"/>
                  </a:lnTo>
                  <a:lnTo>
                    <a:pt x="41587" y="262207"/>
                  </a:lnTo>
                  <a:lnTo>
                    <a:pt x="47661" y="270172"/>
                  </a:lnTo>
                  <a:lnTo>
                    <a:pt x="54197" y="277675"/>
                  </a:lnTo>
                  <a:lnTo>
                    <a:pt x="61416" y="284495"/>
                  </a:lnTo>
                  <a:lnTo>
                    <a:pt x="69384" y="290556"/>
                  </a:lnTo>
                  <a:lnTo>
                    <a:pt x="78023" y="295610"/>
                  </a:lnTo>
                  <a:lnTo>
                    <a:pt x="87200" y="299174"/>
                  </a:lnTo>
                  <a:lnTo>
                    <a:pt x="96783" y="301123"/>
                  </a:lnTo>
                  <a:lnTo>
                    <a:pt x="106658" y="301635"/>
                  </a:lnTo>
                  <a:lnTo>
                    <a:pt x="116739" y="300999"/>
                  </a:lnTo>
                  <a:lnTo>
                    <a:pt x="126964" y="299500"/>
                  </a:lnTo>
                  <a:lnTo>
                    <a:pt x="137288" y="297377"/>
                  </a:lnTo>
                  <a:lnTo>
                    <a:pt x="147678" y="294816"/>
                  </a:lnTo>
                  <a:lnTo>
                    <a:pt x="158105" y="291950"/>
                  </a:lnTo>
                  <a:lnTo>
                    <a:pt x="168292" y="288834"/>
                  </a:lnTo>
                  <a:lnTo>
                    <a:pt x="178819" y="285048"/>
                  </a:lnTo>
                  <a:lnTo>
                    <a:pt x="191732" y="279143"/>
                  </a:lnTo>
                  <a:lnTo>
                    <a:pt x="210570" y="26870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11564" y="1842487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0" y="0"/>
                  </a:moveTo>
                  <a:lnTo>
                    <a:pt x="0" y="8673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0" y="50462"/>
                  </a:lnTo>
                  <a:lnTo>
                    <a:pt x="0" y="66448"/>
                  </a:lnTo>
                  <a:lnTo>
                    <a:pt x="0" y="82929"/>
                  </a:lnTo>
                  <a:lnTo>
                    <a:pt x="5" y="99753"/>
                  </a:lnTo>
                  <a:lnTo>
                    <a:pt x="178" y="116811"/>
                  </a:lnTo>
                  <a:lnTo>
                    <a:pt x="826" y="134029"/>
                  </a:lnTo>
                  <a:lnTo>
                    <a:pt x="2074" y="151356"/>
                  </a:lnTo>
                  <a:lnTo>
                    <a:pt x="3727" y="168755"/>
                  </a:lnTo>
                  <a:lnTo>
                    <a:pt x="5375" y="186203"/>
                  </a:lnTo>
                  <a:lnTo>
                    <a:pt x="6778" y="203684"/>
                  </a:lnTo>
                  <a:lnTo>
                    <a:pt x="7871" y="221187"/>
                  </a:lnTo>
                  <a:lnTo>
                    <a:pt x="8679" y="238705"/>
                  </a:lnTo>
                  <a:lnTo>
                    <a:pt x="9262" y="256228"/>
                  </a:lnTo>
                  <a:lnTo>
                    <a:pt x="9839" y="273590"/>
                  </a:lnTo>
                  <a:lnTo>
                    <a:pt x="10767" y="290480"/>
                  </a:lnTo>
                  <a:lnTo>
                    <a:pt x="12207" y="306773"/>
                  </a:lnTo>
                  <a:lnTo>
                    <a:pt x="13990" y="322664"/>
                  </a:lnTo>
                  <a:lnTo>
                    <a:pt x="15725" y="338560"/>
                  </a:lnTo>
                  <a:lnTo>
                    <a:pt x="17187" y="354699"/>
                  </a:lnTo>
                  <a:lnTo>
                    <a:pt x="18320" y="370979"/>
                  </a:lnTo>
                  <a:lnTo>
                    <a:pt x="19154" y="387070"/>
                  </a:lnTo>
                  <a:lnTo>
                    <a:pt x="19750" y="402786"/>
                  </a:lnTo>
                  <a:lnTo>
                    <a:pt x="20166" y="418102"/>
                  </a:lnTo>
                  <a:lnTo>
                    <a:pt x="20454" y="433074"/>
                  </a:lnTo>
                  <a:lnTo>
                    <a:pt x="20655" y="447774"/>
                  </a:lnTo>
                  <a:lnTo>
                    <a:pt x="20961" y="462273"/>
                  </a:lnTo>
                  <a:lnTo>
                    <a:pt x="21699" y="476629"/>
                  </a:lnTo>
                  <a:lnTo>
                    <a:pt x="23008" y="490865"/>
                  </a:lnTo>
                  <a:lnTo>
                    <a:pt x="24711" y="504407"/>
                  </a:lnTo>
                  <a:lnTo>
                    <a:pt x="26569" y="517421"/>
                  </a:lnTo>
                  <a:lnTo>
                    <a:pt x="28749" y="531053"/>
                  </a:lnTo>
                  <a:lnTo>
                    <a:pt x="31585" y="54748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79938" y="2000414"/>
              <a:ext cx="431669" cy="10530"/>
            </a:xfrm>
            <a:custGeom>
              <a:avLst/>
              <a:gdLst/>
              <a:ahLst/>
              <a:cxnLst/>
              <a:rect l="0" t="0" r="0" b="0"/>
              <a:pathLst>
                <a:path w="431669" h="10530">
                  <a:moveTo>
                    <a:pt x="431668" y="0"/>
                  </a:moveTo>
                  <a:lnTo>
                    <a:pt x="419799" y="0"/>
                  </a:lnTo>
                  <a:lnTo>
                    <a:pt x="407390" y="0"/>
                  </a:lnTo>
                  <a:lnTo>
                    <a:pt x="393212" y="5"/>
                  </a:lnTo>
                  <a:lnTo>
                    <a:pt x="377850" y="177"/>
                  </a:lnTo>
                  <a:lnTo>
                    <a:pt x="362501" y="826"/>
                  </a:lnTo>
                  <a:lnTo>
                    <a:pt x="347858" y="2075"/>
                  </a:lnTo>
                  <a:lnTo>
                    <a:pt x="333618" y="3727"/>
                  </a:lnTo>
                  <a:lnTo>
                    <a:pt x="318782" y="5375"/>
                  </a:lnTo>
                  <a:lnTo>
                    <a:pt x="302814" y="6778"/>
                  </a:lnTo>
                  <a:lnTo>
                    <a:pt x="285971" y="7871"/>
                  </a:lnTo>
                  <a:lnTo>
                    <a:pt x="269033" y="8679"/>
                  </a:lnTo>
                  <a:lnTo>
                    <a:pt x="252484" y="9257"/>
                  </a:lnTo>
                  <a:lnTo>
                    <a:pt x="236473" y="9662"/>
                  </a:lnTo>
                  <a:lnTo>
                    <a:pt x="220968" y="9942"/>
                  </a:lnTo>
                  <a:lnTo>
                    <a:pt x="205863" y="10133"/>
                  </a:lnTo>
                  <a:lnTo>
                    <a:pt x="190567" y="10262"/>
                  </a:lnTo>
                  <a:lnTo>
                    <a:pt x="174073" y="10350"/>
                  </a:lnTo>
                  <a:lnTo>
                    <a:pt x="155930" y="10409"/>
                  </a:lnTo>
                  <a:lnTo>
                    <a:pt x="136351" y="10448"/>
                  </a:lnTo>
                  <a:lnTo>
                    <a:pt x="115910" y="10475"/>
                  </a:lnTo>
                  <a:lnTo>
                    <a:pt x="95072" y="10493"/>
                  </a:lnTo>
                  <a:lnTo>
                    <a:pt x="74794" y="10505"/>
                  </a:lnTo>
                  <a:lnTo>
                    <a:pt x="54499" y="10514"/>
                  </a:lnTo>
                  <a:lnTo>
                    <a:pt x="31293" y="10522"/>
                  </a:ln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48435" y="2158342"/>
              <a:ext cx="168457" cy="262064"/>
            </a:xfrm>
            <a:custGeom>
              <a:avLst/>
              <a:gdLst/>
              <a:ahLst/>
              <a:cxnLst/>
              <a:rect l="0" t="0" r="0" b="0"/>
              <a:pathLst>
                <a:path w="168457" h="262064">
                  <a:moveTo>
                    <a:pt x="0" y="73699"/>
                  </a:moveTo>
                  <a:lnTo>
                    <a:pt x="67" y="85367"/>
                  </a:lnTo>
                  <a:lnTo>
                    <a:pt x="707" y="95856"/>
                  </a:lnTo>
                  <a:lnTo>
                    <a:pt x="2008" y="106162"/>
                  </a:lnTo>
                  <a:lnTo>
                    <a:pt x="4041" y="116636"/>
                  </a:lnTo>
                  <a:lnTo>
                    <a:pt x="7006" y="127628"/>
                  </a:lnTo>
                  <a:lnTo>
                    <a:pt x="10921" y="139271"/>
                  </a:lnTo>
                  <a:lnTo>
                    <a:pt x="15498" y="151525"/>
                  </a:lnTo>
                  <a:lnTo>
                    <a:pt x="20253" y="164279"/>
                  </a:lnTo>
                  <a:lnTo>
                    <a:pt x="24891" y="177411"/>
                  </a:lnTo>
                  <a:lnTo>
                    <a:pt x="29308" y="190651"/>
                  </a:lnTo>
                  <a:lnTo>
                    <a:pt x="33500" y="203613"/>
                  </a:lnTo>
                  <a:lnTo>
                    <a:pt x="37503" y="216107"/>
                  </a:lnTo>
                  <a:lnTo>
                    <a:pt x="41361" y="228123"/>
                  </a:lnTo>
                  <a:lnTo>
                    <a:pt x="45113" y="239732"/>
                  </a:lnTo>
                  <a:lnTo>
                    <a:pt x="48772" y="250956"/>
                  </a:lnTo>
                  <a:lnTo>
                    <a:pt x="51791" y="259421"/>
                  </a:lnTo>
                  <a:lnTo>
                    <a:pt x="53276" y="262063"/>
                  </a:lnTo>
                  <a:lnTo>
                    <a:pt x="53183" y="259842"/>
                  </a:lnTo>
                  <a:lnTo>
                    <a:pt x="51916" y="254439"/>
                  </a:lnTo>
                  <a:lnTo>
                    <a:pt x="49865" y="246917"/>
                  </a:lnTo>
                  <a:lnTo>
                    <a:pt x="47305" y="237732"/>
                  </a:lnTo>
                  <a:lnTo>
                    <a:pt x="44417" y="227213"/>
                  </a:lnTo>
                  <a:lnTo>
                    <a:pt x="41316" y="215669"/>
                  </a:lnTo>
                  <a:lnTo>
                    <a:pt x="38075" y="203368"/>
                  </a:lnTo>
                  <a:lnTo>
                    <a:pt x="34752" y="190520"/>
                  </a:lnTo>
                  <a:lnTo>
                    <a:pt x="31707" y="177124"/>
                  </a:lnTo>
                  <a:lnTo>
                    <a:pt x="29572" y="162990"/>
                  </a:lnTo>
                  <a:lnTo>
                    <a:pt x="28625" y="148080"/>
                  </a:lnTo>
                  <a:lnTo>
                    <a:pt x="28974" y="132813"/>
                  </a:lnTo>
                  <a:lnTo>
                    <a:pt x="30729" y="117943"/>
                  </a:lnTo>
                  <a:lnTo>
                    <a:pt x="33809" y="103873"/>
                  </a:lnTo>
                  <a:lnTo>
                    <a:pt x="38318" y="90816"/>
                  </a:lnTo>
                  <a:lnTo>
                    <a:pt x="44618" y="78965"/>
                  </a:lnTo>
                  <a:lnTo>
                    <a:pt x="52743" y="68292"/>
                  </a:lnTo>
                  <a:lnTo>
                    <a:pt x="62453" y="58615"/>
                  </a:lnTo>
                  <a:lnTo>
                    <a:pt x="73411" y="49714"/>
                  </a:lnTo>
                  <a:lnTo>
                    <a:pt x="85295" y="41389"/>
                  </a:lnTo>
                  <a:lnTo>
                    <a:pt x="97679" y="33643"/>
                  </a:lnTo>
                  <a:lnTo>
                    <a:pt x="110059" y="26658"/>
                  </a:lnTo>
                  <a:lnTo>
                    <a:pt x="122144" y="20481"/>
                  </a:lnTo>
                  <a:lnTo>
                    <a:pt x="133415" y="15164"/>
                  </a:lnTo>
                  <a:lnTo>
                    <a:pt x="144125" y="10322"/>
                  </a:lnTo>
                  <a:lnTo>
                    <a:pt x="155213" y="5528"/>
                  </a:lnTo>
                  <a:lnTo>
                    <a:pt x="168456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01119" y="2221513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2" y="72339"/>
                  </a:lnTo>
                  <a:lnTo>
                    <a:pt x="11592" y="85691"/>
                  </a:lnTo>
                  <a:lnTo>
                    <a:pt x="14052" y="99256"/>
                  </a:lnTo>
                  <a:lnTo>
                    <a:pt x="16038" y="112967"/>
                  </a:lnTo>
                  <a:lnTo>
                    <a:pt x="17710" y="126613"/>
                  </a:lnTo>
                  <a:lnTo>
                    <a:pt x="19446" y="139855"/>
                  </a:lnTo>
                  <a:lnTo>
                    <a:pt x="21463" y="152526"/>
                  </a:lnTo>
                  <a:lnTo>
                    <a:pt x="23661" y="164194"/>
                  </a:lnTo>
                  <a:lnTo>
                    <a:pt x="25914" y="175214"/>
                  </a:lnTo>
                  <a:lnTo>
                    <a:pt x="28423" y="186555"/>
                  </a:lnTo>
                  <a:lnTo>
                    <a:pt x="31585" y="20004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11647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52914" y="2136300"/>
              <a:ext cx="248289" cy="344377"/>
            </a:xfrm>
            <a:custGeom>
              <a:avLst/>
              <a:gdLst/>
              <a:ahLst/>
              <a:cxnLst/>
              <a:rect l="0" t="0" r="0" b="0"/>
              <a:pathLst>
                <a:path w="248289" h="344377">
                  <a:moveTo>
                    <a:pt x="185117" y="64155"/>
                  </a:moveTo>
                  <a:lnTo>
                    <a:pt x="182049" y="52554"/>
                  </a:lnTo>
                  <a:lnTo>
                    <a:pt x="177987" y="42706"/>
                  </a:lnTo>
                  <a:lnTo>
                    <a:pt x="172494" y="33705"/>
                  </a:lnTo>
                  <a:lnTo>
                    <a:pt x="165734" y="25436"/>
                  </a:lnTo>
                  <a:lnTo>
                    <a:pt x="157936" y="18058"/>
                  </a:lnTo>
                  <a:lnTo>
                    <a:pt x="149334" y="11597"/>
                  </a:lnTo>
                  <a:lnTo>
                    <a:pt x="139976" y="6264"/>
                  </a:lnTo>
                  <a:lnTo>
                    <a:pt x="129723" y="2506"/>
                  </a:lnTo>
                  <a:lnTo>
                    <a:pt x="118579" y="429"/>
                  </a:lnTo>
                  <a:lnTo>
                    <a:pt x="106997" y="0"/>
                  </a:lnTo>
                  <a:lnTo>
                    <a:pt x="95756" y="1224"/>
                  </a:lnTo>
                  <a:lnTo>
                    <a:pt x="85270" y="3940"/>
                  </a:lnTo>
                  <a:lnTo>
                    <a:pt x="75604" y="8033"/>
                  </a:lnTo>
                  <a:lnTo>
                    <a:pt x="66651" y="13521"/>
                  </a:lnTo>
                  <a:lnTo>
                    <a:pt x="58258" y="20289"/>
                  </a:lnTo>
                  <a:lnTo>
                    <a:pt x="50282" y="28272"/>
                  </a:lnTo>
                  <a:lnTo>
                    <a:pt x="42604" y="37533"/>
                  </a:lnTo>
                  <a:lnTo>
                    <a:pt x="35141" y="47986"/>
                  </a:lnTo>
                  <a:lnTo>
                    <a:pt x="27990" y="59428"/>
                  </a:lnTo>
                  <a:lnTo>
                    <a:pt x="21414" y="71633"/>
                  </a:lnTo>
                  <a:lnTo>
                    <a:pt x="15515" y="84398"/>
                  </a:lnTo>
                  <a:lnTo>
                    <a:pt x="10401" y="97562"/>
                  </a:lnTo>
                  <a:lnTo>
                    <a:pt x="6265" y="111005"/>
                  </a:lnTo>
                  <a:lnTo>
                    <a:pt x="3118" y="124640"/>
                  </a:lnTo>
                  <a:lnTo>
                    <a:pt x="988" y="138407"/>
                  </a:lnTo>
                  <a:lnTo>
                    <a:pt x="0" y="152262"/>
                  </a:lnTo>
                  <a:lnTo>
                    <a:pt x="112" y="166178"/>
                  </a:lnTo>
                  <a:lnTo>
                    <a:pt x="1152" y="180134"/>
                  </a:lnTo>
                  <a:lnTo>
                    <a:pt x="2912" y="194117"/>
                  </a:lnTo>
                  <a:lnTo>
                    <a:pt x="5205" y="208114"/>
                  </a:lnTo>
                  <a:lnTo>
                    <a:pt x="7878" y="221955"/>
                  </a:lnTo>
                  <a:lnTo>
                    <a:pt x="10817" y="235328"/>
                  </a:lnTo>
                  <a:lnTo>
                    <a:pt x="13950" y="248102"/>
                  </a:lnTo>
                  <a:lnTo>
                    <a:pt x="17545" y="260307"/>
                  </a:lnTo>
                  <a:lnTo>
                    <a:pt x="22176" y="272044"/>
                  </a:lnTo>
                  <a:lnTo>
                    <a:pt x="28074" y="283413"/>
                  </a:lnTo>
                  <a:lnTo>
                    <a:pt x="35156" y="294185"/>
                  </a:lnTo>
                  <a:lnTo>
                    <a:pt x="43207" y="303821"/>
                  </a:lnTo>
                  <a:lnTo>
                    <a:pt x="51993" y="312117"/>
                  </a:lnTo>
                  <a:lnTo>
                    <a:pt x="61316" y="319180"/>
                  </a:lnTo>
                  <a:lnTo>
                    <a:pt x="71019" y="325240"/>
                  </a:lnTo>
                  <a:lnTo>
                    <a:pt x="80995" y="330536"/>
                  </a:lnTo>
                  <a:lnTo>
                    <a:pt x="91489" y="335112"/>
                  </a:lnTo>
                  <a:lnTo>
                    <a:pt x="103059" y="338821"/>
                  </a:lnTo>
                  <a:lnTo>
                    <a:pt x="115918" y="341648"/>
                  </a:lnTo>
                  <a:lnTo>
                    <a:pt x="129810" y="343549"/>
                  </a:lnTo>
                  <a:lnTo>
                    <a:pt x="144205" y="344376"/>
                  </a:lnTo>
                  <a:lnTo>
                    <a:pt x="158737" y="344157"/>
                  </a:lnTo>
                  <a:lnTo>
                    <a:pt x="173206" y="343206"/>
                  </a:lnTo>
                  <a:lnTo>
                    <a:pt x="189241" y="341941"/>
                  </a:lnTo>
                  <a:lnTo>
                    <a:pt x="211599" y="340253"/>
                  </a:lnTo>
                  <a:lnTo>
                    <a:pt x="248288" y="33789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232870" y="1516103"/>
            <a:ext cx="1880219" cy="1079269"/>
            <a:chOff x="6232870" y="1516103"/>
            <a:chExt cx="1880219" cy="1079269"/>
          </a:xfrm>
        </p:grpSpPr>
        <p:sp>
          <p:nvSpPr>
            <p:cNvPr id="18" name="Freeform 17"/>
            <p:cNvSpPr/>
            <p:nvPr/>
          </p:nvSpPr>
          <p:spPr>
            <a:xfrm>
              <a:off x="6559253" y="1558217"/>
              <a:ext cx="31587" cy="800167"/>
            </a:xfrm>
            <a:custGeom>
              <a:avLst/>
              <a:gdLst/>
              <a:ahLst/>
              <a:cxnLst/>
              <a:rect l="0" t="0" r="0" b="0"/>
              <a:pathLst>
                <a:path w="31587" h="800167">
                  <a:moveTo>
                    <a:pt x="0" y="0"/>
                  </a:moveTo>
                  <a:lnTo>
                    <a:pt x="67" y="14736"/>
                  </a:lnTo>
                  <a:lnTo>
                    <a:pt x="708" y="29288"/>
                  </a:lnTo>
                  <a:lnTo>
                    <a:pt x="2000" y="45073"/>
                  </a:lnTo>
                  <a:lnTo>
                    <a:pt x="3687" y="61788"/>
                  </a:lnTo>
                  <a:lnTo>
                    <a:pt x="5355" y="78633"/>
                  </a:lnTo>
                  <a:lnTo>
                    <a:pt x="6768" y="95118"/>
                  </a:lnTo>
                  <a:lnTo>
                    <a:pt x="7866" y="111253"/>
                  </a:lnTo>
                  <a:lnTo>
                    <a:pt x="8677" y="127372"/>
                  </a:lnTo>
                  <a:lnTo>
                    <a:pt x="9256" y="143693"/>
                  </a:lnTo>
                  <a:lnTo>
                    <a:pt x="9662" y="160279"/>
                  </a:lnTo>
                  <a:lnTo>
                    <a:pt x="9942" y="177114"/>
                  </a:lnTo>
                  <a:lnTo>
                    <a:pt x="10133" y="194150"/>
                  </a:lnTo>
                  <a:lnTo>
                    <a:pt x="10263" y="211339"/>
                  </a:lnTo>
                  <a:lnTo>
                    <a:pt x="10349" y="228639"/>
                  </a:lnTo>
                  <a:lnTo>
                    <a:pt x="10408" y="246016"/>
                  </a:lnTo>
                  <a:lnTo>
                    <a:pt x="10449" y="263449"/>
                  </a:lnTo>
                  <a:lnTo>
                    <a:pt x="10476" y="280919"/>
                  </a:lnTo>
                  <a:lnTo>
                    <a:pt x="10497" y="298419"/>
                  </a:lnTo>
                  <a:lnTo>
                    <a:pt x="10682" y="316104"/>
                  </a:lnTo>
                  <a:lnTo>
                    <a:pt x="11339" y="334276"/>
                  </a:lnTo>
                  <a:lnTo>
                    <a:pt x="12593" y="353061"/>
                  </a:lnTo>
                  <a:lnTo>
                    <a:pt x="14249" y="372423"/>
                  </a:lnTo>
                  <a:lnTo>
                    <a:pt x="15899" y="392260"/>
                  </a:lnTo>
                  <a:lnTo>
                    <a:pt x="17304" y="412459"/>
                  </a:lnTo>
                  <a:lnTo>
                    <a:pt x="18398" y="432922"/>
                  </a:lnTo>
                  <a:lnTo>
                    <a:pt x="19206" y="453572"/>
                  </a:lnTo>
                  <a:lnTo>
                    <a:pt x="19790" y="474347"/>
                  </a:lnTo>
                  <a:lnTo>
                    <a:pt x="20368" y="495044"/>
                  </a:lnTo>
                  <a:lnTo>
                    <a:pt x="21296" y="515327"/>
                  </a:lnTo>
                  <a:lnTo>
                    <a:pt x="22736" y="535046"/>
                  </a:lnTo>
                  <a:lnTo>
                    <a:pt x="24518" y="554220"/>
                  </a:lnTo>
                  <a:lnTo>
                    <a:pt x="26254" y="572943"/>
                  </a:lnTo>
                  <a:lnTo>
                    <a:pt x="27716" y="591319"/>
                  </a:lnTo>
                  <a:lnTo>
                    <a:pt x="28848" y="609440"/>
                  </a:lnTo>
                  <a:lnTo>
                    <a:pt x="29682" y="627381"/>
                  </a:lnTo>
                  <a:lnTo>
                    <a:pt x="30278" y="645192"/>
                  </a:lnTo>
                  <a:lnTo>
                    <a:pt x="30695" y="662748"/>
                  </a:lnTo>
                  <a:lnTo>
                    <a:pt x="30983" y="679769"/>
                  </a:lnTo>
                  <a:lnTo>
                    <a:pt x="31179" y="696146"/>
                  </a:lnTo>
                  <a:lnTo>
                    <a:pt x="31312" y="711923"/>
                  </a:lnTo>
                  <a:lnTo>
                    <a:pt x="31402" y="727210"/>
                  </a:lnTo>
                  <a:lnTo>
                    <a:pt x="31464" y="742108"/>
                  </a:lnTo>
                  <a:lnTo>
                    <a:pt x="31505" y="756112"/>
                  </a:lnTo>
                  <a:lnTo>
                    <a:pt x="31536" y="769495"/>
                  </a:lnTo>
                  <a:lnTo>
                    <a:pt x="31562" y="783434"/>
                  </a:lnTo>
                  <a:lnTo>
                    <a:pt x="31586" y="80016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32870" y="1516103"/>
              <a:ext cx="758053" cy="200043"/>
            </a:xfrm>
            <a:custGeom>
              <a:avLst/>
              <a:gdLst/>
              <a:ahLst/>
              <a:cxnLst/>
              <a:rect l="0" t="0" r="0" b="0"/>
              <a:pathLst>
                <a:path w="758053" h="200043">
                  <a:moveTo>
                    <a:pt x="758052" y="0"/>
                  </a:moveTo>
                  <a:lnTo>
                    <a:pt x="749117" y="5801"/>
                  </a:lnTo>
                  <a:lnTo>
                    <a:pt x="739489" y="10725"/>
                  </a:lnTo>
                  <a:lnTo>
                    <a:pt x="728194" y="15232"/>
                  </a:lnTo>
                  <a:lnTo>
                    <a:pt x="715180" y="19626"/>
                  </a:lnTo>
                  <a:lnTo>
                    <a:pt x="700404" y="24288"/>
                  </a:lnTo>
                  <a:lnTo>
                    <a:pt x="684034" y="29398"/>
                  </a:lnTo>
                  <a:lnTo>
                    <a:pt x="666694" y="34803"/>
                  </a:lnTo>
                  <a:lnTo>
                    <a:pt x="649306" y="40127"/>
                  </a:lnTo>
                  <a:lnTo>
                    <a:pt x="632400" y="45152"/>
                  </a:lnTo>
                  <a:lnTo>
                    <a:pt x="616120" y="49830"/>
                  </a:lnTo>
                  <a:lnTo>
                    <a:pt x="600422" y="54199"/>
                  </a:lnTo>
                  <a:lnTo>
                    <a:pt x="585195" y="58321"/>
                  </a:lnTo>
                  <a:lnTo>
                    <a:pt x="570324" y="62258"/>
                  </a:lnTo>
                  <a:lnTo>
                    <a:pt x="555710" y="66063"/>
                  </a:lnTo>
                  <a:lnTo>
                    <a:pt x="541279" y="69773"/>
                  </a:lnTo>
                  <a:lnTo>
                    <a:pt x="526973" y="73420"/>
                  </a:lnTo>
                  <a:lnTo>
                    <a:pt x="512755" y="77021"/>
                  </a:lnTo>
                  <a:lnTo>
                    <a:pt x="498591" y="80593"/>
                  </a:lnTo>
                  <a:lnTo>
                    <a:pt x="484299" y="84144"/>
                  </a:lnTo>
                  <a:lnTo>
                    <a:pt x="469557" y="87681"/>
                  </a:lnTo>
                  <a:lnTo>
                    <a:pt x="454229" y="91210"/>
                  </a:lnTo>
                  <a:lnTo>
                    <a:pt x="438341" y="94732"/>
                  </a:lnTo>
                  <a:lnTo>
                    <a:pt x="421990" y="98250"/>
                  </a:lnTo>
                  <a:lnTo>
                    <a:pt x="405290" y="101765"/>
                  </a:lnTo>
                  <a:lnTo>
                    <a:pt x="388500" y="105278"/>
                  </a:lnTo>
                  <a:lnTo>
                    <a:pt x="372001" y="108790"/>
                  </a:lnTo>
                  <a:lnTo>
                    <a:pt x="355975" y="112301"/>
                  </a:lnTo>
                  <a:lnTo>
                    <a:pt x="340263" y="115811"/>
                  </a:lnTo>
                  <a:lnTo>
                    <a:pt x="324487" y="119322"/>
                  </a:lnTo>
                  <a:lnTo>
                    <a:pt x="308431" y="122832"/>
                  </a:lnTo>
                  <a:lnTo>
                    <a:pt x="292206" y="126342"/>
                  </a:lnTo>
                  <a:lnTo>
                    <a:pt x="276152" y="129851"/>
                  </a:lnTo>
                  <a:lnTo>
                    <a:pt x="260456" y="133361"/>
                  </a:lnTo>
                  <a:lnTo>
                    <a:pt x="244983" y="136870"/>
                  </a:lnTo>
                  <a:lnTo>
                    <a:pt x="229374" y="140380"/>
                  </a:lnTo>
                  <a:lnTo>
                    <a:pt x="213432" y="143890"/>
                  </a:lnTo>
                  <a:lnTo>
                    <a:pt x="197285" y="147399"/>
                  </a:lnTo>
                  <a:lnTo>
                    <a:pt x="181285" y="150909"/>
                  </a:lnTo>
                  <a:lnTo>
                    <a:pt x="165625" y="154418"/>
                  </a:lnTo>
                  <a:lnTo>
                    <a:pt x="150176" y="157927"/>
                  </a:lnTo>
                  <a:lnTo>
                    <a:pt x="134584" y="161437"/>
                  </a:lnTo>
                  <a:lnTo>
                    <a:pt x="118658" y="164947"/>
                  </a:lnTo>
                  <a:lnTo>
                    <a:pt x="102691" y="168456"/>
                  </a:lnTo>
                  <a:lnTo>
                    <a:pt x="87344" y="171966"/>
                  </a:lnTo>
                  <a:lnTo>
                    <a:pt x="72950" y="175475"/>
                  </a:lnTo>
                  <a:lnTo>
                    <a:pt x="59574" y="179026"/>
                  </a:lnTo>
                  <a:lnTo>
                    <a:pt x="45658" y="183152"/>
                  </a:lnTo>
                  <a:lnTo>
                    <a:pt x="27748" y="189335"/>
                  </a:lnTo>
                  <a:lnTo>
                    <a:pt x="0" y="20004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64456" y="2337326"/>
              <a:ext cx="652767" cy="168457"/>
            </a:xfrm>
            <a:custGeom>
              <a:avLst/>
              <a:gdLst/>
              <a:ahLst/>
              <a:cxnLst/>
              <a:rect l="0" t="0" r="0" b="0"/>
              <a:pathLst>
                <a:path w="652767" h="168457">
                  <a:moveTo>
                    <a:pt x="652766" y="0"/>
                  </a:moveTo>
                  <a:lnTo>
                    <a:pt x="638231" y="67"/>
                  </a:lnTo>
                  <a:lnTo>
                    <a:pt x="625601" y="707"/>
                  </a:lnTo>
                  <a:lnTo>
                    <a:pt x="613686" y="2004"/>
                  </a:lnTo>
                  <a:lnTo>
                    <a:pt x="601860" y="3864"/>
                  </a:lnTo>
                  <a:lnTo>
                    <a:pt x="589371" y="6180"/>
                  </a:lnTo>
                  <a:lnTo>
                    <a:pt x="575868" y="8842"/>
                  </a:lnTo>
                  <a:lnTo>
                    <a:pt x="561029" y="11593"/>
                  </a:lnTo>
                  <a:lnTo>
                    <a:pt x="544397" y="14051"/>
                  </a:lnTo>
                  <a:lnTo>
                    <a:pt x="525924" y="16038"/>
                  </a:lnTo>
                  <a:lnTo>
                    <a:pt x="506501" y="17709"/>
                  </a:lnTo>
                  <a:lnTo>
                    <a:pt x="487698" y="19445"/>
                  </a:lnTo>
                  <a:lnTo>
                    <a:pt x="470355" y="21468"/>
                  </a:lnTo>
                  <a:lnTo>
                    <a:pt x="454443" y="23828"/>
                  </a:lnTo>
                  <a:lnTo>
                    <a:pt x="439456" y="26492"/>
                  </a:lnTo>
                  <a:lnTo>
                    <a:pt x="424965" y="29398"/>
                  </a:lnTo>
                  <a:lnTo>
                    <a:pt x="410724" y="32486"/>
                  </a:lnTo>
                  <a:lnTo>
                    <a:pt x="396599" y="35705"/>
                  </a:lnTo>
                  <a:lnTo>
                    <a:pt x="382515" y="39020"/>
                  </a:lnTo>
                  <a:lnTo>
                    <a:pt x="367948" y="42568"/>
                  </a:lnTo>
                  <a:lnTo>
                    <a:pt x="351964" y="46635"/>
                  </a:lnTo>
                  <a:lnTo>
                    <a:pt x="334183" y="51332"/>
                  </a:lnTo>
                  <a:lnTo>
                    <a:pt x="315190" y="56453"/>
                  </a:lnTo>
                  <a:lnTo>
                    <a:pt x="296211" y="61583"/>
                  </a:lnTo>
                  <a:lnTo>
                    <a:pt x="277971" y="66481"/>
                  </a:lnTo>
                  <a:lnTo>
                    <a:pt x="260830" y="71244"/>
                  </a:lnTo>
                  <a:lnTo>
                    <a:pt x="245017" y="76201"/>
                  </a:lnTo>
                  <a:lnTo>
                    <a:pt x="230495" y="81532"/>
                  </a:lnTo>
                  <a:lnTo>
                    <a:pt x="216896" y="87096"/>
                  </a:lnTo>
                  <a:lnTo>
                    <a:pt x="203667" y="92531"/>
                  </a:lnTo>
                  <a:lnTo>
                    <a:pt x="190463" y="97632"/>
                  </a:lnTo>
                  <a:lnTo>
                    <a:pt x="177302" y="102364"/>
                  </a:lnTo>
                  <a:lnTo>
                    <a:pt x="164457" y="106768"/>
                  </a:lnTo>
                  <a:lnTo>
                    <a:pt x="152069" y="110918"/>
                  </a:lnTo>
                  <a:lnTo>
                    <a:pt x="139970" y="115045"/>
                  </a:lnTo>
                  <a:lnTo>
                    <a:pt x="127780" y="119509"/>
                  </a:lnTo>
                  <a:lnTo>
                    <a:pt x="115287" y="124475"/>
                  </a:lnTo>
                  <a:lnTo>
                    <a:pt x="102610" y="129779"/>
                  </a:lnTo>
                  <a:lnTo>
                    <a:pt x="90092" y="135032"/>
                  </a:lnTo>
                  <a:lnTo>
                    <a:pt x="77928" y="140009"/>
                  </a:lnTo>
                  <a:lnTo>
                    <a:pt x="66149" y="144654"/>
                  </a:lnTo>
                  <a:lnTo>
                    <a:pt x="54707" y="149001"/>
                  </a:lnTo>
                  <a:lnTo>
                    <a:pt x="43544" y="153103"/>
                  </a:lnTo>
                  <a:lnTo>
                    <a:pt x="33043" y="156870"/>
                  </a:lnTo>
                  <a:lnTo>
                    <a:pt x="23007" y="160430"/>
                  </a:lnTo>
                  <a:lnTo>
                    <a:pt x="12551" y="164094"/>
                  </a:lnTo>
                  <a:lnTo>
                    <a:pt x="0" y="16845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91175" y="1649848"/>
              <a:ext cx="466502" cy="825797"/>
            </a:xfrm>
            <a:custGeom>
              <a:avLst/>
              <a:gdLst/>
              <a:ahLst/>
              <a:cxnLst/>
              <a:rect l="0" t="0" r="0" b="0"/>
              <a:pathLst>
                <a:path w="466502" h="825797">
                  <a:moveTo>
                    <a:pt x="173447" y="655893"/>
                  </a:moveTo>
                  <a:lnTo>
                    <a:pt x="176179" y="644224"/>
                  </a:lnTo>
                  <a:lnTo>
                    <a:pt x="177042" y="633735"/>
                  </a:lnTo>
                  <a:lnTo>
                    <a:pt x="176047" y="623443"/>
                  </a:lnTo>
                  <a:lnTo>
                    <a:pt x="173334" y="613488"/>
                  </a:lnTo>
                  <a:lnTo>
                    <a:pt x="168901" y="604440"/>
                  </a:lnTo>
                  <a:lnTo>
                    <a:pt x="162909" y="596566"/>
                  </a:lnTo>
                  <a:lnTo>
                    <a:pt x="155477" y="590135"/>
                  </a:lnTo>
                  <a:lnTo>
                    <a:pt x="146602" y="585566"/>
                  </a:lnTo>
                  <a:lnTo>
                    <a:pt x="136420" y="582905"/>
                  </a:lnTo>
                  <a:lnTo>
                    <a:pt x="125332" y="581898"/>
                  </a:lnTo>
                  <a:lnTo>
                    <a:pt x="113898" y="582194"/>
                  </a:lnTo>
                  <a:lnTo>
                    <a:pt x="102470" y="583470"/>
                  </a:lnTo>
                  <a:lnTo>
                    <a:pt x="91187" y="585781"/>
                  </a:lnTo>
                  <a:lnTo>
                    <a:pt x="80079" y="589533"/>
                  </a:lnTo>
                  <a:lnTo>
                    <a:pt x="69134" y="594839"/>
                  </a:lnTo>
                  <a:lnTo>
                    <a:pt x="58648" y="601690"/>
                  </a:lnTo>
                  <a:lnTo>
                    <a:pt x="49206" y="610116"/>
                  </a:lnTo>
                  <a:lnTo>
                    <a:pt x="41033" y="619973"/>
                  </a:lnTo>
                  <a:lnTo>
                    <a:pt x="33884" y="630999"/>
                  </a:lnTo>
                  <a:lnTo>
                    <a:pt x="27232" y="642916"/>
                  </a:lnTo>
                  <a:lnTo>
                    <a:pt x="20727" y="655485"/>
                  </a:lnTo>
                  <a:lnTo>
                    <a:pt x="14525" y="668515"/>
                  </a:lnTo>
                  <a:lnTo>
                    <a:pt x="9185" y="681869"/>
                  </a:lnTo>
                  <a:lnTo>
                    <a:pt x="4966" y="695439"/>
                  </a:lnTo>
                  <a:lnTo>
                    <a:pt x="1980" y="708991"/>
                  </a:lnTo>
                  <a:lnTo>
                    <a:pt x="350" y="722171"/>
                  </a:lnTo>
                  <a:lnTo>
                    <a:pt x="0" y="734816"/>
                  </a:lnTo>
                  <a:lnTo>
                    <a:pt x="714" y="746934"/>
                  </a:lnTo>
                  <a:lnTo>
                    <a:pt x="2248" y="758612"/>
                  </a:lnTo>
                  <a:lnTo>
                    <a:pt x="4395" y="769948"/>
                  </a:lnTo>
                  <a:lnTo>
                    <a:pt x="7309" y="780866"/>
                  </a:lnTo>
                  <a:lnTo>
                    <a:pt x="11474" y="791133"/>
                  </a:lnTo>
                  <a:lnTo>
                    <a:pt x="17059" y="800658"/>
                  </a:lnTo>
                  <a:lnTo>
                    <a:pt x="24100" y="809020"/>
                  </a:lnTo>
                  <a:lnTo>
                    <a:pt x="32655" y="815427"/>
                  </a:lnTo>
                  <a:lnTo>
                    <a:pt x="42593" y="819615"/>
                  </a:lnTo>
                  <a:lnTo>
                    <a:pt x="53504" y="821630"/>
                  </a:lnTo>
                  <a:lnTo>
                    <a:pt x="64811" y="821553"/>
                  </a:lnTo>
                  <a:lnTo>
                    <a:pt x="76151" y="819646"/>
                  </a:lnTo>
                  <a:lnTo>
                    <a:pt x="87375" y="816114"/>
                  </a:lnTo>
                  <a:lnTo>
                    <a:pt x="98442" y="811010"/>
                  </a:lnTo>
                  <a:lnTo>
                    <a:pt x="109359" y="804509"/>
                  </a:lnTo>
                  <a:lnTo>
                    <a:pt x="119827" y="796876"/>
                  </a:lnTo>
                  <a:lnTo>
                    <a:pt x="129257" y="788383"/>
                  </a:lnTo>
                  <a:lnTo>
                    <a:pt x="137421" y="779264"/>
                  </a:lnTo>
                  <a:lnTo>
                    <a:pt x="144564" y="769701"/>
                  </a:lnTo>
                  <a:lnTo>
                    <a:pt x="151212" y="759828"/>
                  </a:lnTo>
                  <a:lnTo>
                    <a:pt x="157720" y="749743"/>
                  </a:lnTo>
                  <a:lnTo>
                    <a:pt x="164092" y="739514"/>
                  </a:lnTo>
                  <a:lnTo>
                    <a:pt x="170080" y="729186"/>
                  </a:lnTo>
                  <a:lnTo>
                    <a:pt x="175561" y="718792"/>
                  </a:lnTo>
                  <a:lnTo>
                    <a:pt x="180717" y="708354"/>
                  </a:lnTo>
                  <a:lnTo>
                    <a:pt x="185939" y="697886"/>
                  </a:lnTo>
                  <a:lnTo>
                    <a:pt x="191449" y="687393"/>
                  </a:lnTo>
                  <a:lnTo>
                    <a:pt x="197131" y="676718"/>
                  </a:lnTo>
                  <a:lnTo>
                    <a:pt x="202646" y="665559"/>
                  </a:lnTo>
                  <a:lnTo>
                    <a:pt x="207797" y="653790"/>
                  </a:lnTo>
                  <a:lnTo>
                    <a:pt x="212390" y="641444"/>
                  </a:lnTo>
                  <a:lnTo>
                    <a:pt x="216171" y="628624"/>
                  </a:lnTo>
                  <a:lnTo>
                    <a:pt x="219084" y="615443"/>
                  </a:lnTo>
                  <a:lnTo>
                    <a:pt x="221395" y="601998"/>
                  </a:lnTo>
                  <a:lnTo>
                    <a:pt x="223569" y="588367"/>
                  </a:lnTo>
                  <a:lnTo>
                    <a:pt x="225889" y="574605"/>
                  </a:lnTo>
                  <a:lnTo>
                    <a:pt x="228450" y="560754"/>
                  </a:lnTo>
                  <a:lnTo>
                    <a:pt x="231249" y="546842"/>
                  </a:lnTo>
                  <a:lnTo>
                    <a:pt x="234242" y="532889"/>
                  </a:lnTo>
                  <a:lnTo>
                    <a:pt x="237218" y="518908"/>
                  </a:lnTo>
                  <a:lnTo>
                    <a:pt x="239830" y="504908"/>
                  </a:lnTo>
                  <a:lnTo>
                    <a:pt x="241919" y="490890"/>
                  </a:lnTo>
                  <a:lnTo>
                    <a:pt x="243659" y="476697"/>
                  </a:lnTo>
                  <a:lnTo>
                    <a:pt x="245442" y="462021"/>
                  </a:lnTo>
                  <a:lnTo>
                    <a:pt x="247490" y="446742"/>
                  </a:lnTo>
                  <a:lnTo>
                    <a:pt x="249698" y="431057"/>
                  </a:lnTo>
                  <a:lnTo>
                    <a:pt x="251727" y="415374"/>
                  </a:lnTo>
                  <a:lnTo>
                    <a:pt x="253389" y="399935"/>
                  </a:lnTo>
                  <a:lnTo>
                    <a:pt x="254657" y="384806"/>
                  </a:lnTo>
                  <a:lnTo>
                    <a:pt x="255583" y="369961"/>
                  </a:lnTo>
                  <a:lnTo>
                    <a:pt x="256241" y="355341"/>
                  </a:lnTo>
                  <a:lnTo>
                    <a:pt x="256700" y="340726"/>
                  </a:lnTo>
                  <a:lnTo>
                    <a:pt x="257015" y="325760"/>
                  </a:lnTo>
                  <a:lnTo>
                    <a:pt x="257230" y="310283"/>
                  </a:lnTo>
                  <a:lnTo>
                    <a:pt x="257375" y="294462"/>
                  </a:lnTo>
                  <a:lnTo>
                    <a:pt x="257473" y="278688"/>
                  </a:lnTo>
                  <a:lnTo>
                    <a:pt x="257540" y="263189"/>
                  </a:lnTo>
                  <a:lnTo>
                    <a:pt x="257585" y="248019"/>
                  </a:lnTo>
                  <a:lnTo>
                    <a:pt x="257615" y="233146"/>
                  </a:lnTo>
                  <a:lnTo>
                    <a:pt x="257635" y="218512"/>
                  </a:lnTo>
                  <a:lnTo>
                    <a:pt x="257648" y="204058"/>
                  </a:lnTo>
                  <a:lnTo>
                    <a:pt x="257656" y="189732"/>
                  </a:lnTo>
                  <a:lnTo>
                    <a:pt x="257663" y="175489"/>
                  </a:lnTo>
                  <a:lnTo>
                    <a:pt x="257666" y="160972"/>
                  </a:lnTo>
                  <a:lnTo>
                    <a:pt x="257670" y="145547"/>
                  </a:lnTo>
                  <a:lnTo>
                    <a:pt x="257666" y="128951"/>
                  </a:lnTo>
                  <a:lnTo>
                    <a:pt x="257495" y="111567"/>
                  </a:lnTo>
                  <a:lnTo>
                    <a:pt x="256848" y="94205"/>
                  </a:lnTo>
                  <a:lnTo>
                    <a:pt x="255594" y="77348"/>
                  </a:lnTo>
                  <a:lnTo>
                    <a:pt x="253769" y="61285"/>
                  </a:lnTo>
                  <a:lnTo>
                    <a:pt x="251473" y="46271"/>
                  </a:lnTo>
                  <a:lnTo>
                    <a:pt x="248807" y="32344"/>
                  </a:lnTo>
                  <a:lnTo>
                    <a:pt x="245544" y="20009"/>
                  </a:lnTo>
                  <a:lnTo>
                    <a:pt x="241143" y="10299"/>
                  </a:lnTo>
                  <a:lnTo>
                    <a:pt x="235412" y="3560"/>
                  </a:lnTo>
                  <a:lnTo>
                    <a:pt x="228783" y="0"/>
                  </a:lnTo>
                  <a:lnTo>
                    <a:pt x="222103" y="22"/>
                  </a:lnTo>
                  <a:lnTo>
                    <a:pt x="215872" y="3488"/>
                  </a:lnTo>
                  <a:lnTo>
                    <a:pt x="210234" y="10016"/>
                  </a:lnTo>
                  <a:lnTo>
                    <a:pt x="205146" y="19265"/>
                  </a:lnTo>
                  <a:lnTo>
                    <a:pt x="200510" y="30769"/>
                  </a:lnTo>
                  <a:lnTo>
                    <a:pt x="196381" y="43861"/>
                  </a:lnTo>
                  <a:lnTo>
                    <a:pt x="192972" y="57777"/>
                  </a:lnTo>
                  <a:lnTo>
                    <a:pt x="190336" y="72014"/>
                  </a:lnTo>
                  <a:lnTo>
                    <a:pt x="188225" y="86163"/>
                  </a:lnTo>
                  <a:lnTo>
                    <a:pt x="186192" y="99817"/>
                  </a:lnTo>
                  <a:lnTo>
                    <a:pt x="183969" y="112820"/>
                  </a:lnTo>
                  <a:lnTo>
                    <a:pt x="181474" y="125366"/>
                  </a:lnTo>
                  <a:lnTo>
                    <a:pt x="178721" y="137872"/>
                  </a:lnTo>
                  <a:lnTo>
                    <a:pt x="175759" y="150589"/>
                  </a:lnTo>
                  <a:lnTo>
                    <a:pt x="172804" y="163591"/>
                  </a:lnTo>
                  <a:lnTo>
                    <a:pt x="170207" y="176860"/>
                  </a:lnTo>
                  <a:lnTo>
                    <a:pt x="168132" y="190346"/>
                  </a:lnTo>
                  <a:lnTo>
                    <a:pt x="166570" y="203997"/>
                  </a:lnTo>
                  <a:lnTo>
                    <a:pt x="165440" y="217768"/>
                  </a:lnTo>
                  <a:lnTo>
                    <a:pt x="164638" y="231623"/>
                  </a:lnTo>
                  <a:lnTo>
                    <a:pt x="163912" y="245537"/>
                  </a:lnTo>
                  <a:lnTo>
                    <a:pt x="162884" y="259491"/>
                  </a:lnTo>
                  <a:lnTo>
                    <a:pt x="161376" y="273477"/>
                  </a:lnTo>
                  <a:lnTo>
                    <a:pt x="159549" y="287650"/>
                  </a:lnTo>
                  <a:lnTo>
                    <a:pt x="157783" y="302310"/>
                  </a:lnTo>
                  <a:lnTo>
                    <a:pt x="156301" y="317580"/>
                  </a:lnTo>
                  <a:lnTo>
                    <a:pt x="155156" y="333259"/>
                  </a:lnTo>
                  <a:lnTo>
                    <a:pt x="154311" y="348938"/>
                  </a:lnTo>
                  <a:lnTo>
                    <a:pt x="153709" y="364378"/>
                  </a:lnTo>
                  <a:lnTo>
                    <a:pt x="153288" y="379678"/>
                  </a:lnTo>
                  <a:lnTo>
                    <a:pt x="152998" y="395170"/>
                  </a:lnTo>
                  <a:lnTo>
                    <a:pt x="152801" y="411033"/>
                  </a:lnTo>
                  <a:lnTo>
                    <a:pt x="152666" y="427128"/>
                  </a:lnTo>
                  <a:lnTo>
                    <a:pt x="152574" y="443093"/>
                  </a:lnTo>
                  <a:lnTo>
                    <a:pt x="152513" y="458725"/>
                  </a:lnTo>
                  <a:lnTo>
                    <a:pt x="152472" y="473985"/>
                  </a:lnTo>
                  <a:lnTo>
                    <a:pt x="152446" y="488918"/>
                  </a:lnTo>
                  <a:lnTo>
                    <a:pt x="152432" y="503593"/>
                  </a:lnTo>
                  <a:lnTo>
                    <a:pt x="152592" y="518076"/>
                  </a:lnTo>
                  <a:lnTo>
                    <a:pt x="153233" y="532419"/>
                  </a:lnTo>
                  <a:lnTo>
                    <a:pt x="154480" y="546675"/>
                  </a:lnTo>
                  <a:lnTo>
                    <a:pt x="156301" y="561201"/>
                  </a:lnTo>
                  <a:lnTo>
                    <a:pt x="158596" y="576631"/>
                  </a:lnTo>
                  <a:lnTo>
                    <a:pt x="161255" y="593230"/>
                  </a:lnTo>
                  <a:lnTo>
                    <a:pt x="164344" y="610617"/>
                  </a:lnTo>
                  <a:lnTo>
                    <a:pt x="168097" y="627980"/>
                  </a:lnTo>
                  <a:lnTo>
                    <a:pt x="172579" y="644839"/>
                  </a:lnTo>
                  <a:lnTo>
                    <a:pt x="177554" y="660903"/>
                  </a:lnTo>
                  <a:lnTo>
                    <a:pt x="182586" y="675917"/>
                  </a:lnTo>
                  <a:lnTo>
                    <a:pt x="187428" y="689834"/>
                  </a:lnTo>
                  <a:lnTo>
                    <a:pt x="192528" y="701714"/>
                  </a:lnTo>
                  <a:lnTo>
                    <a:pt x="198496" y="708623"/>
                  </a:lnTo>
                  <a:lnTo>
                    <a:pt x="204583" y="709285"/>
                  </a:lnTo>
                  <a:lnTo>
                    <a:pt x="209857" y="705808"/>
                  </a:lnTo>
                  <a:lnTo>
                    <a:pt x="214380" y="699648"/>
                  </a:lnTo>
                  <a:lnTo>
                    <a:pt x="218436" y="691432"/>
                  </a:lnTo>
                  <a:lnTo>
                    <a:pt x="222245" y="681603"/>
                  </a:lnTo>
                  <a:lnTo>
                    <a:pt x="226254" y="670876"/>
                  </a:lnTo>
                  <a:lnTo>
                    <a:pt x="231143" y="660195"/>
                  </a:lnTo>
                  <a:lnTo>
                    <a:pt x="237210" y="650084"/>
                  </a:lnTo>
                  <a:lnTo>
                    <a:pt x="244568" y="640834"/>
                  </a:lnTo>
                  <a:lnTo>
                    <a:pt x="253333" y="632690"/>
                  </a:lnTo>
                  <a:lnTo>
                    <a:pt x="263411" y="625657"/>
                  </a:lnTo>
                  <a:lnTo>
                    <a:pt x="274416" y="619577"/>
                  </a:lnTo>
                  <a:lnTo>
                    <a:pt x="285786" y="614243"/>
                  </a:lnTo>
                  <a:lnTo>
                    <a:pt x="297167" y="609462"/>
                  </a:lnTo>
                  <a:lnTo>
                    <a:pt x="308418" y="605078"/>
                  </a:lnTo>
                  <a:lnTo>
                    <a:pt x="319504" y="600972"/>
                  </a:lnTo>
                  <a:lnTo>
                    <a:pt x="330443" y="597059"/>
                  </a:lnTo>
                  <a:lnTo>
                    <a:pt x="341264" y="593276"/>
                  </a:lnTo>
                  <a:lnTo>
                    <a:pt x="351996" y="589583"/>
                  </a:lnTo>
                  <a:lnTo>
                    <a:pt x="362665" y="585951"/>
                  </a:lnTo>
                  <a:lnTo>
                    <a:pt x="373289" y="582359"/>
                  </a:lnTo>
                  <a:lnTo>
                    <a:pt x="383882" y="578795"/>
                  </a:lnTo>
                  <a:lnTo>
                    <a:pt x="394451" y="575243"/>
                  </a:lnTo>
                  <a:lnTo>
                    <a:pt x="404836" y="571536"/>
                  </a:lnTo>
                  <a:lnTo>
                    <a:pt x="414737" y="567362"/>
                  </a:lnTo>
                  <a:lnTo>
                    <a:pt x="424025" y="562579"/>
                  </a:lnTo>
                  <a:lnTo>
                    <a:pt x="432737" y="556891"/>
                  </a:lnTo>
                  <a:lnTo>
                    <a:pt x="440975" y="549784"/>
                  </a:lnTo>
                  <a:lnTo>
                    <a:pt x="448838" y="541113"/>
                  </a:lnTo>
                  <a:lnTo>
                    <a:pt x="455932" y="531205"/>
                  </a:lnTo>
                  <a:lnTo>
                    <a:pt x="461413" y="520645"/>
                  </a:lnTo>
                  <a:lnTo>
                    <a:pt x="464944" y="509841"/>
                  </a:lnTo>
                  <a:lnTo>
                    <a:pt x="466501" y="498997"/>
                  </a:lnTo>
                  <a:lnTo>
                    <a:pt x="466108" y="488191"/>
                  </a:lnTo>
                  <a:lnTo>
                    <a:pt x="463986" y="477452"/>
                  </a:lnTo>
                  <a:lnTo>
                    <a:pt x="460308" y="467107"/>
                  </a:lnTo>
                  <a:lnTo>
                    <a:pt x="455106" y="457759"/>
                  </a:lnTo>
                  <a:lnTo>
                    <a:pt x="448535" y="449660"/>
                  </a:lnTo>
                  <a:lnTo>
                    <a:pt x="440684" y="442899"/>
                  </a:lnTo>
                  <a:lnTo>
                    <a:pt x="431512" y="437573"/>
                  </a:lnTo>
                  <a:lnTo>
                    <a:pt x="421125" y="433593"/>
                  </a:lnTo>
                  <a:lnTo>
                    <a:pt x="409896" y="431055"/>
                  </a:lnTo>
                  <a:lnTo>
                    <a:pt x="398366" y="430316"/>
                  </a:lnTo>
                  <a:lnTo>
                    <a:pt x="386873" y="431415"/>
                  </a:lnTo>
                  <a:lnTo>
                    <a:pt x="375547" y="434270"/>
                  </a:lnTo>
                  <a:lnTo>
                    <a:pt x="364409" y="438852"/>
                  </a:lnTo>
                  <a:lnTo>
                    <a:pt x="353439" y="444971"/>
                  </a:lnTo>
                  <a:lnTo>
                    <a:pt x="342767" y="452332"/>
                  </a:lnTo>
                  <a:lnTo>
                    <a:pt x="332668" y="460635"/>
                  </a:lnTo>
                  <a:lnTo>
                    <a:pt x="323245" y="469624"/>
                  </a:lnTo>
                  <a:lnTo>
                    <a:pt x="314612" y="479098"/>
                  </a:lnTo>
                  <a:lnTo>
                    <a:pt x="306959" y="488910"/>
                  </a:lnTo>
                  <a:lnTo>
                    <a:pt x="300288" y="498959"/>
                  </a:lnTo>
                  <a:lnTo>
                    <a:pt x="294298" y="509333"/>
                  </a:lnTo>
                  <a:lnTo>
                    <a:pt x="288501" y="520291"/>
                  </a:lnTo>
                  <a:lnTo>
                    <a:pt x="282600" y="531926"/>
                  </a:lnTo>
                  <a:lnTo>
                    <a:pt x="276651" y="544182"/>
                  </a:lnTo>
                  <a:lnTo>
                    <a:pt x="270956" y="556941"/>
                  </a:lnTo>
                  <a:lnTo>
                    <a:pt x="265685" y="570081"/>
                  </a:lnTo>
                  <a:lnTo>
                    <a:pt x="261009" y="583499"/>
                  </a:lnTo>
                  <a:lnTo>
                    <a:pt x="257175" y="597112"/>
                  </a:lnTo>
                  <a:lnTo>
                    <a:pt x="254229" y="610862"/>
                  </a:lnTo>
                  <a:lnTo>
                    <a:pt x="252067" y="624705"/>
                  </a:lnTo>
                  <a:lnTo>
                    <a:pt x="250525" y="638611"/>
                  </a:lnTo>
                  <a:lnTo>
                    <a:pt x="249451" y="652557"/>
                  </a:lnTo>
                  <a:lnTo>
                    <a:pt x="248881" y="666363"/>
                  </a:lnTo>
                  <a:lnTo>
                    <a:pt x="249022" y="679713"/>
                  </a:lnTo>
                  <a:lnTo>
                    <a:pt x="249935" y="692471"/>
                  </a:lnTo>
                  <a:lnTo>
                    <a:pt x="251702" y="704666"/>
                  </a:lnTo>
                  <a:lnTo>
                    <a:pt x="254490" y="716396"/>
                  </a:lnTo>
                  <a:lnTo>
                    <a:pt x="258294" y="727770"/>
                  </a:lnTo>
                  <a:lnTo>
                    <a:pt x="262968" y="738884"/>
                  </a:lnTo>
                  <a:lnTo>
                    <a:pt x="268322" y="749814"/>
                  </a:lnTo>
                  <a:lnTo>
                    <a:pt x="274185" y="760611"/>
                  </a:lnTo>
                  <a:lnTo>
                    <a:pt x="280577" y="771152"/>
                  </a:lnTo>
                  <a:lnTo>
                    <a:pt x="287701" y="781156"/>
                  </a:lnTo>
                  <a:lnTo>
                    <a:pt x="295609" y="790510"/>
                  </a:lnTo>
                  <a:lnTo>
                    <a:pt x="304377" y="799097"/>
                  </a:lnTo>
                  <a:lnTo>
                    <a:pt x="314173" y="806718"/>
                  </a:lnTo>
                  <a:lnTo>
                    <a:pt x="324984" y="813353"/>
                  </a:lnTo>
                  <a:lnTo>
                    <a:pt x="336500" y="818809"/>
                  </a:lnTo>
                  <a:lnTo>
                    <a:pt x="348221" y="822651"/>
                  </a:lnTo>
                  <a:lnTo>
                    <a:pt x="359829" y="824795"/>
                  </a:lnTo>
                  <a:lnTo>
                    <a:pt x="370761" y="825605"/>
                  </a:lnTo>
                  <a:lnTo>
                    <a:pt x="381201" y="825796"/>
                  </a:lnTo>
                  <a:lnTo>
                    <a:pt x="392059" y="825386"/>
                  </a:lnTo>
                  <a:lnTo>
                    <a:pt x="405074" y="82434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03442" y="2185351"/>
              <a:ext cx="313947" cy="307574"/>
            </a:xfrm>
            <a:custGeom>
              <a:avLst/>
              <a:gdLst/>
              <a:ahLst/>
              <a:cxnLst/>
              <a:rect l="0" t="0" r="0" b="0"/>
              <a:pathLst>
                <a:path w="313947" h="307574">
                  <a:moveTo>
                    <a:pt x="145491" y="215146"/>
                  </a:moveTo>
                  <a:lnTo>
                    <a:pt x="151358" y="209278"/>
                  </a:lnTo>
                  <a:lnTo>
                    <a:pt x="156923" y="203714"/>
                  </a:lnTo>
                  <a:lnTo>
                    <a:pt x="162717" y="197910"/>
                  </a:lnTo>
                  <a:lnTo>
                    <a:pt x="168626" y="191657"/>
                  </a:lnTo>
                  <a:lnTo>
                    <a:pt x="174307" y="184678"/>
                  </a:lnTo>
                  <a:lnTo>
                    <a:pt x="179582" y="176897"/>
                  </a:lnTo>
                  <a:lnTo>
                    <a:pt x="184432" y="168396"/>
                  </a:lnTo>
                  <a:lnTo>
                    <a:pt x="188917" y="159317"/>
                  </a:lnTo>
                  <a:lnTo>
                    <a:pt x="193114" y="149794"/>
                  </a:lnTo>
                  <a:lnTo>
                    <a:pt x="196932" y="139620"/>
                  </a:lnTo>
                  <a:lnTo>
                    <a:pt x="200125" y="128274"/>
                  </a:lnTo>
                  <a:lnTo>
                    <a:pt x="202599" y="115578"/>
                  </a:lnTo>
                  <a:lnTo>
                    <a:pt x="204089" y="102137"/>
                  </a:lnTo>
                  <a:lnTo>
                    <a:pt x="204109" y="89108"/>
                  </a:lnTo>
                  <a:lnTo>
                    <a:pt x="202525" y="77122"/>
                  </a:lnTo>
                  <a:lnTo>
                    <a:pt x="199511" y="66127"/>
                  </a:lnTo>
                  <a:lnTo>
                    <a:pt x="195355" y="55675"/>
                  </a:lnTo>
                  <a:lnTo>
                    <a:pt x="190334" y="45432"/>
                  </a:lnTo>
                  <a:lnTo>
                    <a:pt x="184525" y="35552"/>
                  </a:lnTo>
                  <a:lnTo>
                    <a:pt x="177803" y="26582"/>
                  </a:lnTo>
                  <a:lnTo>
                    <a:pt x="170163" y="18770"/>
                  </a:lnTo>
                  <a:lnTo>
                    <a:pt x="161406" y="12216"/>
                  </a:lnTo>
                  <a:lnTo>
                    <a:pt x="151085" y="7037"/>
                  </a:lnTo>
                  <a:lnTo>
                    <a:pt x="139112" y="3159"/>
                  </a:lnTo>
                  <a:lnTo>
                    <a:pt x="126174" y="691"/>
                  </a:lnTo>
                  <a:lnTo>
                    <a:pt x="113489" y="0"/>
                  </a:lnTo>
                  <a:lnTo>
                    <a:pt x="101738" y="1131"/>
                  </a:lnTo>
                  <a:lnTo>
                    <a:pt x="90902" y="4008"/>
                  </a:lnTo>
                  <a:lnTo>
                    <a:pt x="80558" y="8604"/>
                  </a:lnTo>
                  <a:lnTo>
                    <a:pt x="70382" y="14737"/>
                  </a:lnTo>
                  <a:lnTo>
                    <a:pt x="60378" y="22278"/>
                  </a:lnTo>
                  <a:lnTo>
                    <a:pt x="50792" y="31234"/>
                  </a:lnTo>
                  <a:lnTo>
                    <a:pt x="41748" y="41479"/>
                  </a:lnTo>
                  <a:lnTo>
                    <a:pt x="33384" y="52780"/>
                  </a:lnTo>
                  <a:lnTo>
                    <a:pt x="25919" y="64890"/>
                  </a:lnTo>
                  <a:lnTo>
                    <a:pt x="19386" y="77591"/>
                  </a:lnTo>
                  <a:lnTo>
                    <a:pt x="13830" y="90712"/>
                  </a:lnTo>
                  <a:lnTo>
                    <a:pt x="9389" y="104126"/>
                  </a:lnTo>
                  <a:lnTo>
                    <a:pt x="6031" y="117742"/>
                  </a:lnTo>
                  <a:lnTo>
                    <a:pt x="3587" y="131496"/>
                  </a:lnTo>
                  <a:lnTo>
                    <a:pt x="1856" y="145343"/>
                  </a:lnTo>
                  <a:lnTo>
                    <a:pt x="655" y="159257"/>
                  </a:lnTo>
                  <a:lnTo>
                    <a:pt x="0" y="173382"/>
                  </a:lnTo>
                  <a:lnTo>
                    <a:pt x="82" y="188011"/>
                  </a:lnTo>
                  <a:lnTo>
                    <a:pt x="953" y="203255"/>
                  </a:lnTo>
                  <a:lnTo>
                    <a:pt x="2520" y="218747"/>
                  </a:lnTo>
                  <a:lnTo>
                    <a:pt x="4643" y="233767"/>
                  </a:lnTo>
                  <a:lnTo>
                    <a:pt x="7198" y="247939"/>
                  </a:lnTo>
                  <a:lnTo>
                    <a:pt x="10556" y="261064"/>
                  </a:lnTo>
                  <a:lnTo>
                    <a:pt x="15553" y="272960"/>
                  </a:lnTo>
                  <a:lnTo>
                    <a:pt x="22507" y="283650"/>
                  </a:lnTo>
                  <a:lnTo>
                    <a:pt x="31111" y="292828"/>
                  </a:lnTo>
                  <a:lnTo>
                    <a:pt x="40721" y="299798"/>
                  </a:lnTo>
                  <a:lnTo>
                    <a:pt x="50851" y="304377"/>
                  </a:lnTo>
                  <a:lnTo>
                    <a:pt x="61226" y="306826"/>
                  </a:lnTo>
                  <a:lnTo>
                    <a:pt x="71709" y="307573"/>
                  </a:lnTo>
                  <a:lnTo>
                    <a:pt x="82233" y="307033"/>
                  </a:lnTo>
                  <a:lnTo>
                    <a:pt x="92603" y="305233"/>
                  </a:lnTo>
                  <a:lnTo>
                    <a:pt x="102499" y="301832"/>
                  </a:lnTo>
                  <a:lnTo>
                    <a:pt x="111788" y="296769"/>
                  </a:lnTo>
                  <a:lnTo>
                    <a:pt x="120502" y="290253"/>
                  </a:lnTo>
                  <a:lnTo>
                    <a:pt x="128742" y="282584"/>
                  </a:lnTo>
                  <a:lnTo>
                    <a:pt x="136616" y="274049"/>
                  </a:lnTo>
                  <a:lnTo>
                    <a:pt x="144058" y="264725"/>
                  </a:lnTo>
                  <a:lnTo>
                    <a:pt x="150835" y="254488"/>
                  </a:lnTo>
                  <a:lnTo>
                    <a:pt x="156879" y="243349"/>
                  </a:lnTo>
                  <a:lnTo>
                    <a:pt x="162260" y="231599"/>
                  </a:lnTo>
                  <a:lnTo>
                    <a:pt x="167109" y="219712"/>
                  </a:lnTo>
                  <a:lnTo>
                    <a:pt x="171557" y="207975"/>
                  </a:lnTo>
                  <a:lnTo>
                    <a:pt x="175715" y="196484"/>
                  </a:lnTo>
                  <a:lnTo>
                    <a:pt x="179668" y="185235"/>
                  </a:lnTo>
                  <a:lnTo>
                    <a:pt x="183484" y="174256"/>
                  </a:lnTo>
                  <a:lnTo>
                    <a:pt x="187403" y="165965"/>
                  </a:lnTo>
                  <a:lnTo>
                    <a:pt x="191275" y="163451"/>
                  </a:lnTo>
                  <a:lnTo>
                    <a:pt x="194567" y="165754"/>
                  </a:lnTo>
                  <a:lnTo>
                    <a:pt x="197491" y="171205"/>
                  </a:lnTo>
                  <a:lnTo>
                    <a:pt x="200339" y="178755"/>
                  </a:lnTo>
                  <a:lnTo>
                    <a:pt x="203261" y="187957"/>
                  </a:lnTo>
                  <a:lnTo>
                    <a:pt x="206306" y="198481"/>
                  </a:lnTo>
                  <a:lnTo>
                    <a:pt x="209466" y="209858"/>
                  </a:lnTo>
                  <a:lnTo>
                    <a:pt x="212727" y="221515"/>
                  </a:lnTo>
                  <a:lnTo>
                    <a:pt x="216064" y="233103"/>
                  </a:lnTo>
                  <a:lnTo>
                    <a:pt x="219625" y="244330"/>
                  </a:lnTo>
                  <a:lnTo>
                    <a:pt x="223698" y="254871"/>
                  </a:lnTo>
                  <a:lnTo>
                    <a:pt x="228409" y="264624"/>
                  </a:lnTo>
                  <a:lnTo>
                    <a:pt x="233879" y="273495"/>
                  </a:lnTo>
                  <a:lnTo>
                    <a:pt x="240307" y="281316"/>
                  </a:lnTo>
                  <a:lnTo>
                    <a:pt x="247709" y="288089"/>
                  </a:lnTo>
                  <a:lnTo>
                    <a:pt x="255951" y="293639"/>
                  </a:lnTo>
                  <a:lnTo>
                    <a:pt x="264854" y="297545"/>
                  </a:lnTo>
                  <a:lnTo>
                    <a:pt x="274234" y="299727"/>
                  </a:lnTo>
                  <a:lnTo>
                    <a:pt x="283499" y="300365"/>
                  </a:lnTo>
                  <a:lnTo>
                    <a:pt x="292554" y="299678"/>
                  </a:lnTo>
                  <a:lnTo>
                    <a:pt x="302193" y="296488"/>
                  </a:lnTo>
                  <a:lnTo>
                    <a:pt x="313946" y="28884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85803" y="2187470"/>
              <a:ext cx="427286" cy="407902"/>
            </a:xfrm>
            <a:custGeom>
              <a:avLst/>
              <a:gdLst/>
              <a:ahLst/>
              <a:cxnLst/>
              <a:rect l="0" t="0" r="0" b="0"/>
              <a:pathLst>
                <a:path w="427286" h="407902">
                  <a:moveTo>
                    <a:pt x="315855" y="86685"/>
                  </a:moveTo>
                  <a:lnTo>
                    <a:pt x="321522" y="80751"/>
                  </a:lnTo>
                  <a:lnTo>
                    <a:pt x="325166" y="74546"/>
                  </a:lnTo>
                  <a:lnTo>
                    <a:pt x="327065" y="67455"/>
                  </a:lnTo>
                  <a:lnTo>
                    <a:pt x="327221" y="59687"/>
                  </a:lnTo>
                  <a:lnTo>
                    <a:pt x="325306" y="51689"/>
                  </a:lnTo>
                  <a:lnTo>
                    <a:pt x="321327" y="43752"/>
                  </a:lnTo>
                  <a:lnTo>
                    <a:pt x="315582" y="36151"/>
                  </a:lnTo>
                  <a:lnTo>
                    <a:pt x="308450" y="29206"/>
                  </a:lnTo>
                  <a:lnTo>
                    <a:pt x="300289" y="23022"/>
                  </a:lnTo>
                  <a:lnTo>
                    <a:pt x="291390" y="17533"/>
                  </a:lnTo>
                  <a:lnTo>
                    <a:pt x="281973" y="12605"/>
                  </a:lnTo>
                  <a:lnTo>
                    <a:pt x="272189" y="8109"/>
                  </a:lnTo>
                  <a:lnTo>
                    <a:pt x="261823" y="4258"/>
                  </a:lnTo>
                  <a:lnTo>
                    <a:pt x="250340" y="1574"/>
                  </a:lnTo>
                  <a:lnTo>
                    <a:pt x="237538" y="247"/>
                  </a:lnTo>
                  <a:lnTo>
                    <a:pt x="223687" y="0"/>
                  </a:lnTo>
                  <a:lnTo>
                    <a:pt x="209316" y="290"/>
                  </a:lnTo>
                  <a:lnTo>
                    <a:pt x="194802" y="751"/>
                  </a:lnTo>
                  <a:lnTo>
                    <a:pt x="180481" y="1533"/>
                  </a:lnTo>
                  <a:lnTo>
                    <a:pt x="166719" y="3189"/>
                  </a:lnTo>
                  <a:lnTo>
                    <a:pt x="153657" y="5969"/>
                  </a:lnTo>
                  <a:lnTo>
                    <a:pt x="141412" y="9819"/>
                  </a:lnTo>
                  <a:lnTo>
                    <a:pt x="130173" y="14553"/>
                  </a:lnTo>
                  <a:lnTo>
                    <a:pt x="119944" y="19972"/>
                  </a:lnTo>
                  <a:lnTo>
                    <a:pt x="110580" y="26222"/>
                  </a:lnTo>
                  <a:lnTo>
                    <a:pt x="101896" y="33773"/>
                  </a:lnTo>
                  <a:lnTo>
                    <a:pt x="93731" y="42774"/>
                  </a:lnTo>
                  <a:lnTo>
                    <a:pt x="86431" y="52920"/>
                  </a:lnTo>
                  <a:lnTo>
                    <a:pt x="80811" y="63647"/>
                  </a:lnTo>
                  <a:lnTo>
                    <a:pt x="77183" y="74570"/>
                  </a:lnTo>
                  <a:lnTo>
                    <a:pt x="75392" y="85667"/>
                  </a:lnTo>
                  <a:lnTo>
                    <a:pt x="75094" y="97175"/>
                  </a:lnTo>
                  <a:lnTo>
                    <a:pt x="75935" y="109203"/>
                  </a:lnTo>
                  <a:lnTo>
                    <a:pt x="77769" y="121398"/>
                  </a:lnTo>
                  <a:lnTo>
                    <a:pt x="80661" y="133059"/>
                  </a:lnTo>
                  <a:lnTo>
                    <a:pt x="84569" y="143829"/>
                  </a:lnTo>
                  <a:lnTo>
                    <a:pt x="89496" y="153689"/>
                  </a:lnTo>
                  <a:lnTo>
                    <a:pt x="95559" y="162772"/>
                  </a:lnTo>
                  <a:lnTo>
                    <a:pt x="102719" y="171243"/>
                  </a:lnTo>
                  <a:lnTo>
                    <a:pt x="110969" y="178933"/>
                  </a:lnTo>
                  <a:lnTo>
                    <a:pt x="120410" y="185353"/>
                  </a:lnTo>
                  <a:lnTo>
                    <a:pt x="130984" y="190341"/>
                  </a:lnTo>
                  <a:lnTo>
                    <a:pt x="142507" y="194031"/>
                  </a:lnTo>
                  <a:lnTo>
                    <a:pt x="154768" y="196674"/>
                  </a:lnTo>
                  <a:lnTo>
                    <a:pt x="167564" y="198522"/>
                  </a:lnTo>
                  <a:lnTo>
                    <a:pt x="180579" y="199630"/>
                  </a:lnTo>
                  <a:lnTo>
                    <a:pt x="193390" y="199857"/>
                  </a:lnTo>
                  <a:lnTo>
                    <a:pt x="205788" y="199203"/>
                  </a:lnTo>
                  <a:lnTo>
                    <a:pt x="217909" y="197952"/>
                  </a:lnTo>
                  <a:lnTo>
                    <a:pt x="230120" y="196575"/>
                  </a:lnTo>
                  <a:lnTo>
                    <a:pt x="242633" y="195358"/>
                  </a:lnTo>
                  <a:lnTo>
                    <a:pt x="255326" y="194559"/>
                  </a:lnTo>
                  <a:lnTo>
                    <a:pt x="267854" y="194481"/>
                  </a:lnTo>
                  <a:lnTo>
                    <a:pt x="280024" y="195211"/>
                  </a:lnTo>
                  <a:lnTo>
                    <a:pt x="291807" y="196668"/>
                  </a:lnTo>
                  <a:lnTo>
                    <a:pt x="303254" y="198709"/>
                  </a:lnTo>
                  <a:lnTo>
                    <a:pt x="314430" y="201195"/>
                  </a:lnTo>
                  <a:lnTo>
                    <a:pt x="325240" y="204167"/>
                  </a:lnTo>
                  <a:lnTo>
                    <a:pt x="335433" y="207839"/>
                  </a:lnTo>
                  <a:lnTo>
                    <a:pt x="344922" y="212277"/>
                  </a:lnTo>
                  <a:lnTo>
                    <a:pt x="353769" y="217563"/>
                  </a:lnTo>
                  <a:lnTo>
                    <a:pt x="362098" y="223867"/>
                  </a:lnTo>
                  <a:lnTo>
                    <a:pt x="370037" y="231185"/>
                  </a:lnTo>
                  <a:lnTo>
                    <a:pt x="377690" y="239371"/>
                  </a:lnTo>
                  <a:lnTo>
                    <a:pt x="385144" y="248236"/>
                  </a:lnTo>
                  <a:lnTo>
                    <a:pt x="392454" y="257606"/>
                  </a:lnTo>
                  <a:lnTo>
                    <a:pt x="399500" y="267337"/>
                  </a:lnTo>
                  <a:lnTo>
                    <a:pt x="406005" y="277321"/>
                  </a:lnTo>
                  <a:lnTo>
                    <a:pt x="411856" y="287486"/>
                  </a:lnTo>
                  <a:lnTo>
                    <a:pt x="416936" y="297939"/>
                  </a:lnTo>
                  <a:lnTo>
                    <a:pt x="421051" y="308948"/>
                  </a:lnTo>
                  <a:lnTo>
                    <a:pt x="424183" y="320613"/>
                  </a:lnTo>
                  <a:lnTo>
                    <a:pt x="426303" y="332719"/>
                  </a:lnTo>
                  <a:lnTo>
                    <a:pt x="427285" y="344846"/>
                  </a:lnTo>
                  <a:lnTo>
                    <a:pt x="427159" y="356734"/>
                  </a:lnTo>
                  <a:lnTo>
                    <a:pt x="425771" y="367987"/>
                  </a:lnTo>
                  <a:lnTo>
                    <a:pt x="422712" y="378012"/>
                  </a:lnTo>
                  <a:lnTo>
                    <a:pt x="417907" y="386597"/>
                  </a:lnTo>
                  <a:lnTo>
                    <a:pt x="411409" y="393700"/>
                  </a:lnTo>
                  <a:lnTo>
                    <a:pt x="403228" y="399263"/>
                  </a:lnTo>
                  <a:lnTo>
                    <a:pt x="393534" y="403409"/>
                  </a:lnTo>
                  <a:lnTo>
                    <a:pt x="382450" y="406230"/>
                  </a:lnTo>
                  <a:lnTo>
                    <a:pt x="369961" y="407691"/>
                  </a:lnTo>
                  <a:lnTo>
                    <a:pt x="356191" y="407901"/>
                  </a:lnTo>
                  <a:lnTo>
                    <a:pt x="341370" y="407078"/>
                  </a:lnTo>
                  <a:lnTo>
                    <a:pt x="325744" y="405464"/>
                  </a:lnTo>
                  <a:lnTo>
                    <a:pt x="309533" y="403274"/>
                  </a:lnTo>
                  <a:lnTo>
                    <a:pt x="293072" y="400839"/>
                  </a:lnTo>
                  <a:lnTo>
                    <a:pt x="276795" y="398592"/>
                  </a:lnTo>
                  <a:lnTo>
                    <a:pt x="260913" y="396751"/>
                  </a:lnTo>
                  <a:lnTo>
                    <a:pt x="245128" y="395347"/>
                  </a:lnTo>
                  <a:lnTo>
                    <a:pt x="228771" y="394322"/>
                  </a:lnTo>
                  <a:lnTo>
                    <a:pt x="211501" y="393595"/>
                  </a:lnTo>
                  <a:lnTo>
                    <a:pt x="193306" y="393088"/>
                  </a:lnTo>
                  <a:lnTo>
                    <a:pt x="174328" y="392740"/>
                  </a:lnTo>
                  <a:lnTo>
                    <a:pt x="154737" y="392507"/>
                  </a:lnTo>
                  <a:lnTo>
                    <a:pt x="134528" y="392519"/>
                  </a:lnTo>
                  <a:lnTo>
                    <a:pt x="113524" y="393058"/>
                  </a:lnTo>
                  <a:lnTo>
                    <a:pt x="91724" y="394234"/>
                  </a:lnTo>
                  <a:lnTo>
                    <a:pt x="70294" y="395846"/>
                  </a:lnTo>
                  <a:lnTo>
                    <a:pt x="49372" y="397634"/>
                  </a:lnTo>
                  <a:lnTo>
                    <a:pt x="27120" y="399758"/>
                  </a:lnTo>
                  <a:lnTo>
                    <a:pt x="0" y="40254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81000" y="342900"/>
          <a:ext cx="9505695" cy="5668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424"/>
                <a:gridCol w="2376424"/>
                <a:gridCol w="2376424"/>
                <a:gridCol w="2376424"/>
              </a:tblGrid>
              <a:tr h="9447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47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48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47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48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47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602065" y="393700"/>
            <a:ext cx="1934293" cy="843153"/>
            <a:chOff x="602065" y="393700"/>
            <a:chExt cx="1934293" cy="843153"/>
          </a:xfrm>
        </p:grpSpPr>
        <p:sp>
          <p:nvSpPr>
            <p:cNvPr id="3" name="Freeform 2"/>
            <p:cNvSpPr/>
            <p:nvPr/>
          </p:nvSpPr>
          <p:spPr>
            <a:xfrm>
              <a:off x="1048441" y="459829"/>
              <a:ext cx="1" cy="644765"/>
            </a:xfrm>
            <a:custGeom>
              <a:avLst/>
              <a:gdLst/>
              <a:ahLst/>
              <a:cxnLst/>
              <a:rect l="0" t="0" r="0" b="0"/>
              <a:pathLst>
                <a:path w="1" h="644765">
                  <a:moveTo>
                    <a:pt x="0" y="0"/>
                  </a:moveTo>
                  <a:lnTo>
                    <a:pt x="0" y="85021"/>
                  </a:lnTo>
                  <a:lnTo>
                    <a:pt x="0" y="180077"/>
                  </a:lnTo>
                  <a:lnTo>
                    <a:pt x="0" y="268890"/>
                  </a:lnTo>
                  <a:lnTo>
                    <a:pt x="0" y="347456"/>
                  </a:lnTo>
                  <a:lnTo>
                    <a:pt x="0" y="426046"/>
                  </a:lnTo>
                  <a:lnTo>
                    <a:pt x="0" y="507502"/>
                  </a:lnTo>
                  <a:lnTo>
                    <a:pt x="0" y="598601"/>
                  </a:lnTo>
                  <a:lnTo>
                    <a:pt x="0" y="644764"/>
                  </a:lnTo>
                </a:path>
              </a:pathLst>
            </a:custGeom>
            <a:ln w="5981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2065" y="393700"/>
              <a:ext cx="760492" cy="115727"/>
            </a:xfrm>
            <a:custGeom>
              <a:avLst/>
              <a:gdLst/>
              <a:ahLst/>
              <a:cxnLst/>
              <a:rect l="0" t="0" r="0" b="0"/>
              <a:pathLst>
                <a:path w="760492" h="115727">
                  <a:moveTo>
                    <a:pt x="760491" y="0"/>
                  </a:moveTo>
                  <a:lnTo>
                    <a:pt x="683658" y="0"/>
                  </a:lnTo>
                  <a:lnTo>
                    <a:pt x="608528" y="4898"/>
                  </a:lnTo>
                  <a:lnTo>
                    <a:pt x="528098" y="13085"/>
                  </a:lnTo>
                  <a:lnTo>
                    <a:pt x="446097" y="20409"/>
                  </a:lnTo>
                  <a:lnTo>
                    <a:pt x="353657" y="39341"/>
                  </a:lnTo>
                  <a:lnTo>
                    <a:pt x="273173" y="55334"/>
                  </a:lnTo>
                  <a:lnTo>
                    <a:pt x="188299" y="71707"/>
                  </a:lnTo>
                  <a:lnTo>
                    <a:pt x="92371" y="93696"/>
                  </a:lnTo>
                  <a:lnTo>
                    <a:pt x="0" y="115726"/>
                  </a:lnTo>
                </a:path>
              </a:pathLst>
            </a:custGeom>
            <a:ln w="5981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5460" y="756983"/>
              <a:ext cx="385084" cy="329035"/>
            </a:xfrm>
            <a:custGeom>
              <a:avLst/>
              <a:gdLst/>
              <a:ahLst/>
              <a:cxnLst/>
              <a:rect l="0" t="0" r="0" b="0"/>
              <a:pathLst>
                <a:path w="385084" h="329035">
                  <a:moveTo>
                    <a:pt x="21370" y="165754"/>
                  </a:moveTo>
                  <a:lnTo>
                    <a:pt x="88406" y="160855"/>
                  </a:lnTo>
                  <a:lnTo>
                    <a:pt x="181642" y="137555"/>
                  </a:lnTo>
                  <a:lnTo>
                    <a:pt x="217513" y="126891"/>
                  </a:lnTo>
                  <a:lnTo>
                    <a:pt x="231120" y="117802"/>
                  </a:lnTo>
                  <a:lnTo>
                    <a:pt x="251138" y="93008"/>
                  </a:lnTo>
                  <a:lnTo>
                    <a:pt x="256360" y="63619"/>
                  </a:lnTo>
                  <a:lnTo>
                    <a:pt x="255181" y="48066"/>
                  </a:lnTo>
                  <a:lnTo>
                    <a:pt x="239176" y="20989"/>
                  </a:lnTo>
                  <a:lnTo>
                    <a:pt x="227193" y="8625"/>
                  </a:lnTo>
                  <a:lnTo>
                    <a:pt x="211856" y="2219"/>
                  </a:lnTo>
                  <a:lnTo>
                    <a:pt x="175221" y="0"/>
                  </a:lnTo>
                  <a:lnTo>
                    <a:pt x="88165" y="18357"/>
                  </a:lnTo>
                  <a:lnTo>
                    <a:pt x="71411" y="23403"/>
                  </a:lnTo>
                  <a:lnTo>
                    <a:pt x="42998" y="48603"/>
                  </a:lnTo>
                  <a:lnTo>
                    <a:pt x="19960" y="84296"/>
                  </a:lnTo>
                  <a:lnTo>
                    <a:pt x="3598" y="124652"/>
                  </a:lnTo>
                  <a:lnTo>
                    <a:pt x="0" y="167080"/>
                  </a:lnTo>
                  <a:lnTo>
                    <a:pt x="12658" y="245412"/>
                  </a:lnTo>
                  <a:lnTo>
                    <a:pt x="36341" y="288346"/>
                  </a:lnTo>
                  <a:lnTo>
                    <a:pt x="61088" y="307800"/>
                  </a:lnTo>
                  <a:lnTo>
                    <a:pt x="92293" y="320732"/>
                  </a:lnTo>
                  <a:lnTo>
                    <a:pt x="177095" y="329034"/>
                  </a:lnTo>
                  <a:lnTo>
                    <a:pt x="224677" y="326496"/>
                  </a:lnTo>
                  <a:lnTo>
                    <a:pt x="317424" y="293713"/>
                  </a:lnTo>
                  <a:lnTo>
                    <a:pt x="385083" y="248416"/>
                  </a:lnTo>
                </a:path>
              </a:pathLst>
            </a:custGeom>
            <a:ln w="5981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93204" y="790477"/>
              <a:ext cx="281052" cy="380205"/>
            </a:xfrm>
            <a:custGeom>
              <a:avLst/>
              <a:gdLst/>
              <a:ahLst/>
              <a:cxnLst/>
              <a:rect l="0" t="0" r="0" b="0"/>
              <a:pathLst>
                <a:path w="281052" h="380205">
                  <a:moveTo>
                    <a:pt x="0" y="132260"/>
                  </a:moveTo>
                  <a:lnTo>
                    <a:pt x="28199" y="218694"/>
                  </a:lnTo>
                  <a:lnTo>
                    <a:pt x="55193" y="312073"/>
                  </a:lnTo>
                  <a:lnTo>
                    <a:pt x="62889" y="371884"/>
                  </a:lnTo>
                  <a:lnTo>
                    <a:pt x="60296" y="380182"/>
                  </a:lnTo>
                  <a:lnTo>
                    <a:pt x="54893" y="380204"/>
                  </a:lnTo>
                  <a:lnTo>
                    <a:pt x="47617" y="374707"/>
                  </a:lnTo>
                  <a:lnTo>
                    <a:pt x="28600" y="340641"/>
                  </a:lnTo>
                  <a:lnTo>
                    <a:pt x="7554" y="264724"/>
                  </a:lnTo>
                  <a:lnTo>
                    <a:pt x="5913" y="191510"/>
                  </a:lnTo>
                  <a:lnTo>
                    <a:pt x="18548" y="145123"/>
                  </a:lnTo>
                  <a:lnTo>
                    <a:pt x="41309" y="109810"/>
                  </a:lnTo>
                  <a:lnTo>
                    <a:pt x="90003" y="69275"/>
                  </a:lnTo>
                  <a:lnTo>
                    <a:pt x="180646" y="24635"/>
                  </a:lnTo>
                  <a:lnTo>
                    <a:pt x="242849" y="5411"/>
                  </a:lnTo>
                  <a:lnTo>
                    <a:pt x="281051" y="0"/>
                  </a:lnTo>
                </a:path>
              </a:pathLst>
            </a:custGeom>
            <a:ln w="5981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40385" y="759927"/>
              <a:ext cx="495973" cy="476926"/>
            </a:xfrm>
            <a:custGeom>
              <a:avLst/>
              <a:gdLst/>
              <a:ahLst/>
              <a:cxnLst/>
              <a:rect l="0" t="0" r="0" b="0"/>
              <a:pathLst>
                <a:path w="495973" h="476926">
                  <a:moveTo>
                    <a:pt x="0" y="179342"/>
                  </a:moveTo>
                  <a:lnTo>
                    <a:pt x="14235" y="271386"/>
                  </a:lnTo>
                  <a:lnTo>
                    <a:pt x="25604" y="332232"/>
                  </a:lnTo>
                  <a:lnTo>
                    <a:pt x="24417" y="330866"/>
                  </a:lnTo>
                  <a:lnTo>
                    <a:pt x="21789" y="324444"/>
                  </a:lnTo>
                  <a:lnTo>
                    <a:pt x="17571" y="248145"/>
                  </a:lnTo>
                  <a:lnTo>
                    <a:pt x="21636" y="154425"/>
                  </a:lnTo>
                  <a:lnTo>
                    <a:pt x="25446" y="135177"/>
                  </a:lnTo>
                  <a:lnTo>
                    <a:pt x="44374" y="103993"/>
                  </a:lnTo>
                  <a:lnTo>
                    <a:pt x="57137" y="90534"/>
                  </a:lnTo>
                  <a:lnTo>
                    <a:pt x="71156" y="83398"/>
                  </a:lnTo>
                  <a:lnTo>
                    <a:pt x="101429" y="80367"/>
                  </a:lnTo>
                  <a:lnTo>
                    <a:pt x="113542" y="85805"/>
                  </a:lnTo>
                  <a:lnTo>
                    <a:pt x="151082" y="134128"/>
                  </a:lnTo>
                  <a:lnTo>
                    <a:pt x="184554" y="196740"/>
                  </a:lnTo>
                  <a:lnTo>
                    <a:pt x="197493" y="262515"/>
                  </a:lnTo>
                  <a:lnTo>
                    <a:pt x="201465" y="262345"/>
                  </a:lnTo>
                  <a:lnTo>
                    <a:pt x="205951" y="256720"/>
                  </a:lnTo>
                  <a:lnTo>
                    <a:pt x="231724" y="157034"/>
                  </a:lnTo>
                  <a:lnTo>
                    <a:pt x="253550" y="69006"/>
                  </a:lnTo>
                  <a:lnTo>
                    <a:pt x="278822" y="15615"/>
                  </a:lnTo>
                  <a:lnTo>
                    <a:pt x="290587" y="5898"/>
                  </a:lnTo>
                  <a:lnTo>
                    <a:pt x="303940" y="1257"/>
                  </a:lnTo>
                  <a:lnTo>
                    <a:pt x="318354" y="0"/>
                  </a:lnTo>
                  <a:lnTo>
                    <a:pt x="344166" y="8400"/>
                  </a:lnTo>
                  <a:lnTo>
                    <a:pt x="367884" y="26217"/>
                  </a:lnTo>
                  <a:lnTo>
                    <a:pt x="390672" y="52504"/>
                  </a:lnTo>
                  <a:lnTo>
                    <a:pt x="422037" y="127482"/>
                  </a:lnTo>
                  <a:lnTo>
                    <a:pt x="441023" y="213048"/>
                  </a:lnTo>
                  <a:lnTo>
                    <a:pt x="454094" y="300706"/>
                  </a:lnTo>
                  <a:lnTo>
                    <a:pt x="474365" y="398303"/>
                  </a:lnTo>
                  <a:lnTo>
                    <a:pt x="495972" y="476925"/>
                  </a:lnTo>
                </a:path>
              </a:pathLst>
            </a:custGeom>
            <a:ln w="5981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029202" y="393700"/>
            <a:ext cx="1832868" cy="843153"/>
            <a:chOff x="3029202" y="393700"/>
            <a:chExt cx="1832868" cy="843153"/>
          </a:xfrm>
        </p:grpSpPr>
        <p:grpSp>
          <p:nvGrpSpPr>
            <p:cNvPr id="18" name="Group 17"/>
            <p:cNvGrpSpPr/>
            <p:nvPr/>
          </p:nvGrpSpPr>
          <p:grpSpPr>
            <a:xfrm>
              <a:off x="3029202" y="393700"/>
              <a:ext cx="1832868" cy="488092"/>
              <a:chOff x="3029202" y="393700"/>
              <a:chExt cx="1832868" cy="488092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3029202" y="440184"/>
                <a:ext cx="403143" cy="273743"/>
              </a:xfrm>
              <a:custGeom>
                <a:avLst/>
                <a:gdLst/>
                <a:ahLst/>
                <a:cxnLst/>
                <a:rect l="0" t="0" r="0" b="0"/>
                <a:pathLst>
                  <a:path w="403143" h="273743">
                    <a:moveTo>
                      <a:pt x="22604" y="0"/>
                    </a:moveTo>
                    <a:lnTo>
                      <a:pt x="10266" y="18508"/>
                    </a:lnTo>
                    <a:lnTo>
                      <a:pt x="2593" y="60864"/>
                    </a:lnTo>
                    <a:lnTo>
                      <a:pt x="0" y="125031"/>
                    </a:lnTo>
                    <a:lnTo>
                      <a:pt x="2931" y="191651"/>
                    </a:lnTo>
                    <a:lnTo>
                      <a:pt x="15484" y="230674"/>
                    </a:lnTo>
                    <a:lnTo>
                      <a:pt x="21731" y="242878"/>
                    </a:lnTo>
                    <a:lnTo>
                      <a:pt x="31061" y="251015"/>
                    </a:lnTo>
                    <a:lnTo>
                      <a:pt x="55201" y="260056"/>
                    </a:lnTo>
                    <a:lnTo>
                      <a:pt x="66286" y="259884"/>
                    </a:lnTo>
                    <a:lnTo>
                      <a:pt x="85491" y="252807"/>
                    </a:lnTo>
                    <a:lnTo>
                      <a:pt x="110821" y="234303"/>
                    </a:lnTo>
                    <a:lnTo>
                      <a:pt x="141225" y="195637"/>
                    </a:lnTo>
                    <a:lnTo>
                      <a:pt x="151939" y="173463"/>
                    </a:lnTo>
                    <a:lnTo>
                      <a:pt x="156603" y="169875"/>
                    </a:lnTo>
                    <a:lnTo>
                      <a:pt x="161004" y="171356"/>
                    </a:lnTo>
                    <a:lnTo>
                      <a:pt x="205288" y="233612"/>
                    </a:lnTo>
                    <a:lnTo>
                      <a:pt x="240434" y="261471"/>
                    </a:lnTo>
                    <a:lnTo>
                      <a:pt x="283559" y="273742"/>
                    </a:lnTo>
                    <a:lnTo>
                      <a:pt x="306876" y="269726"/>
                    </a:lnTo>
                    <a:lnTo>
                      <a:pt x="334523" y="252946"/>
                    </a:lnTo>
                    <a:lnTo>
                      <a:pt x="367001" y="224140"/>
                    </a:lnTo>
                    <a:lnTo>
                      <a:pt x="384331" y="195106"/>
                    </a:lnTo>
                    <a:lnTo>
                      <a:pt x="400465" y="149300"/>
                    </a:lnTo>
                    <a:lnTo>
                      <a:pt x="403142" y="108082"/>
                    </a:lnTo>
                    <a:lnTo>
                      <a:pt x="394483" y="46485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505034" y="440184"/>
                <a:ext cx="209182" cy="267289"/>
              </a:xfrm>
              <a:custGeom>
                <a:avLst/>
                <a:gdLst/>
                <a:ahLst/>
                <a:cxnLst/>
                <a:rect l="0" t="0" r="0" b="0"/>
                <a:pathLst>
                  <a:path w="209182" h="267289">
                    <a:moveTo>
                      <a:pt x="0" y="0"/>
                    </a:moveTo>
                    <a:lnTo>
                      <a:pt x="16175" y="64701"/>
                    </a:lnTo>
                    <a:lnTo>
                      <a:pt x="31124" y="125789"/>
                    </a:lnTo>
                    <a:lnTo>
                      <a:pt x="43067" y="195244"/>
                    </a:lnTo>
                    <a:lnTo>
                      <a:pt x="51979" y="252914"/>
                    </a:lnTo>
                    <a:lnTo>
                      <a:pt x="54021" y="256414"/>
                    </a:lnTo>
                    <a:lnTo>
                      <a:pt x="55383" y="253583"/>
                    </a:lnTo>
                    <a:lnTo>
                      <a:pt x="60329" y="200682"/>
                    </a:lnTo>
                    <a:lnTo>
                      <a:pt x="70284" y="181301"/>
                    </a:lnTo>
                    <a:lnTo>
                      <a:pt x="86761" y="167522"/>
                    </a:lnTo>
                    <a:lnTo>
                      <a:pt x="96578" y="162040"/>
                    </a:lnTo>
                    <a:lnTo>
                      <a:pt x="105705" y="160968"/>
                    </a:lnTo>
                    <a:lnTo>
                      <a:pt x="122733" y="166663"/>
                    </a:lnTo>
                    <a:lnTo>
                      <a:pt x="162693" y="192653"/>
                    </a:lnTo>
                    <a:lnTo>
                      <a:pt x="187373" y="222793"/>
                    </a:lnTo>
                    <a:lnTo>
                      <a:pt x="209181" y="267288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3768262" y="584784"/>
                <a:ext cx="178379" cy="127489"/>
              </a:xfrm>
              <a:custGeom>
                <a:avLst/>
                <a:gdLst/>
                <a:ahLst/>
                <a:cxnLst/>
                <a:rect l="0" t="0" r="0" b="0"/>
                <a:pathLst>
                  <a:path w="178379" h="127489">
                    <a:moveTo>
                      <a:pt x="85408" y="64582"/>
                    </a:moveTo>
                    <a:lnTo>
                      <a:pt x="85408" y="39905"/>
                    </a:lnTo>
                    <a:lnTo>
                      <a:pt x="78522" y="20903"/>
                    </a:lnTo>
                    <a:lnTo>
                      <a:pt x="73070" y="12220"/>
                    </a:lnTo>
                    <a:lnTo>
                      <a:pt x="64270" y="6432"/>
                    </a:lnTo>
                    <a:lnTo>
                      <a:pt x="40720" y="0"/>
                    </a:lnTo>
                    <a:lnTo>
                      <a:pt x="31082" y="2159"/>
                    </a:lnTo>
                    <a:lnTo>
                      <a:pt x="23366" y="7472"/>
                    </a:lnTo>
                    <a:lnTo>
                      <a:pt x="11349" y="23705"/>
                    </a:lnTo>
                    <a:lnTo>
                      <a:pt x="1705" y="43832"/>
                    </a:lnTo>
                    <a:lnTo>
                      <a:pt x="0" y="65690"/>
                    </a:lnTo>
                    <a:lnTo>
                      <a:pt x="9427" y="111286"/>
                    </a:lnTo>
                    <a:lnTo>
                      <a:pt x="16677" y="118960"/>
                    </a:lnTo>
                    <a:lnTo>
                      <a:pt x="38506" y="127488"/>
                    </a:lnTo>
                    <a:lnTo>
                      <a:pt x="47683" y="125888"/>
                    </a:lnTo>
                    <a:lnTo>
                      <a:pt x="55094" y="120948"/>
                    </a:lnTo>
                    <a:lnTo>
                      <a:pt x="66770" y="105129"/>
                    </a:lnTo>
                    <a:lnTo>
                      <a:pt x="79312" y="73153"/>
                    </a:lnTo>
                    <a:lnTo>
                      <a:pt x="82699" y="46010"/>
                    </a:lnTo>
                    <a:lnTo>
                      <a:pt x="84893" y="40579"/>
                    </a:lnTo>
                    <a:lnTo>
                      <a:pt x="87647" y="40833"/>
                    </a:lnTo>
                    <a:lnTo>
                      <a:pt x="94151" y="51444"/>
                    </a:lnTo>
                    <a:lnTo>
                      <a:pt x="107655" y="77906"/>
                    </a:lnTo>
                    <a:lnTo>
                      <a:pt x="124994" y="94607"/>
                    </a:lnTo>
                    <a:lnTo>
                      <a:pt x="145613" y="103752"/>
                    </a:lnTo>
                    <a:lnTo>
                      <a:pt x="178378" y="111067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981503" y="393700"/>
                <a:ext cx="23244" cy="337016"/>
              </a:xfrm>
              <a:custGeom>
                <a:avLst/>
                <a:gdLst/>
                <a:ahLst/>
                <a:cxnLst/>
                <a:rect l="0" t="0" r="0" b="0"/>
                <a:pathLst>
                  <a:path w="23244" h="337016">
                    <a:moveTo>
                      <a:pt x="0" y="0"/>
                    </a:moveTo>
                    <a:lnTo>
                      <a:pt x="0" y="63207"/>
                    </a:lnTo>
                    <a:lnTo>
                      <a:pt x="6170" y="124249"/>
                    </a:lnTo>
                    <a:lnTo>
                      <a:pt x="11836" y="182888"/>
                    </a:lnTo>
                    <a:lnTo>
                      <a:pt x="20607" y="244208"/>
                    </a:lnTo>
                    <a:lnTo>
                      <a:pt x="22723" y="306057"/>
                    </a:lnTo>
                    <a:lnTo>
                      <a:pt x="23243" y="337015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3888534" y="533154"/>
                <a:ext cx="197561" cy="10904"/>
              </a:xfrm>
              <a:custGeom>
                <a:avLst/>
                <a:gdLst/>
                <a:ahLst/>
                <a:cxnLst/>
                <a:rect l="0" t="0" r="0" b="0"/>
                <a:pathLst>
                  <a:path w="197561" h="10904">
                    <a:moveTo>
                      <a:pt x="197560" y="0"/>
                    </a:moveTo>
                    <a:lnTo>
                      <a:pt x="167144" y="7987"/>
                    </a:lnTo>
                    <a:lnTo>
                      <a:pt x="101643" y="10903"/>
                    </a:lnTo>
                    <a:lnTo>
                      <a:pt x="38873" y="5310"/>
                    </a:lnTo>
                    <a:lnTo>
                      <a:pt x="0" y="0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341761" y="614503"/>
                <a:ext cx="46486" cy="81349"/>
              </a:xfrm>
              <a:custGeom>
                <a:avLst/>
                <a:gdLst/>
                <a:ahLst/>
                <a:cxnLst/>
                <a:rect l="0" t="0" r="0" b="0"/>
                <a:pathLst>
                  <a:path w="46486" h="81349">
                    <a:moveTo>
                      <a:pt x="0" y="0"/>
                    </a:moveTo>
                    <a:lnTo>
                      <a:pt x="16085" y="47122"/>
                    </a:lnTo>
                    <a:lnTo>
                      <a:pt x="27809" y="66137"/>
                    </a:lnTo>
                    <a:lnTo>
                      <a:pt x="46485" y="81348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330140" y="579639"/>
                <a:ext cx="151077" cy="302153"/>
              </a:xfrm>
              <a:custGeom>
                <a:avLst/>
                <a:gdLst/>
                <a:ahLst/>
                <a:cxnLst/>
                <a:rect l="0" t="0" r="0" b="0"/>
                <a:pathLst>
                  <a:path w="151077" h="302153">
                    <a:moveTo>
                      <a:pt x="151076" y="0"/>
                    </a:moveTo>
                    <a:lnTo>
                      <a:pt x="120709" y="59466"/>
                    </a:lnTo>
                    <a:lnTo>
                      <a:pt x="88911" y="127953"/>
                    </a:lnTo>
                    <a:lnTo>
                      <a:pt x="53026" y="197571"/>
                    </a:lnTo>
                    <a:lnTo>
                      <a:pt x="16919" y="265997"/>
                    </a:lnTo>
                    <a:lnTo>
                      <a:pt x="0" y="302152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4512664" y="596712"/>
                <a:ext cx="138022" cy="164077"/>
              </a:xfrm>
              <a:custGeom>
                <a:avLst/>
                <a:gdLst/>
                <a:ahLst/>
                <a:cxnLst/>
                <a:rect l="0" t="0" r="0" b="0"/>
                <a:pathLst>
                  <a:path w="138022" h="164077">
                    <a:moveTo>
                      <a:pt x="96385" y="6169"/>
                    </a:moveTo>
                    <a:lnTo>
                      <a:pt x="77877" y="0"/>
                    </a:lnTo>
                    <a:lnTo>
                      <a:pt x="69843" y="765"/>
                    </a:lnTo>
                    <a:lnTo>
                      <a:pt x="54029" y="8502"/>
                    </a:lnTo>
                    <a:lnTo>
                      <a:pt x="30607" y="27377"/>
                    </a:lnTo>
                    <a:lnTo>
                      <a:pt x="13481" y="55495"/>
                    </a:lnTo>
                    <a:lnTo>
                      <a:pt x="229" y="88359"/>
                    </a:lnTo>
                    <a:lnTo>
                      <a:pt x="0" y="99700"/>
                    </a:lnTo>
                    <a:lnTo>
                      <a:pt x="6632" y="122631"/>
                    </a:lnTo>
                    <a:lnTo>
                      <a:pt x="24885" y="151150"/>
                    </a:lnTo>
                    <a:lnTo>
                      <a:pt x="46100" y="160992"/>
                    </a:lnTo>
                    <a:lnTo>
                      <a:pt x="71453" y="164076"/>
                    </a:lnTo>
                    <a:lnTo>
                      <a:pt x="95634" y="161142"/>
                    </a:lnTo>
                    <a:lnTo>
                      <a:pt x="115850" y="148647"/>
                    </a:lnTo>
                    <a:lnTo>
                      <a:pt x="124857" y="139892"/>
                    </a:lnTo>
                    <a:lnTo>
                      <a:pt x="134865" y="116391"/>
                    </a:lnTo>
                    <a:lnTo>
                      <a:pt x="138021" y="90020"/>
                    </a:lnTo>
                    <a:lnTo>
                      <a:pt x="135119" y="65388"/>
                    </a:lnTo>
                    <a:lnTo>
                      <a:pt x="126082" y="44971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4707583" y="568018"/>
                <a:ext cx="154487" cy="212376"/>
              </a:xfrm>
              <a:custGeom>
                <a:avLst/>
                <a:gdLst/>
                <a:ahLst/>
                <a:cxnLst/>
                <a:rect l="0" t="0" r="0" b="0"/>
                <a:pathLst>
                  <a:path w="154487" h="212376">
                    <a:moveTo>
                      <a:pt x="29300" y="34863"/>
                    </a:moveTo>
                    <a:lnTo>
                      <a:pt x="16961" y="47202"/>
                    </a:lnTo>
                    <a:lnTo>
                      <a:pt x="10903" y="67033"/>
                    </a:lnTo>
                    <a:lnTo>
                      <a:pt x="0" y="128770"/>
                    </a:lnTo>
                    <a:lnTo>
                      <a:pt x="2505" y="157087"/>
                    </a:lnTo>
                    <a:lnTo>
                      <a:pt x="11365" y="180003"/>
                    </a:lnTo>
                    <a:lnTo>
                      <a:pt x="17343" y="189729"/>
                    </a:lnTo>
                    <a:lnTo>
                      <a:pt x="34315" y="203979"/>
                    </a:lnTo>
                    <a:lnTo>
                      <a:pt x="44265" y="209587"/>
                    </a:lnTo>
                    <a:lnTo>
                      <a:pt x="65649" y="212375"/>
                    </a:lnTo>
                    <a:lnTo>
                      <a:pt x="76775" y="211310"/>
                    </a:lnTo>
                    <a:lnTo>
                      <a:pt x="96024" y="199798"/>
                    </a:lnTo>
                    <a:lnTo>
                      <a:pt x="129424" y="167012"/>
                    </a:lnTo>
                    <a:lnTo>
                      <a:pt x="138361" y="144385"/>
                    </a:lnTo>
                    <a:lnTo>
                      <a:pt x="152557" y="80706"/>
                    </a:lnTo>
                    <a:lnTo>
                      <a:pt x="154486" y="39982"/>
                    </a:lnTo>
                    <a:lnTo>
                      <a:pt x="145512" y="0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3423685" y="919174"/>
              <a:ext cx="1241576" cy="317679"/>
              <a:chOff x="3423685" y="919174"/>
              <a:chExt cx="1241576" cy="317679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3563140" y="974760"/>
                <a:ext cx="11622" cy="209183"/>
              </a:xfrm>
              <a:custGeom>
                <a:avLst/>
                <a:gdLst/>
                <a:ahLst/>
                <a:cxnLst/>
                <a:rect l="0" t="0" r="0" b="0"/>
                <a:pathLst>
                  <a:path w="11622" h="209183">
                    <a:moveTo>
                      <a:pt x="11621" y="209182"/>
                    </a:moveTo>
                    <a:lnTo>
                      <a:pt x="2423" y="167815"/>
                    </a:lnTo>
                    <a:lnTo>
                      <a:pt x="479" y="111054"/>
                    </a:lnTo>
                    <a:lnTo>
                      <a:pt x="95" y="51396"/>
                    </a:lnTo>
                    <a:lnTo>
                      <a:pt x="0" y="0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3423685" y="919227"/>
                <a:ext cx="322355" cy="286280"/>
              </a:xfrm>
              <a:custGeom>
                <a:avLst/>
                <a:gdLst/>
                <a:ahLst/>
                <a:cxnLst/>
                <a:rect l="0" t="0" r="0" b="0"/>
                <a:pathLst>
                  <a:path w="322355" h="286280">
                    <a:moveTo>
                      <a:pt x="0" y="32291"/>
                    </a:moveTo>
                    <a:lnTo>
                      <a:pt x="19847" y="15026"/>
                    </a:lnTo>
                    <a:lnTo>
                      <a:pt x="38519" y="6110"/>
                    </a:lnTo>
                    <a:lnTo>
                      <a:pt x="76980" y="0"/>
                    </a:lnTo>
                    <a:lnTo>
                      <a:pt x="136249" y="5922"/>
                    </a:lnTo>
                    <a:lnTo>
                      <a:pt x="180972" y="10705"/>
                    </a:lnTo>
                    <a:lnTo>
                      <a:pt x="243392" y="35107"/>
                    </a:lnTo>
                    <a:lnTo>
                      <a:pt x="263555" y="50329"/>
                    </a:lnTo>
                    <a:lnTo>
                      <a:pt x="304243" y="94877"/>
                    </a:lnTo>
                    <a:lnTo>
                      <a:pt x="315133" y="115630"/>
                    </a:lnTo>
                    <a:lnTo>
                      <a:pt x="322354" y="155262"/>
                    </a:lnTo>
                    <a:lnTo>
                      <a:pt x="318325" y="193547"/>
                    </a:lnTo>
                    <a:lnTo>
                      <a:pt x="308910" y="214147"/>
                    </a:lnTo>
                    <a:lnTo>
                      <a:pt x="294825" y="231910"/>
                    </a:lnTo>
                    <a:lnTo>
                      <a:pt x="265118" y="255139"/>
                    </a:lnTo>
                    <a:lnTo>
                      <a:pt x="208896" y="279459"/>
                    </a:lnTo>
                    <a:lnTo>
                      <a:pt x="153363" y="286279"/>
                    </a:lnTo>
                    <a:lnTo>
                      <a:pt x="96100" y="284183"/>
                    </a:lnTo>
                    <a:lnTo>
                      <a:pt x="59034" y="271775"/>
                    </a:lnTo>
                    <a:lnTo>
                      <a:pt x="23243" y="253094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882365" y="974760"/>
                <a:ext cx="29413" cy="244047"/>
              </a:xfrm>
              <a:custGeom>
                <a:avLst/>
                <a:gdLst/>
                <a:ahLst/>
                <a:cxnLst/>
                <a:rect l="0" t="0" r="0" b="0"/>
                <a:pathLst>
                  <a:path w="29413" h="244047">
                    <a:moveTo>
                      <a:pt x="6169" y="0"/>
                    </a:moveTo>
                    <a:lnTo>
                      <a:pt x="0" y="18508"/>
                    </a:lnTo>
                    <a:lnTo>
                      <a:pt x="3611" y="76731"/>
                    </a:lnTo>
                    <a:lnTo>
                      <a:pt x="9107" y="135865"/>
                    </a:lnTo>
                    <a:lnTo>
                      <a:pt x="17938" y="203783"/>
                    </a:lnTo>
                    <a:lnTo>
                      <a:pt x="29412" y="244046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783943" y="919174"/>
                <a:ext cx="325395" cy="313502"/>
              </a:xfrm>
              <a:custGeom>
                <a:avLst/>
                <a:gdLst/>
                <a:ahLst/>
                <a:cxnLst/>
                <a:rect l="0" t="0" r="0" b="0"/>
                <a:pathLst>
                  <a:path w="325395" h="313502">
                    <a:moveTo>
                      <a:pt x="0" y="55586"/>
                    </a:moveTo>
                    <a:lnTo>
                      <a:pt x="6169" y="37078"/>
                    </a:lnTo>
                    <a:lnTo>
                      <a:pt x="19528" y="24549"/>
                    </a:lnTo>
                    <a:lnTo>
                      <a:pt x="59668" y="5983"/>
                    </a:lnTo>
                    <a:lnTo>
                      <a:pt x="105771" y="0"/>
                    </a:lnTo>
                    <a:lnTo>
                      <a:pt x="147982" y="4396"/>
                    </a:lnTo>
                    <a:lnTo>
                      <a:pt x="169500" y="13897"/>
                    </a:lnTo>
                    <a:lnTo>
                      <a:pt x="178854" y="20046"/>
                    </a:lnTo>
                    <a:lnTo>
                      <a:pt x="192690" y="37208"/>
                    </a:lnTo>
                    <a:lnTo>
                      <a:pt x="221692" y="83104"/>
                    </a:lnTo>
                    <a:lnTo>
                      <a:pt x="222059" y="103971"/>
                    </a:lnTo>
                    <a:lnTo>
                      <a:pt x="215006" y="137498"/>
                    </a:lnTo>
                    <a:lnTo>
                      <a:pt x="198569" y="165796"/>
                    </a:lnTo>
                    <a:lnTo>
                      <a:pt x="177343" y="190536"/>
                    </a:lnTo>
                    <a:lnTo>
                      <a:pt x="175044" y="198494"/>
                    </a:lnTo>
                    <a:lnTo>
                      <a:pt x="176093" y="206382"/>
                    </a:lnTo>
                    <a:lnTo>
                      <a:pt x="196333" y="243766"/>
                    </a:lnTo>
                    <a:lnTo>
                      <a:pt x="240404" y="295275"/>
                    </a:lnTo>
                    <a:lnTo>
                      <a:pt x="269652" y="312688"/>
                    </a:lnTo>
                    <a:lnTo>
                      <a:pt x="280486" y="313501"/>
                    </a:lnTo>
                    <a:lnTo>
                      <a:pt x="325394" y="299632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120958" y="934613"/>
                <a:ext cx="174319" cy="295815"/>
              </a:xfrm>
              <a:custGeom>
                <a:avLst/>
                <a:gdLst/>
                <a:ahLst/>
                <a:cxnLst/>
                <a:rect l="0" t="0" r="0" b="0"/>
                <a:pathLst>
                  <a:path w="174319" h="295815">
                    <a:moveTo>
                      <a:pt x="0" y="272572"/>
                    </a:moveTo>
                    <a:lnTo>
                      <a:pt x="6169" y="207871"/>
                    </a:lnTo>
                    <a:lnTo>
                      <a:pt x="11836" y="149366"/>
                    </a:lnTo>
                    <a:lnTo>
                      <a:pt x="27655" y="87242"/>
                    </a:lnTo>
                    <a:lnTo>
                      <a:pt x="37358" y="19408"/>
                    </a:lnTo>
                    <a:lnTo>
                      <a:pt x="40401" y="6952"/>
                    </a:lnTo>
                    <a:lnTo>
                      <a:pt x="45011" y="1231"/>
                    </a:lnTo>
                    <a:lnTo>
                      <a:pt x="50667" y="0"/>
                    </a:lnTo>
                    <a:lnTo>
                      <a:pt x="57021" y="1761"/>
                    </a:lnTo>
                    <a:lnTo>
                      <a:pt x="62548" y="6809"/>
                    </a:lnTo>
                    <a:lnTo>
                      <a:pt x="80696" y="42744"/>
                    </a:lnTo>
                    <a:lnTo>
                      <a:pt x="101922" y="106582"/>
                    </a:lnTo>
                    <a:lnTo>
                      <a:pt x="130081" y="167547"/>
                    </a:lnTo>
                    <a:lnTo>
                      <a:pt x="150862" y="229473"/>
                    </a:lnTo>
                    <a:lnTo>
                      <a:pt x="174318" y="295814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144201" y="1125836"/>
                <a:ext cx="104591" cy="11622"/>
              </a:xfrm>
              <a:custGeom>
                <a:avLst/>
                <a:gdLst/>
                <a:ahLst/>
                <a:cxnLst/>
                <a:rect l="0" t="0" r="0" b="0"/>
                <a:pathLst>
                  <a:path w="104591" h="11622">
                    <a:moveTo>
                      <a:pt x="104590" y="0"/>
                    </a:moveTo>
                    <a:lnTo>
                      <a:pt x="63223" y="9198"/>
                    </a:lnTo>
                    <a:lnTo>
                      <a:pt x="0" y="11621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356613" y="963139"/>
                <a:ext cx="308648" cy="273714"/>
              </a:xfrm>
              <a:custGeom>
                <a:avLst/>
                <a:gdLst/>
                <a:ahLst/>
                <a:cxnLst/>
                <a:rect l="0" t="0" r="0" b="0"/>
                <a:pathLst>
                  <a:path w="308648" h="273714">
                    <a:moveTo>
                      <a:pt x="20012" y="34864"/>
                    </a:moveTo>
                    <a:lnTo>
                      <a:pt x="7674" y="53372"/>
                    </a:lnTo>
                    <a:lnTo>
                      <a:pt x="0" y="95728"/>
                    </a:lnTo>
                    <a:lnTo>
                      <a:pt x="6686" y="158603"/>
                    </a:lnTo>
                    <a:lnTo>
                      <a:pt x="23884" y="217316"/>
                    </a:lnTo>
                    <a:lnTo>
                      <a:pt x="51767" y="260430"/>
                    </a:lnTo>
                    <a:lnTo>
                      <a:pt x="60551" y="264007"/>
                    </a:lnTo>
                    <a:lnTo>
                      <a:pt x="70280" y="263810"/>
                    </a:lnTo>
                    <a:lnTo>
                      <a:pt x="80640" y="261095"/>
                    </a:lnTo>
                    <a:lnTo>
                      <a:pt x="99038" y="247750"/>
                    </a:lnTo>
                    <a:lnTo>
                      <a:pt x="114532" y="228906"/>
                    </a:lnTo>
                    <a:lnTo>
                      <a:pt x="125722" y="207618"/>
                    </a:lnTo>
                    <a:lnTo>
                      <a:pt x="133113" y="167686"/>
                    </a:lnTo>
                    <a:lnTo>
                      <a:pt x="135441" y="163440"/>
                    </a:lnTo>
                    <a:lnTo>
                      <a:pt x="138285" y="165775"/>
                    </a:lnTo>
                    <a:lnTo>
                      <a:pt x="169630" y="233285"/>
                    </a:lnTo>
                    <a:lnTo>
                      <a:pt x="191172" y="261374"/>
                    </a:lnTo>
                    <a:lnTo>
                      <a:pt x="213156" y="271116"/>
                    </a:lnTo>
                    <a:lnTo>
                      <a:pt x="226250" y="273713"/>
                    </a:lnTo>
                    <a:lnTo>
                      <a:pt x="237561" y="272863"/>
                    </a:lnTo>
                    <a:lnTo>
                      <a:pt x="257016" y="265031"/>
                    </a:lnTo>
                    <a:lnTo>
                      <a:pt x="282488" y="239934"/>
                    </a:lnTo>
                    <a:lnTo>
                      <a:pt x="300222" y="201794"/>
                    </a:lnTo>
                    <a:lnTo>
                      <a:pt x="308504" y="133356"/>
                    </a:lnTo>
                    <a:lnTo>
                      <a:pt x="308647" y="78107"/>
                    </a:lnTo>
                    <a:lnTo>
                      <a:pt x="301225" y="22841"/>
                    </a:lnTo>
                    <a:lnTo>
                      <a:pt x="298922" y="0"/>
                    </a:lnTo>
                  </a:path>
                </a:pathLst>
              </a:custGeom>
              <a:ln w="419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5549710" y="393700"/>
            <a:ext cx="1544699" cy="843153"/>
            <a:chOff x="5549710" y="393700"/>
            <a:chExt cx="1544699" cy="843153"/>
          </a:xfrm>
        </p:grpSpPr>
        <p:sp>
          <p:nvSpPr>
            <p:cNvPr id="28" name="Freeform 27"/>
            <p:cNvSpPr/>
            <p:nvPr/>
          </p:nvSpPr>
          <p:spPr>
            <a:xfrm>
              <a:off x="5549710" y="416800"/>
              <a:ext cx="332011" cy="288994"/>
            </a:xfrm>
            <a:custGeom>
              <a:avLst/>
              <a:gdLst/>
              <a:ahLst/>
              <a:cxnLst/>
              <a:rect l="0" t="0" r="0" b="0"/>
              <a:pathLst>
                <a:path w="332011" h="288994">
                  <a:moveTo>
                    <a:pt x="9945" y="0"/>
                  </a:moveTo>
                  <a:lnTo>
                    <a:pt x="0" y="64304"/>
                  </a:lnTo>
                  <a:lnTo>
                    <a:pt x="11170" y="133237"/>
                  </a:lnTo>
                  <a:lnTo>
                    <a:pt x="25586" y="199141"/>
                  </a:lnTo>
                  <a:lnTo>
                    <a:pt x="42076" y="251087"/>
                  </a:lnTo>
                  <a:lnTo>
                    <a:pt x="54597" y="270300"/>
                  </a:lnTo>
                  <a:lnTo>
                    <a:pt x="64096" y="276450"/>
                  </a:lnTo>
                  <a:lnTo>
                    <a:pt x="88340" y="283284"/>
                  </a:lnTo>
                  <a:lnTo>
                    <a:pt x="99425" y="282539"/>
                  </a:lnTo>
                  <a:lnTo>
                    <a:pt x="118587" y="274868"/>
                  </a:lnTo>
                  <a:lnTo>
                    <a:pt x="132236" y="259480"/>
                  </a:lnTo>
                  <a:lnTo>
                    <a:pt x="168819" y="195809"/>
                  </a:lnTo>
                  <a:lnTo>
                    <a:pt x="173611" y="184439"/>
                  </a:lnTo>
                  <a:lnTo>
                    <a:pt x="176806" y="181993"/>
                  </a:lnTo>
                  <a:lnTo>
                    <a:pt x="178936" y="185495"/>
                  </a:lnTo>
                  <a:lnTo>
                    <a:pt x="199022" y="254817"/>
                  </a:lnTo>
                  <a:lnTo>
                    <a:pt x="213330" y="274097"/>
                  </a:lnTo>
                  <a:lnTo>
                    <a:pt x="222535" y="282831"/>
                  </a:lnTo>
                  <a:lnTo>
                    <a:pt x="232522" y="287371"/>
                  </a:lnTo>
                  <a:lnTo>
                    <a:pt x="253885" y="288993"/>
                  </a:lnTo>
                  <a:lnTo>
                    <a:pt x="272791" y="282014"/>
                  </a:lnTo>
                  <a:lnTo>
                    <a:pt x="289749" y="269073"/>
                  </a:lnTo>
                  <a:lnTo>
                    <a:pt x="312443" y="240142"/>
                  </a:lnTo>
                  <a:lnTo>
                    <a:pt x="326582" y="205903"/>
                  </a:lnTo>
                  <a:lnTo>
                    <a:pt x="332010" y="148995"/>
                  </a:lnTo>
                  <a:lnTo>
                    <a:pt x="329528" y="107030"/>
                  </a:lnTo>
                  <a:lnTo>
                    <a:pt x="321796" y="57750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23124" y="393700"/>
              <a:ext cx="167833" cy="300302"/>
            </a:xfrm>
            <a:custGeom>
              <a:avLst/>
              <a:gdLst/>
              <a:ahLst/>
              <a:cxnLst/>
              <a:rect l="0" t="0" r="0" b="0"/>
              <a:pathLst>
                <a:path w="167833" h="300302">
                  <a:moveTo>
                    <a:pt x="6132" y="0"/>
                  </a:moveTo>
                  <a:lnTo>
                    <a:pt x="0" y="18394"/>
                  </a:lnTo>
                  <a:lnTo>
                    <a:pt x="412" y="37692"/>
                  </a:lnTo>
                  <a:lnTo>
                    <a:pt x="13316" y="102021"/>
                  </a:lnTo>
                  <a:lnTo>
                    <a:pt x="20242" y="162080"/>
                  </a:lnTo>
                  <a:lnTo>
                    <a:pt x="33587" y="223375"/>
                  </a:lnTo>
                  <a:lnTo>
                    <a:pt x="38650" y="269523"/>
                  </a:lnTo>
                  <a:lnTo>
                    <a:pt x="38077" y="275932"/>
                  </a:lnTo>
                  <a:lnTo>
                    <a:pt x="36412" y="276355"/>
                  </a:lnTo>
                  <a:lnTo>
                    <a:pt x="34018" y="272787"/>
                  </a:lnTo>
                  <a:lnTo>
                    <a:pt x="34781" y="258555"/>
                  </a:lnTo>
                  <a:lnTo>
                    <a:pt x="45728" y="218049"/>
                  </a:lnTo>
                  <a:lnTo>
                    <a:pt x="62639" y="190516"/>
                  </a:lnTo>
                  <a:lnTo>
                    <a:pt x="70753" y="186044"/>
                  </a:lnTo>
                  <a:lnTo>
                    <a:pt x="90036" y="184498"/>
                  </a:lnTo>
                  <a:lnTo>
                    <a:pt x="108017" y="191510"/>
                  </a:lnTo>
                  <a:lnTo>
                    <a:pt x="124564" y="204466"/>
                  </a:lnTo>
                  <a:lnTo>
                    <a:pt x="147027" y="233405"/>
                  </a:lnTo>
                  <a:lnTo>
                    <a:pt x="161098" y="265080"/>
                  </a:lnTo>
                  <a:lnTo>
                    <a:pt x="167832" y="300301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17898" y="555168"/>
              <a:ext cx="192510" cy="159070"/>
            </a:xfrm>
            <a:custGeom>
              <a:avLst/>
              <a:gdLst/>
              <a:ahLst/>
              <a:cxnLst/>
              <a:rect l="0" t="0" r="0" b="0"/>
              <a:pathLst>
                <a:path w="192510" h="159070">
                  <a:moveTo>
                    <a:pt x="77009" y="115733"/>
                  </a:moveTo>
                  <a:lnTo>
                    <a:pt x="89272" y="97338"/>
                  </a:lnTo>
                  <a:lnTo>
                    <a:pt x="91870" y="78040"/>
                  </a:lnTo>
                  <a:lnTo>
                    <a:pt x="83082" y="34281"/>
                  </a:lnTo>
                  <a:lnTo>
                    <a:pt x="66545" y="6186"/>
                  </a:lnTo>
                  <a:lnTo>
                    <a:pt x="57200" y="1634"/>
                  </a:lnTo>
                  <a:lnTo>
                    <a:pt x="33127" y="0"/>
                  </a:lnTo>
                  <a:lnTo>
                    <a:pt x="23371" y="3927"/>
                  </a:lnTo>
                  <a:lnTo>
                    <a:pt x="9109" y="18558"/>
                  </a:lnTo>
                  <a:lnTo>
                    <a:pt x="1914" y="41316"/>
                  </a:lnTo>
                  <a:lnTo>
                    <a:pt x="0" y="67258"/>
                  </a:lnTo>
                  <a:lnTo>
                    <a:pt x="12572" y="126983"/>
                  </a:lnTo>
                  <a:lnTo>
                    <a:pt x="26553" y="146827"/>
                  </a:lnTo>
                  <a:lnTo>
                    <a:pt x="35672" y="155712"/>
                  </a:lnTo>
                  <a:lnTo>
                    <a:pt x="45601" y="159069"/>
                  </a:lnTo>
                  <a:lnTo>
                    <a:pt x="66900" y="155954"/>
                  </a:lnTo>
                  <a:lnTo>
                    <a:pt x="75403" y="150247"/>
                  </a:lnTo>
                  <a:lnTo>
                    <a:pt x="88273" y="133639"/>
                  </a:lnTo>
                  <a:lnTo>
                    <a:pt x="102734" y="102644"/>
                  </a:lnTo>
                  <a:lnTo>
                    <a:pt x="109015" y="62945"/>
                  </a:lnTo>
                  <a:lnTo>
                    <a:pt x="108613" y="57441"/>
                  </a:lnTo>
                  <a:lnTo>
                    <a:pt x="107062" y="57621"/>
                  </a:lnTo>
                  <a:lnTo>
                    <a:pt x="104744" y="61592"/>
                  </a:lnTo>
                  <a:lnTo>
                    <a:pt x="109013" y="76270"/>
                  </a:lnTo>
                  <a:lnTo>
                    <a:pt x="125847" y="102757"/>
                  </a:lnTo>
                  <a:lnTo>
                    <a:pt x="141065" y="117665"/>
                  </a:lnTo>
                  <a:lnTo>
                    <a:pt x="160662" y="128569"/>
                  </a:lnTo>
                  <a:lnTo>
                    <a:pt x="168711" y="130707"/>
                  </a:lnTo>
                  <a:lnTo>
                    <a:pt x="175361" y="130849"/>
                  </a:lnTo>
                  <a:lnTo>
                    <a:pt x="192509" y="127283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33507" y="393700"/>
              <a:ext cx="34652" cy="311852"/>
            </a:xfrm>
            <a:custGeom>
              <a:avLst/>
              <a:gdLst/>
              <a:ahLst/>
              <a:cxnLst/>
              <a:rect l="0" t="0" r="0" b="0"/>
              <a:pathLst>
                <a:path w="34652" h="311852">
                  <a:moveTo>
                    <a:pt x="0" y="0"/>
                  </a:moveTo>
                  <a:lnTo>
                    <a:pt x="0" y="64304"/>
                  </a:lnTo>
                  <a:lnTo>
                    <a:pt x="7938" y="125017"/>
                  </a:lnTo>
                  <a:lnTo>
                    <a:pt x="14260" y="194047"/>
                  </a:lnTo>
                  <a:lnTo>
                    <a:pt x="21354" y="257496"/>
                  </a:lnTo>
                  <a:lnTo>
                    <a:pt x="30694" y="305106"/>
                  </a:lnTo>
                  <a:lnTo>
                    <a:pt x="32012" y="308638"/>
                  </a:lnTo>
                  <a:lnTo>
                    <a:pt x="34651" y="311851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1107" y="533687"/>
              <a:ext cx="196352" cy="21714"/>
            </a:xfrm>
            <a:custGeom>
              <a:avLst/>
              <a:gdLst/>
              <a:ahLst/>
              <a:cxnLst/>
              <a:rect l="0" t="0" r="0" b="0"/>
              <a:pathLst>
                <a:path w="196352" h="21714">
                  <a:moveTo>
                    <a:pt x="196351" y="21713"/>
                  </a:moveTo>
                  <a:lnTo>
                    <a:pt x="135859" y="5637"/>
                  </a:lnTo>
                  <a:lnTo>
                    <a:pt x="73369" y="0"/>
                  </a:lnTo>
                  <a:lnTo>
                    <a:pt x="30865" y="307"/>
                  </a:lnTo>
                  <a:lnTo>
                    <a:pt x="0" y="10163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99159" y="555400"/>
              <a:ext cx="69302" cy="138602"/>
            </a:xfrm>
            <a:custGeom>
              <a:avLst/>
              <a:gdLst/>
              <a:ahLst/>
              <a:cxnLst/>
              <a:rect l="0" t="0" r="0" b="0"/>
              <a:pathLst>
                <a:path w="69302" h="138602">
                  <a:moveTo>
                    <a:pt x="0" y="0"/>
                  </a:moveTo>
                  <a:lnTo>
                    <a:pt x="15987" y="46834"/>
                  </a:lnTo>
                  <a:lnTo>
                    <a:pt x="54718" y="106414"/>
                  </a:lnTo>
                  <a:lnTo>
                    <a:pt x="69301" y="138601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76059" y="566950"/>
              <a:ext cx="161702" cy="265652"/>
            </a:xfrm>
            <a:custGeom>
              <a:avLst/>
              <a:gdLst/>
              <a:ahLst/>
              <a:cxnLst/>
              <a:rect l="0" t="0" r="0" b="0"/>
              <a:pathLst>
                <a:path w="161702" h="265652">
                  <a:moveTo>
                    <a:pt x="161701" y="0"/>
                  </a:moveTo>
                  <a:lnTo>
                    <a:pt x="143306" y="12263"/>
                  </a:lnTo>
                  <a:lnTo>
                    <a:pt x="130853" y="28550"/>
                  </a:lnTo>
                  <a:lnTo>
                    <a:pt x="106270" y="64245"/>
                  </a:lnTo>
                  <a:lnTo>
                    <a:pt x="51521" y="117676"/>
                  </a:lnTo>
                  <a:lnTo>
                    <a:pt x="24308" y="182679"/>
                  </a:lnTo>
                  <a:lnTo>
                    <a:pt x="3529" y="247070"/>
                  </a:lnTo>
                  <a:lnTo>
                    <a:pt x="0" y="265651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57327" y="575458"/>
              <a:ext cx="110933" cy="143477"/>
            </a:xfrm>
            <a:custGeom>
              <a:avLst/>
              <a:gdLst/>
              <a:ahLst/>
              <a:cxnLst/>
              <a:rect l="0" t="0" r="0" b="0"/>
              <a:pathLst>
                <a:path w="110933" h="143477">
                  <a:moveTo>
                    <a:pt x="84384" y="14592"/>
                  </a:moveTo>
                  <a:lnTo>
                    <a:pt x="72121" y="2329"/>
                  </a:lnTo>
                  <a:lnTo>
                    <a:pt x="64658" y="0"/>
                  </a:lnTo>
                  <a:lnTo>
                    <a:pt x="46101" y="835"/>
                  </a:lnTo>
                  <a:lnTo>
                    <a:pt x="28440" y="8905"/>
                  </a:lnTo>
                  <a:lnTo>
                    <a:pt x="20138" y="14651"/>
                  </a:lnTo>
                  <a:lnTo>
                    <a:pt x="7491" y="31302"/>
                  </a:lnTo>
                  <a:lnTo>
                    <a:pt x="2322" y="41132"/>
                  </a:lnTo>
                  <a:lnTo>
                    <a:pt x="0" y="65743"/>
                  </a:lnTo>
                  <a:lnTo>
                    <a:pt x="8967" y="117239"/>
                  </a:lnTo>
                  <a:lnTo>
                    <a:pt x="14856" y="126657"/>
                  </a:lnTo>
                  <a:lnTo>
                    <a:pt x="31666" y="140543"/>
                  </a:lnTo>
                  <a:lnTo>
                    <a:pt x="41538" y="143476"/>
                  </a:lnTo>
                  <a:lnTo>
                    <a:pt x="62775" y="143313"/>
                  </a:lnTo>
                  <a:lnTo>
                    <a:pt x="81624" y="135541"/>
                  </a:lnTo>
                  <a:lnTo>
                    <a:pt x="90244" y="129875"/>
                  </a:lnTo>
                  <a:lnTo>
                    <a:pt x="103244" y="113312"/>
                  </a:lnTo>
                  <a:lnTo>
                    <a:pt x="108507" y="103506"/>
                  </a:lnTo>
                  <a:lnTo>
                    <a:pt x="110932" y="82343"/>
                  </a:lnTo>
                  <a:lnTo>
                    <a:pt x="102034" y="37386"/>
                  </a:lnTo>
                  <a:lnTo>
                    <a:pt x="91801" y="21301"/>
                  </a:lnTo>
                  <a:lnTo>
                    <a:pt x="72833" y="3042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58162" y="532300"/>
              <a:ext cx="136247" cy="187247"/>
            </a:xfrm>
            <a:custGeom>
              <a:avLst/>
              <a:gdLst/>
              <a:ahLst/>
              <a:cxnLst/>
              <a:rect l="0" t="0" r="0" b="0"/>
              <a:pathLst>
                <a:path w="136247" h="187247">
                  <a:moveTo>
                    <a:pt x="22149" y="34650"/>
                  </a:moveTo>
                  <a:lnTo>
                    <a:pt x="9886" y="46913"/>
                  </a:lnTo>
                  <a:lnTo>
                    <a:pt x="3865" y="66623"/>
                  </a:lnTo>
                  <a:lnTo>
                    <a:pt x="0" y="121103"/>
                  </a:lnTo>
                  <a:lnTo>
                    <a:pt x="6316" y="147507"/>
                  </a:lnTo>
                  <a:lnTo>
                    <a:pt x="11594" y="159938"/>
                  </a:lnTo>
                  <a:lnTo>
                    <a:pt x="27725" y="177173"/>
                  </a:lnTo>
                  <a:lnTo>
                    <a:pt x="37417" y="183566"/>
                  </a:lnTo>
                  <a:lnTo>
                    <a:pt x="58450" y="187246"/>
                  </a:lnTo>
                  <a:lnTo>
                    <a:pt x="69450" y="186431"/>
                  </a:lnTo>
                  <a:lnTo>
                    <a:pt x="88516" y="178681"/>
                  </a:lnTo>
                  <a:lnTo>
                    <a:pt x="105545" y="165397"/>
                  </a:lnTo>
                  <a:lnTo>
                    <a:pt x="121669" y="146660"/>
                  </a:lnTo>
                  <a:lnTo>
                    <a:pt x="130547" y="122077"/>
                  </a:lnTo>
                  <a:lnTo>
                    <a:pt x="136246" y="64468"/>
                  </a:lnTo>
                  <a:lnTo>
                    <a:pt x="126099" y="0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42509" y="840572"/>
              <a:ext cx="209607" cy="323313"/>
            </a:xfrm>
            <a:custGeom>
              <a:avLst/>
              <a:gdLst/>
              <a:ahLst/>
              <a:cxnLst/>
              <a:rect l="0" t="0" r="0" b="0"/>
              <a:pathLst>
                <a:path w="209607" h="323313">
                  <a:moveTo>
                    <a:pt x="156349" y="38229"/>
                  </a:moveTo>
                  <a:lnTo>
                    <a:pt x="144085" y="19835"/>
                  </a:lnTo>
                  <a:lnTo>
                    <a:pt x="127799" y="7382"/>
                  </a:lnTo>
                  <a:lnTo>
                    <a:pt x="118065" y="2264"/>
                  </a:lnTo>
                  <a:lnTo>
                    <a:pt x="93561" y="0"/>
                  </a:lnTo>
                  <a:lnTo>
                    <a:pt x="42135" y="9004"/>
                  </a:lnTo>
                  <a:lnTo>
                    <a:pt x="12711" y="25577"/>
                  </a:lnTo>
                  <a:lnTo>
                    <a:pt x="6690" y="34928"/>
                  </a:lnTo>
                  <a:lnTo>
                    <a:pt x="0" y="59007"/>
                  </a:lnTo>
                  <a:lnTo>
                    <a:pt x="2365" y="95291"/>
                  </a:lnTo>
                  <a:lnTo>
                    <a:pt x="7493" y="104504"/>
                  </a:lnTo>
                  <a:lnTo>
                    <a:pt x="23457" y="118163"/>
                  </a:lnTo>
                  <a:lnTo>
                    <a:pt x="46808" y="125089"/>
                  </a:lnTo>
                  <a:lnTo>
                    <a:pt x="103626" y="129535"/>
                  </a:lnTo>
                  <a:lnTo>
                    <a:pt x="142866" y="136437"/>
                  </a:lnTo>
                  <a:lnTo>
                    <a:pt x="172744" y="152741"/>
                  </a:lnTo>
                  <a:lnTo>
                    <a:pt x="197853" y="179959"/>
                  </a:lnTo>
                  <a:lnTo>
                    <a:pt x="206878" y="204743"/>
                  </a:lnTo>
                  <a:lnTo>
                    <a:pt x="209606" y="231586"/>
                  </a:lnTo>
                  <a:lnTo>
                    <a:pt x="197600" y="291936"/>
                  </a:lnTo>
                  <a:lnTo>
                    <a:pt x="191549" y="301051"/>
                  </a:lnTo>
                  <a:lnTo>
                    <a:pt x="174560" y="314600"/>
                  </a:lnTo>
                  <a:lnTo>
                    <a:pt x="137218" y="323312"/>
                  </a:lnTo>
                  <a:lnTo>
                    <a:pt x="99775" y="319762"/>
                  </a:lnTo>
                  <a:lnTo>
                    <a:pt x="79443" y="310511"/>
                  </a:lnTo>
                  <a:lnTo>
                    <a:pt x="17748" y="257680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42878" y="848711"/>
              <a:ext cx="214033" cy="365042"/>
            </a:xfrm>
            <a:custGeom>
              <a:avLst/>
              <a:gdLst/>
              <a:ahLst/>
              <a:cxnLst/>
              <a:rect l="0" t="0" r="0" b="0"/>
              <a:pathLst>
                <a:path w="214033" h="365042">
                  <a:moveTo>
                    <a:pt x="6131" y="365041"/>
                  </a:moveTo>
                  <a:lnTo>
                    <a:pt x="0" y="346647"/>
                  </a:lnTo>
                  <a:lnTo>
                    <a:pt x="4436" y="278854"/>
                  </a:lnTo>
                  <a:lnTo>
                    <a:pt x="11928" y="218400"/>
                  </a:lnTo>
                  <a:lnTo>
                    <a:pt x="25766" y="152225"/>
                  </a:lnTo>
                  <a:lnTo>
                    <a:pt x="40857" y="88390"/>
                  </a:lnTo>
                  <a:lnTo>
                    <a:pt x="61325" y="21417"/>
                  </a:lnTo>
                  <a:lnTo>
                    <a:pt x="73867" y="2280"/>
                  </a:lnTo>
                  <a:lnTo>
                    <a:pt x="80805" y="0"/>
                  </a:lnTo>
                  <a:lnTo>
                    <a:pt x="87997" y="2330"/>
                  </a:lnTo>
                  <a:lnTo>
                    <a:pt x="95359" y="7733"/>
                  </a:lnTo>
                  <a:lnTo>
                    <a:pt x="106960" y="24004"/>
                  </a:lnTo>
                  <a:lnTo>
                    <a:pt x="136330" y="91742"/>
                  </a:lnTo>
                  <a:lnTo>
                    <a:pt x="162876" y="157417"/>
                  </a:lnTo>
                  <a:lnTo>
                    <a:pt x="179164" y="215706"/>
                  </a:lnTo>
                  <a:lnTo>
                    <a:pt x="194739" y="276652"/>
                  </a:lnTo>
                  <a:lnTo>
                    <a:pt x="210604" y="334104"/>
                  </a:lnTo>
                  <a:lnTo>
                    <a:pt x="214032" y="353491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60559" y="1069568"/>
              <a:ext cx="161702" cy="17135"/>
            </a:xfrm>
            <a:custGeom>
              <a:avLst/>
              <a:gdLst/>
              <a:ahLst/>
              <a:cxnLst/>
              <a:rect l="0" t="0" r="0" b="0"/>
              <a:pathLst>
                <a:path w="161702" h="17135">
                  <a:moveTo>
                    <a:pt x="161701" y="17134"/>
                  </a:moveTo>
                  <a:lnTo>
                    <a:pt x="114866" y="13712"/>
                  </a:lnTo>
                  <a:lnTo>
                    <a:pt x="49729" y="0"/>
                  </a:lnTo>
                  <a:lnTo>
                    <a:pt x="0" y="5584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49310" y="890351"/>
              <a:ext cx="80851" cy="115502"/>
            </a:xfrm>
            <a:custGeom>
              <a:avLst/>
              <a:gdLst/>
              <a:ahLst/>
              <a:cxnLst/>
              <a:rect l="0" t="0" r="0" b="0"/>
              <a:pathLst>
                <a:path w="80851" h="115502">
                  <a:moveTo>
                    <a:pt x="0" y="0"/>
                  </a:moveTo>
                  <a:lnTo>
                    <a:pt x="22207" y="48229"/>
                  </a:lnTo>
                  <a:lnTo>
                    <a:pt x="50634" y="90235"/>
                  </a:lnTo>
                  <a:lnTo>
                    <a:pt x="80850" y="115501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60860" y="855701"/>
              <a:ext cx="196351" cy="381152"/>
            </a:xfrm>
            <a:custGeom>
              <a:avLst/>
              <a:gdLst/>
              <a:ahLst/>
              <a:cxnLst/>
              <a:rect l="0" t="0" r="0" b="0"/>
              <a:pathLst>
                <a:path w="196351" h="381152">
                  <a:moveTo>
                    <a:pt x="196350" y="0"/>
                  </a:moveTo>
                  <a:lnTo>
                    <a:pt x="154254" y="32152"/>
                  </a:lnTo>
                  <a:lnTo>
                    <a:pt x="124533" y="71088"/>
                  </a:lnTo>
                  <a:lnTo>
                    <a:pt x="87484" y="140041"/>
                  </a:lnTo>
                  <a:lnTo>
                    <a:pt x="60962" y="197396"/>
                  </a:lnTo>
                  <a:lnTo>
                    <a:pt x="32268" y="265551"/>
                  </a:lnTo>
                  <a:lnTo>
                    <a:pt x="18175" y="333164"/>
                  </a:lnTo>
                  <a:lnTo>
                    <a:pt x="0" y="381151"/>
                  </a:lnTo>
                </a:path>
              </a:pathLst>
            </a:custGeom>
            <a:ln w="41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839412" y="393700"/>
            <a:ext cx="1718142" cy="843153"/>
            <a:chOff x="7839412" y="393700"/>
            <a:chExt cx="1718142" cy="843153"/>
          </a:xfrm>
        </p:grpSpPr>
        <p:sp>
          <p:nvSpPr>
            <p:cNvPr id="43" name="Freeform 42"/>
            <p:cNvSpPr/>
            <p:nvPr/>
          </p:nvSpPr>
          <p:spPr>
            <a:xfrm>
              <a:off x="7839412" y="449543"/>
              <a:ext cx="290741" cy="226689"/>
            </a:xfrm>
            <a:custGeom>
              <a:avLst/>
              <a:gdLst/>
              <a:ahLst/>
              <a:cxnLst/>
              <a:rect l="0" t="0" r="0" b="0"/>
              <a:pathLst>
                <a:path w="290741" h="226689">
                  <a:moveTo>
                    <a:pt x="20484" y="0"/>
                  </a:moveTo>
                  <a:lnTo>
                    <a:pt x="8626" y="11859"/>
                  </a:lnTo>
                  <a:lnTo>
                    <a:pt x="2804" y="30918"/>
                  </a:lnTo>
                  <a:lnTo>
                    <a:pt x="0" y="96686"/>
                  </a:lnTo>
                  <a:lnTo>
                    <a:pt x="4348" y="121153"/>
                  </a:lnTo>
                  <a:lnTo>
                    <a:pt x="19701" y="149930"/>
                  </a:lnTo>
                  <a:lnTo>
                    <a:pt x="61694" y="197078"/>
                  </a:lnTo>
                  <a:lnTo>
                    <a:pt x="70295" y="200880"/>
                  </a:lnTo>
                  <a:lnTo>
                    <a:pt x="89779" y="201796"/>
                  </a:lnTo>
                  <a:lnTo>
                    <a:pt x="98946" y="197820"/>
                  </a:lnTo>
                  <a:lnTo>
                    <a:pt x="115750" y="183476"/>
                  </a:lnTo>
                  <a:lnTo>
                    <a:pt x="133235" y="154469"/>
                  </a:lnTo>
                  <a:lnTo>
                    <a:pt x="141343" y="112325"/>
                  </a:lnTo>
                  <a:lnTo>
                    <a:pt x="158682" y="168768"/>
                  </a:lnTo>
                  <a:lnTo>
                    <a:pt x="185116" y="206523"/>
                  </a:lnTo>
                  <a:lnTo>
                    <a:pt x="212804" y="224312"/>
                  </a:lnTo>
                  <a:lnTo>
                    <a:pt x="233780" y="226688"/>
                  </a:lnTo>
                  <a:lnTo>
                    <a:pt x="244586" y="225584"/>
                  </a:lnTo>
                  <a:lnTo>
                    <a:pt x="263210" y="214430"/>
                  </a:lnTo>
                  <a:lnTo>
                    <a:pt x="278521" y="195822"/>
                  </a:lnTo>
                  <a:lnTo>
                    <a:pt x="289462" y="171005"/>
                  </a:lnTo>
                  <a:lnTo>
                    <a:pt x="290740" y="123197"/>
                  </a:lnTo>
                  <a:lnTo>
                    <a:pt x="281295" y="64093"/>
                  </a:lnTo>
                  <a:lnTo>
                    <a:pt x="277366" y="33507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72621" y="427206"/>
              <a:ext cx="167533" cy="268052"/>
            </a:xfrm>
            <a:custGeom>
              <a:avLst/>
              <a:gdLst/>
              <a:ahLst/>
              <a:cxnLst/>
              <a:rect l="0" t="0" r="0" b="0"/>
              <a:pathLst>
                <a:path w="167533" h="268052">
                  <a:moveTo>
                    <a:pt x="0" y="0"/>
                  </a:moveTo>
                  <a:lnTo>
                    <a:pt x="3310" y="57437"/>
                  </a:lnTo>
                  <a:lnTo>
                    <a:pt x="19051" y="121596"/>
                  </a:lnTo>
                  <a:lnTo>
                    <a:pt x="33593" y="173901"/>
                  </a:lnTo>
                  <a:lnTo>
                    <a:pt x="42486" y="237320"/>
                  </a:lnTo>
                  <a:lnTo>
                    <a:pt x="41975" y="243841"/>
                  </a:lnTo>
                  <a:lnTo>
                    <a:pt x="40393" y="244465"/>
                  </a:lnTo>
                  <a:lnTo>
                    <a:pt x="38098" y="241158"/>
                  </a:lnTo>
                  <a:lnTo>
                    <a:pt x="34867" y="212788"/>
                  </a:lnTo>
                  <a:lnTo>
                    <a:pt x="39838" y="178873"/>
                  </a:lnTo>
                  <a:lnTo>
                    <a:pt x="45174" y="170129"/>
                  </a:lnTo>
                  <a:lnTo>
                    <a:pt x="61029" y="157104"/>
                  </a:lnTo>
                  <a:lnTo>
                    <a:pt x="83795" y="153797"/>
                  </a:lnTo>
                  <a:lnTo>
                    <a:pt x="107978" y="157704"/>
                  </a:lnTo>
                  <a:lnTo>
                    <a:pt x="127001" y="167714"/>
                  </a:lnTo>
                  <a:lnTo>
                    <a:pt x="151662" y="193233"/>
                  </a:lnTo>
                  <a:lnTo>
                    <a:pt x="160480" y="217011"/>
                  </a:lnTo>
                  <a:lnTo>
                    <a:pt x="167532" y="268051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90075" y="534171"/>
              <a:ext cx="195793" cy="127581"/>
            </a:xfrm>
            <a:custGeom>
              <a:avLst/>
              <a:gdLst/>
              <a:ahLst/>
              <a:cxnLst/>
              <a:rect l="0" t="0" r="0" b="0"/>
              <a:pathLst>
                <a:path w="195793" h="127581">
                  <a:moveTo>
                    <a:pt x="84103" y="94073"/>
                  </a:moveTo>
                  <a:lnTo>
                    <a:pt x="90033" y="76286"/>
                  </a:lnTo>
                  <a:lnTo>
                    <a:pt x="89635" y="57625"/>
                  </a:lnTo>
                  <a:lnTo>
                    <a:pt x="84079" y="36922"/>
                  </a:lnTo>
                  <a:lnTo>
                    <a:pt x="73338" y="15311"/>
                  </a:lnTo>
                  <a:lnTo>
                    <a:pt x="64517" y="8058"/>
                  </a:lnTo>
                  <a:lnTo>
                    <a:pt x="41479" y="0"/>
                  </a:lnTo>
                  <a:lnTo>
                    <a:pt x="30867" y="334"/>
                  </a:lnTo>
                  <a:lnTo>
                    <a:pt x="12459" y="7322"/>
                  </a:lnTo>
                  <a:lnTo>
                    <a:pt x="6557" y="16384"/>
                  </a:lnTo>
                  <a:lnTo>
                    <a:pt x="0" y="42998"/>
                  </a:lnTo>
                  <a:lnTo>
                    <a:pt x="2238" y="81008"/>
                  </a:lnTo>
                  <a:lnTo>
                    <a:pt x="16688" y="115849"/>
                  </a:lnTo>
                  <a:lnTo>
                    <a:pt x="24268" y="122241"/>
                  </a:lnTo>
                  <a:lnTo>
                    <a:pt x="33044" y="125262"/>
                  </a:lnTo>
                  <a:lnTo>
                    <a:pt x="42618" y="126034"/>
                  </a:lnTo>
                  <a:lnTo>
                    <a:pt x="50243" y="122826"/>
                  </a:lnTo>
                  <a:lnTo>
                    <a:pt x="62023" y="109334"/>
                  </a:lnTo>
                  <a:lnTo>
                    <a:pt x="75631" y="80808"/>
                  </a:lnTo>
                  <a:lnTo>
                    <a:pt x="83671" y="37585"/>
                  </a:lnTo>
                  <a:lnTo>
                    <a:pt x="86297" y="37800"/>
                  </a:lnTo>
                  <a:lnTo>
                    <a:pt x="92525" y="47966"/>
                  </a:lnTo>
                  <a:lnTo>
                    <a:pt x="116455" y="104856"/>
                  </a:lnTo>
                  <a:lnTo>
                    <a:pt x="133230" y="122030"/>
                  </a:lnTo>
                  <a:lnTo>
                    <a:pt x="142915" y="126362"/>
                  </a:lnTo>
                  <a:lnTo>
                    <a:pt x="195792" y="127580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87420" y="393700"/>
              <a:ext cx="31955" cy="312727"/>
            </a:xfrm>
            <a:custGeom>
              <a:avLst/>
              <a:gdLst/>
              <a:ahLst/>
              <a:cxnLst/>
              <a:rect l="0" t="0" r="0" b="0"/>
              <a:pathLst>
                <a:path w="31955" h="312727">
                  <a:moveTo>
                    <a:pt x="9616" y="0"/>
                  </a:moveTo>
                  <a:lnTo>
                    <a:pt x="0" y="62181"/>
                  </a:lnTo>
                  <a:lnTo>
                    <a:pt x="6429" y="128566"/>
                  </a:lnTo>
                  <a:lnTo>
                    <a:pt x="9913" y="181771"/>
                  </a:lnTo>
                  <a:lnTo>
                    <a:pt x="21579" y="241540"/>
                  </a:lnTo>
                  <a:lnTo>
                    <a:pt x="28879" y="277983"/>
                  </a:lnTo>
                  <a:lnTo>
                    <a:pt x="31954" y="312726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96516" y="494219"/>
              <a:ext cx="178702" cy="11170"/>
            </a:xfrm>
            <a:custGeom>
              <a:avLst/>
              <a:gdLst/>
              <a:ahLst/>
              <a:cxnLst/>
              <a:rect l="0" t="0" r="0" b="0"/>
              <a:pathLst>
                <a:path w="178702" h="11170">
                  <a:moveTo>
                    <a:pt x="178701" y="11169"/>
                  </a:moveTo>
                  <a:lnTo>
                    <a:pt x="112832" y="5239"/>
                  </a:lnTo>
                  <a:lnTo>
                    <a:pt x="51887" y="1035"/>
                  </a:lnTo>
                  <a:lnTo>
                    <a:pt x="0" y="0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98594" y="527725"/>
              <a:ext cx="89351" cy="134027"/>
            </a:xfrm>
            <a:custGeom>
              <a:avLst/>
              <a:gdLst/>
              <a:ahLst/>
              <a:cxnLst/>
              <a:rect l="0" t="0" r="0" b="0"/>
              <a:pathLst>
                <a:path w="89351" h="134027">
                  <a:moveTo>
                    <a:pt x="0" y="0"/>
                  </a:moveTo>
                  <a:lnTo>
                    <a:pt x="0" y="23717"/>
                  </a:lnTo>
                  <a:lnTo>
                    <a:pt x="6618" y="41979"/>
                  </a:lnTo>
                  <a:lnTo>
                    <a:pt x="42892" y="106255"/>
                  </a:lnTo>
                  <a:lnTo>
                    <a:pt x="89350" y="134026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76256" y="538894"/>
              <a:ext cx="223377" cy="312727"/>
            </a:xfrm>
            <a:custGeom>
              <a:avLst/>
              <a:gdLst/>
              <a:ahLst/>
              <a:cxnLst/>
              <a:rect l="0" t="0" r="0" b="0"/>
              <a:pathLst>
                <a:path w="223377" h="312727">
                  <a:moveTo>
                    <a:pt x="223376" y="0"/>
                  </a:moveTo>
                  <a:lnTo>
                    <a:pt x="182670" y="31091"/>
                  </a:lnTo>
                  <a:lnTo>
                    <a:pt x="137770" y="90119"/>
                  </a:lnTo>
                  <a:lnTo>
                    <a:pt x="91682" y="148605"/>
                  </a:lnTo>
                  <a:lnTo>
                    <a:pt x="60027" y="205435"/>
                  </a:lnTo>
                  <a:lnTo>
                    <a:pt x="22399" y="267159"/>
                  </a:lnTo>
                  <a:lnTo>
                    <a:pt x="6636" y="294675"/>
                  </a:lnTo>
                  <a:lnTo>
                    <a:pt x="0" y="312726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73117" y="527725"/>
              <a:ext cx="142373" cy="162487"/>
            </a:xfrm>
            <a:custGeom>
              <a:avLst/>
              <a:gdLst/>
              <a:ahLst/>
              <a:cxnLst/>
              <a:rect l="0" t="0" r="0" b="0"/>
              <a:pathLst>
                <a:path w="142373" h="162487">
                  <a:moveTo>
                    <a:pt x="115867" y="0"/>
                  </a:moveTo>
                  <a:lnTo>
                    <a:pt x="92151" y="0"/>
                  </a:lnTo>
                  <a:lnTo>
                    <a:pt x="59614" y="11858"/>
                  </a:lnTo>
                  <a:lnTo>
                    <a:pt x="32324" y="31091"/>
                  </a:lnTo>
                  <a:lnTo>
                    <a:pt x="14449" y="58438"/>
                  </a:lnTo>
                  <a:lnTo>
                    <a:pt x="1292" y="90119"/>
                  </a:lnTo>
                  <a:lnTo>
                    <a:pt x="0" y="112030"/>
                  </a:lnTo>
                  <a:lnTo>
                    <a:pt x="4804" y="132936"/>
                  </a:lnTo>
                  <a:lnTo>
                    <a:pt x="15211" y="150502"/>
                  </a:lnTo>
                  <a:lnTo>
                    <a:pt x="23944" y="156178"/>
                  </a:lnTo>
                  <a:lnTo>
                    <a:pt x="46883" y="162486"/>
                  </a:lnTo>
                  <a:lnTo>
                    <a:pt x="81776" y="160108"/>
                  </a:lnTo>
                  <a:lnTo>
                    <a:pt x="101129" y="151409"/>
                  </a:lnTo>
                  <a:lnTo>
                    <a:pt x="109765" y="145615"/>
                  </a:lnTo>
                  <a:lnTo>
                    <a:pt x="122669" y="129248"/>
                  </a:lnTo>
                  <a:lnTo>
                    <a:pt x="141065" y="88407"/>
                  </a:lnTo>
                  <a:lnTo>
                    <a:pt x="142372" y="66593"/>
                  </a:lnTo>
                  <a:lnTo>
                    <a:pt x="137575" y="45730"/>
                  </a:lnTo>
                  <a:lnTo>
                    <a:pt x="115867" y="11169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92083" y="516556"/>
              <a:ext cx="142613" cy="199228"/>
            </a:xfrm>
            <a:custGeom>
              <a:avLst/>
              <a:gdLst/>
              <a:ahLst/>
              <a:cxnLst/>
              <a:rect l="0" t="0" r="0" b="0"/>
              <a:pathLst>
                <a:path w="142613" h="199228">
                  <a:moveTo>
                    <a:pt x="19757" y="0"/>
                  </a:moveTo>
                  <a:lnTo>
                    <a:pt x="4211" y="58495"/>
                  </a:lnTo>
                  <a:lnTo>
                    <a:pt x="0" y="117681"/>
                  </a:lnTo>
                  <a:lnTo>
                    <a:pt x="3944" y="142894"/>
                  </a:lnTo>
                  <a:lnTo>
                    <a:pt x="13142" y="163201"/>
                  </a:lnTo>
                  <a:lnTo>
                    <a:pt x="26745" y="180499"/>
                  </a:lnTo>
                  <a:lnTo>
                    <a:pt x="45200" y="196460"/>
                  </a:lnTo>
                  <a:lnTo>
                    <a:pt x="55334" y="199227"/>
                  </a:lnTo>
                  <a:lnTo>
                    <a:pt x="76521" y="195683"/>
                  </a:lnTo>
                  <a:lnTo>
                    <a:pt x="103450" y="179734"/>
                  </a:lnTo>
                  <a:lnTo>
                    <a:pt x="116107" y="163028"/>
                  </a:lnTo>
                  <a:lnTo>
                    <a:pt x="134343" y="116038"/>
                  </a:lnTo>
                  <a:lnTo>
                    <a:pt x="140978" y="58956"/>
                  </a:lnTo>
                  <a:lnTo>
                    <a:pt x="142612" y="0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57075" y="952139"/>
              <a:ext cx="281575" cy="226641"/>
            </a:xfrm>
            <a:custGeom>
              <a:avLst/>
              <a:gdLst/>
              <a:ahLst/>
              <a:cxnLst/>
              <a:rect l="0" t="0" r="0" b="0"/>
              <a:pathLst>
                <a:path w="281575" h="226641">
                  <a:moveTo>
                    <a:pt x="15546" y="0"/>
                  </a:moveTo>
                  <a:lnTo>
                    <a:pt x="0" y="46637"/>
                  </a:lnTo>
                  <a:lnTo>
                    <a:pt x="2226" y="99896"/>
                  </a:lnTo>
                  <a:lnTo>
                    <a:pt x="7261" y="162261"/>
                  </a:lnTo>
                  <a:lnTo>
                    <a:pt x="14346" y="186286"/>
                  </a:lnTo>
                  <a:lnTo>
                    <a:pt x="25768" y="205237"/>
                  </a:lnTo>
                  <a:lnTo>
                    <a:pt x="33529" y="210042"/>
                  </a:lnTo>
                  <a:lnTo>
                    <a:pt x="52080" y="212073"/>
                  </a:lnTo>
                  <a:lnTo>
                    <a:pt x="69426" y="205529"/>
                  </a:lnTo>
                  <a:lnTo>
                    <a:pt x="77526" y="200309"/>
                  </a:lnTo>
                  <a:lnTo>
                    <a:pt x="89837" y="184582"/>
                  </a:lnTo>
                  <a:lnTo>
                    <a:pt x="115723" y="122393"/>
                  </a:lnTo>
                  <a:lnTo>
                    <a:pt x="119560" y="111379"/>
                  </a:lnTo>
                  <a:lnTo>
                    <a:pt x="123359" y="107759"/>
                  </a:lnTo>
                  <a:lnTo>
                    <a:pt x="127132" y="109069"/>
                  </a:lnTo>
                  <a:lnTo>
                    <a:pt x="130889" y="113665"/>
                  </a:lnTo>
                  <a:lnTo>
                    <a:pt x="149600" y="178303"/>
                  </a:lnTo>
                  <a:lnTo>
                    <a:pt x="169298" y="206160"/>
                  </a:lnTo>
                  <a:lnTo>
                    <a:pt x="196783" y="224204"/>
                  </a:lnTo>
                  <a:lnTo>
                    <a:pt x="217711" y="226640"/>
                  </a:lnTo>
                  <a:lnTo>
                    <a:pt x="238181" y="222345"/>
                  </a:lnTo>
                  <a:lnTo>
                    <a:pt x="255551" y="212163"/>
                  </a:lnTo>
                  <a:lnTo>
                    <a:pt x="268236" y="196055"/>
                  </a:lnTo>
                  <a:lnTo>
                    <a:pt x="273357" y="186547"/>
                  </a:lnTo>
                  <a:lnTo>
                    <a:pt x="281574" y="127946"/>
                  </a:lnTo>
                  <a:lnTo>
                    <a:pt x="279888" y="70592"/>
                  </a:lnTo>
                  <a:lnTo>
                    <a:pt x="272428" y="22338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56563" y="1007983"/>
              <a:ext cx="18135" cy="212208"/>
            </a:xfrm>
            <a:custGeom>
              <a:avLst/>
              <a:gdLst/>
              <a:ahLst/>
              <a:cxnLst/>
              <a:rect l="0" t="0" r="0" b="0"/>
              <a:pathLst>
                <a:path w="18135" h="212208">
                  <a:moveTo>
                    <a:pt x="18134" y="0"/>
                  </a:moveTo>
                  <a:lnTo>
                    <a:pt x="325" y="59633"/>
                  </a:lnTo>
                  <a:lnTo>
                    <a:pt x="0" y="125076"/>
                  </a:lnTo>
                  <a:lnTo>
                    <a:pt x="4902" y="172740"/>
                  </a:lnTo>
                  <a:lnTo>
                    <a:pt x="6965" y="212207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96516" y="937410"/>
              <a:ext cx="290390" cy="297507"/>
            </a:xfrm>
            <a:custGeom>
              <a:avLst/>
              <a:gdLst/>
              <a:ahLst/>
              <a:cxnLst/>
              <a:rect l="0" t="0" r="0" b="0"/>
              <a:pathLst>
                <a:path w="290390" h="297507">
                  <a:moveTo>
                    <a:pt x="0" y="81742"/>
                  </a:moveTo>
                  <a:lnTo>
                    <a:pt x="10157" y="56233"/>
                  </a:lnTo>
                  <a:lnTo>
                    <a:pt x="41799" y="18525"/>
                  </a:lnTo>
                  <a:lnTo>
                    <a:pt x="69470" y="2065"/>
                  </a:lnTo>
                  <a:lnTo>
                    <a:pt x="93752" y="0"/>
                  </a:lnTo>
                  <a:lnTo>
                    <a:pt x="118608" y="4460"/>
                  </a:lnTo>
                  <a:lnTo>
                    <a:pt x="137929" y="14715"/>
                  </a:lnTo>
                  <a:lnTo>
                    <a:pt x="162759" y="40372"/>
                  </a:lnTo>
                  <a:lnTo>
                    <a:pt x="179907" y="71552"/>
                  </a:lnTo>
                  <a:lnTo>
                    <a:pt x="182133" y="93346"/>
                  </a:lnTo>
                  <a:lnTo>
                    <a:pt x="173449" y="137672"/>
                  </a:lnTo>
                  <a:lnTo>
                    <a:pt x="157427" y="165189"/>
                  </a:lnTo>
                  <a:lnTo>
                    <a:pt x="140703" y="177983"/>
                  </a:lnTo>
                  <a:lnTo>
                    <a:pt x="131031" y="183132"/>
                  </a:lnTo>
                  <a:lnTo>
                    <a:pt x="125825" y="190288"/>
                  </a:lnTo>
                  <a:lnTo>
                    <a:pt x="123595" y="198781"/>
                  </a:lnTo>
                  <a:lnTo>
                    <a:pt x="123349" y="208166"/>
                  </a:lnTo>
                  <a:lnTo>
                    <a:pt x="129694" y="225213"/>
                  </a:lnTo>
                  <a:lnTo>
                    <a:pt x="175378" y="278957"/>
                  </a:lnTo>
                  <a:lnTo>
                    <a:pt x="203364" y="295436"/>
                  </a:lnTo>
                  <a:lnTo>
                    <a:pt x="224409" y="297506"/>
                  </a:lnTo>
                  <a:lnTo>
                    <a:pt x="290389" y="282780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76256" y="1041490"/>
              <a:ext cx="11169" cy="156364"/>
            </a:xfrm>
            <a:custGeom>
              <a:avLst/>
              <a:gdLst/>
              <a:ahLst/>
              <a:cxnLst/>
              <a:rect l="0" t="0" r="0" b="0"/>
              <a:pathLst>
                <a:path w="11169" h="156364">
                  <a:moveTo>
                    <a:pt x="11168" y="0"/>
                  </a:moveTo>
                  <a:lnTo>
                    <a:pt x="3494" y="29232"/>
                  </a:lnTo>
                  <a:lnTo>
                    <a:pt x="690" y="92183"/>
                  </a:lnTo>
                  <a:lnTo>
                    <a:pt x="0" y="156363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64568" y="974477"/>
              <a:ext cx="201040" cy="78183"/>
            </a:xfrm>
            <a:custGeom>
              <a:avLst/>
              <a:gdLst/>
              <a:ahLst/>
              <a:cxnLst/>
              <a:rect l="0" t="0" r="0" b="0"/>
              <a:pathLst>
                <a:path w="201040" h="78183">
                  <a:moveTo>
                    <a:pt x="201039" y="0"/>
                  </a:moveTo>
                  <a:lnTo>
                    <a:pt x="136212" y="19050"/>
                  </a:lnTo>
                  <a:lnTo>
                    <a:pt x="78470" y="37287"/>
                  </a:lnTo>
                  <a:lnTo>
                    <a:pt x="34804" y="53373"/>
                  </a:lnTo>
                  <a:lnTo>
                    <a:pt x="0" y="78182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64568" y="1197853"/>
              <a:ext cx="245715" cy="22338"/>
            </a:xfrm>
            <a:custGeom>
              <a:avLst/>
              <a:gdLst/>
              <a:ahLst/>
              <a:cxnLst/>
              <a:rect l="0" t="0" r="0" b="0"/>
              <a:pathLst>
                <a:path w="245715" h="22338">
                  <a:moveTo>
                    <a:pt x="245714" y="0"/>
                  </a:moveTo>
                  <a:lnTo>
                    <a:pt x="183532" y="0"/>
                  </a:lnTo>
                  <a:lnTo>
                    <a:pt x="126064" y="7675"/>
                  </a:lnTo>
                  <a:lnTo>
                    <a:pt x="63602" y="13788"/>
                  </a:lnTo>
                  <a:lnTo>
                    <a:pt x="0" y="22337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33138" y="974477"/>
              <a:ext cx="11170" cy="256883"/>
            </a:xfrm>
            <a:custGeom>
              <a:avLst/>
              <a:gdLst/>
              <a:ahLst/>
              <a:cxnLst/>
              <a:rect l="0" t="0" r="0" b="0"/>
              <a:pathLst>
                <a:path w="11170" h="256883">
                  <a:moveTo>
                    <a:pt x="0" y="0"/>
                  </a:moveTo>
                  <a:lnTo>
                    <a:pt x="0" y="62182"/>
                  </a:lnTo>
                  <a:lnTo>
                    <a:pt x="0" y="119650"/>
                  </a:lnTo>
                  <a:lnTo>
                    <a:pt x="3310" y="182112"/>
                  </a:lnTo>
                  <a:lnTo>
                    <a:pt x="8841" y="225628"/>
                  </a:lnTo>
                  <a:lnTo>
                    <a:pt x="11169" y="256882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32619" y="974477"/>
              <a:ext cx="245715" cy="22339"/>
            </a:xfrm>
            <a:custGeom>
              <a:avLst/>
              <a:gdLst/>
              <a:ahLst/>
              <a:cxnLst/>
              <a:rect l="0" t="0" r="0" b="0"/>
              <a:pathLst>
                <a:path w="245715" h="22339">
                  <a:moveTo>
                    <a:pt x="245714" y="22338"/>
                  </a:moveTo>
                  <a:lnTo>
                    <a:pt x="205957" y="13498"/>
                  </a:lnTo>
                  <a:lnTo>
                    <a:pt x="151406" y="11629"/>
                  </a:lnTo>
                  <a:lnTo>
                    <a:pt x="92830" y="3584"/>
                  </a:lnTo>
                  <a:lnTo>
                    <a:pt x="36769" y="708"/>
                  </a:lnTo>
                  <a:lnTo>
                    <a:pt x="0" y="0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302440" y="985646"/>
              <a:ext cx="154594" cy="251207"/>
            </a:xfrm>
            <a:custGeom>
              <a:avLst/>
              <a:gdLst/>
              <a:ahLst/>
              <a:cxnLst/>
              <a:rect l="0" t="0" r="0" b="0"/>
              <a:pathLst>
                <a:path w="154594" h="251207">
                  <a:moveTo>
                    <a:pt x="42905" y="0"/>
                  </a:moveTo>
                  <a:lnTo>
                    <a:pt x="31047" y="11858"/>
                  </a:lnTo>
                  <a:lnTo>
                    <a:pt x="17744" y="42949"/>
                  </a:lnTo>
                  <a:lnTo>
                    <a:pt x="7189" y="109131"/>
                  </a:lnTo>
                  <a:lnTo>
                    <a:pt x="0" y="161787"/>
                  </a:lnTo>
                  <a:lnTo>
                    <a:pt x="4684" y="205265"/>
                  </a:lnTo>
                  <a:lnTo>
                    <a:pt x="13923" y="228150"/>
                  </a:lnTo>
                  <a:lnTo>
                    <a:pt x="19861" y="237727"/>
                  </a:lnTo>
                  <a:lnTo>
                    <a:pt x="28783" y="244112"/>
                  </a:lnTo>
                  <a:lnTo>
                    <a:pt x="51933" y="251206"/>
                  </a:lnTo>
                  <a:lnTo>
                    <a:pt x="75461" y="247741"/>
                  </a:lnTo>
                  <a:lnTo>
                    <a:pt x="136724" y="223554"/>
                  </a:lnTo>
                  <a:lnTo>
                    <a:pt x="154593" y="212207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311840" y="1054934"/>
              <a:ext cx="100519" cy="8894"/>
            </a:xfrm>
            <a:custGeom>
              <a:avLst/>
              <a:gdLst/>
              <a:ahLst/>
              <a:cxnLst/>
              <a:rect l="0" t="0" r="0" b="0"/>
              <a:pathLst>
                <a:path w="100519" h="8894">
                  <a:moveTo>
                    <a:pt x="100518" y="8893"/>
                  </a:moveTo>
                  <a:lnTo>
                    <a:pt x="60761" y="53"/>
                  </a:lnTo>
                  <a:lnTo>
                    <a:pt x="36933" y="0"/>
                  </a:lnTo>
                  <a:lnTo>
                    <a:pt x="0" y="8893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356514" y="963308"/>
              <a:ext cx="201040" cy="11170"/>
            </a:xfrm>
            <a:custGeom>
              <a:avLst/>
              <a:gdLst/>
              <a:ahLst/>
              <a:cxnLst/>
              <a:rect l="0" t="0" r="0" b="0"/>
              <a:pathLst>
                <a:path w="201040" h="11170">
                  <a:moveTo>
                    <a:pt x="201039" y="11169"/>
                  </a:moveTo>
                  <a:lnTo>
                    <a:pt x="149132" y="2329"/>
                  </a:lnTo>
                  <a:lnTo>
                    <a:pt x="98377" y="690"/>
                  </a:lnTo>
                  <a:lnTo>
                    <a:pt x="31567" y="136"/>
                  </a:lnTo>
                  <a:lnTo>
                    <a:pt x="0" y="0"/>
                  </a:lnTo>
                </a:path>
              </a:pathLst>
            </a:custGeom>
            <a:ln w="403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29925" y="1338452"/>
            <a:ext cx="2078574" cy="843154"/>
            <a:chOff x="529925" y="1338452"/>
            <a:chExt cx="2078574" cy="843154"/>
          </a:xfrm>
        </p:grpSpPr>
        <p:grpSp>
          <p:nvGrpSpPr>
            <p:cNvPr id="74" name="Group 73"/>
            <p:cNvGrpSpPr/>
            <p:nvPr/>
          </p:nvGrpSpPr>
          <p:grpSpPr>
            <a:xfrm>
              <a:off x="529925" y="1351181"/>
              <a:ext cx="798877" cy="314626"/>
              <a:chOff x="529925" y="1351181"/>
              <a:chExt cx="798877" cy="314626"/>
            </a:xfrm>
          </p:grpSpPr>
          <p:sp>
            <p:nvSpPr>
              <p:cNvPr id="64" name="Freeform 63"/>
              <p:cNvSpPr/>
              <p:nvPr/>
            </p:nvSpPr>
            <p:spPr>
              <a:xfrm>
                <a:off x="604632" y="1397973"/>
                <a:ext cx="1" cy="218244"/>
              </a:xfrm>
              <a:custGeom>
                <a:avLst/>
                <a:gdLst/>
                <a:ahLst/>
                <a:cxnLst/>
                <a:rect l="0" t="0" r="0" b="0"/>
                <a:pathLst>
                  <a:path w="1" h="218244">
                    <a:moveTo>
                      <a:pt x="0" y="0"/>
                    </a:moveTo>
                    <a:lnTo>
                      <a:pt x="0" y="53955"/>
                    </a:lnTo>
                    <a:lnTo>
                      <a:pt x="0" y="100492"/>
                    </a:lnTo>
                    <a:lnTo>
                      <a:pt x="0" y="146245"/>
                    </a:lnTo>
                    <a:lnTo>
                      <a:pt x="0" y="184786"/>
                    </a:lnTo>
                    <a:lnTo>
                      <a:pt x="0" y="218243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29925" y="1351181"/>
                <a:ext cx="160708" cy="165835"/>
              </a:xfrm>
              <a:custGeom>
                <a:avLst/>
                <a:gdLst/>
                <a:ahLst/>
                <a:cxnLst/>
                <a:rect l="0" t="0" r="0" b="0"/>
                <a:pathLst>
                  <a:path w="160708" h="165835">
                    <a:moveTo>
                      <a:pt x="5267" y="56712"/>
                    </a:moveTo>
                    <a:lnTo>
                      <a:pt x="0" y="40914"/>
                    </a:lnTo>
                    <a:lnTo>
                      <a:pt x="653" y="34055"/>
                    </a:lnTo>
                    <a:lnTo>
                      <a:pt x="7258" y="20556"/>
                    </a:lnTo>
                    <a:lnTo>
                      <a:pt x="20481" y="10148"/>
                    </a:lnTo>
                    <a:lnTo>
                      <a:pt x="38482" y="2950"/>
                    </a:lnTo>
                    <a:lnTo>
                      <a:pt x="73404" y="0"/>
                    </a:lnTo>
                    <a:lnTo>
                      <a:pt x="132533" y="11224"/>
                    </a:lnTo>
                    <a:lnTo>
                      <a:pt x="140813" y="16467"/>
                    </a:lnTo>
                    <a:lnTo>
                      <a:pt x="152954" y="31110"/>
                    </a:lnTo>
                    <a:lnTo>
                      <a:pt x="159084" y="51579"/>
                    </a:lnTo>
                    <a:lnTo>
                      <a:pt x="160707" y="74271"/>
                    </a:lnTo>
                    <a:lnTo>
                      <a:pt x="149894" y="125853"/>
                    </a:lnTo>
                    <a:lnTo>
                      <a:pt x="144672" y="133668"/>
                    </a:lnTo>
                    <a:lnTo>
                      <a:pt x="115471" y="154132"/>
                    </a:lnTo>
                    <a:lnTo>
                      <a:pt x="94548" y="165834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691566" y="1517015"/>
                <a:ext cx="104625" cy="93440"/>
              </a:xfrm>
              <a:custGeom>
                <a:avLst/>
                <a:gdLst/>
                <a:ahLst/>
                <a:cxnLst/>
                <a:rect l="0" t="0" r="0" b="0"/>
                <a:pathLst>
                  <a:path w="104625" h="93440">
                    <a:moveTo>
                      <a:pt x="71788" y="0"/>
                    </a:moveTo>
                    <a:lnTo>
                      <a:pt x="31564" y="2939"/>
                    </a:lnTo>
                    <a:lnTo>
                      <a:pt x="21825" y="5266"/>
                    </a:lnTo>
                    <a:lnTo>
                      <a:pt x="14230" y="10124"/>
                    </a:lnTo>
                    <a:lnTo>
                      <a:pt x="2852" y="24340"/>
                    </a:lnTo>
                    <a:lnTo>
                      <a:pt x="0" y="41680"/>
                    </a:lnTo>
                    <a:lnTo>
                      <a:pt x="3509" y="60409"/>
                    </a:lnTo>
                    <a:lnTo>
                      <a:pt x="12416" y="79756"/>
                    </a:lnTo>
                    <a:lnTo>
                      <a:pt x="20082" y="86238"/>
                    </a:lnTo>
                    <a:lnTo>
                      <a:pt x="40357" y="93439"/>
                    </a:lnTo>
                    <a:lnTo>
                      <a:pt x="49732" y="93155"/>
                    </a:lnTo>
                    <a:lnTo>
                      <a:pt x="66027" y="86961"/>
                    </a:lnTo>
                    <a:lnTo>
                      <a:pt x="87595" y="71080"/>
                    </a:lnTo>
                    <a:lnTo>
                      <a:pt x="102680" y="47147"/>
                    </a:lnTo>
                    <a:lnTo>
                      <a:pt x="104624" y="28670"/>
                    </a:lnTo>
                    <a:lnTo>
                      <a:pt x="103599" y="19113"/>
                    </a:lnTo>
                    <a:lnTo>
                      <a:pt x="97404" y="12742"/>
                    </a:lnTo>
                    <a:lnTo>
                      <a:pt x="51948" y="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852636" y="1546775"/>
                <a:ext cx="1" cy="69442"/>
              </a:xfrm>
              <a:custGeom>
                <a:avLst/>
                <a:gdLst/>
                <a:ahLst/>
                <a:cxnLst/>
                <a:rect l="0" t="0" r="0" b="0"/>
                <a:pathLst>
                  <a:path w="1" h="69442">
                    <a:moveTo>
                      <a:pt x="0" y="0"/>
                    </a:moveTo>
                    <a:lnTo>
                      <a:pt x="0" y="40225"/>
                    </a:lnTo>
                    <a:lnTo>
                      <a:pt x="0" y="69441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852636" y="1457494"/>
                <a:ext cx="1" cy="9921"/>
              </a:xfrm>
              <a:custGeom>
                <a:avLst/>
                <a:gdLst/>
                <a:ahLst/>
                <a:cxnLst/>
                <a:rect l="0" t="0" r="0" b="0"/>
                <a:pathLst>
                  <a:path w="1" h="9921">
                    <a:moveTo>
                      <a:pt x="0" y="9920"/>
                    </a:moveTo>
                    <a:lnTo>
                      <a:pt x="0" y="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922076" y="1518430"/>
                <a:ext cx="89282" cy="87867"/>
              </a:xfrm>
              <a:custGeom>
                <a:avLst/>
                <a:gdLst/>
                <a:ahLst/>
                <a:cxnLst/>
                <a:rect l="0" t="0" r="0" b="0"/>
                <a:pathLst>
                  <a:path w="89282" h="87867">
                    <a:moveTo>
                      <a:pt x="0" y="18425"/>
                    </a:moveTo>
                    <a:lnTo>
                      <a:pt x="9001" y="77290"/>
                    </a:lnTo>
                    <a:lnTo>
                      <a:pt x="12806" y="19391"/>
                    </a:lnTo>
                    <a:lnTo>
                      <a:pt x="15151" y="9149"/>
                    </a:lnTo>
                    <a:lnTo>
                      <a:pt x="21123" y="3423"/>
                    </a:lnTo>
                    <a:lnTo>
                      <a:pt x="29513" y="708"/>
                    </a:lnTo>
                    <a:lnTo>
                      <a:pt x="39516" y="0"/>
                    </a:lnTo>
                    <a:lnTo>
                      <a:pt x="48389" y="2835"/>
                    </a:lnTo>
                    <a:lnTo>
                      <a:pt x="64126" y="14803"/>
                    </a:lnTo>
                    <a:lnTo>
                      <a:pt x="72590" y="34084"/>
                    </a:lnTo>
                    <a:lnTo>
                      <a:pt x="89281" y="87866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1055692" y="1378133"/>
                <a:ext cx="25107" cy="208323"/>
              </a:xfrm>
              <a:custGeom>
                <a:avLst/>
                <a:gdLst/>
                <a:ahLst/>
                <a:cxnLst/>
                <a:rect l="0" t="0" r="0" b="0"/>
                <a:pathLst>
                  <a:path w="25107" h="208323">
                    <a:moveTo>
                      <a:pt x="5266" y="0"/>
                    </a:moveTo>
                    <a:lnTo>
                      <a:pt x="0" y="15799"/>
                    </a:lnTo>
                    <a:lnTo>
                      <a:pt x="3083" y="66601"/>
                    </a:lnTo>
                    <a:lnTo>
                      <a:pt x="7774" y="123829"/>
                    </a:lnTo>
                    <a:lnTo>
                      <a:pt x="15312" y="182499"/>
                    </a:lnTo>
                    <a:lnTo>
                      <a:pt x="25106" y="208322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1021278" y="1447574"/>
                <a:ext cx="89282" cy="9921"/>
              </a:xfrm>
              <a:custGeom>
                <a:avLst/>
                <a:gdLst/>
                <a:ahLst/>
                <a:cxnLst/>
                <a:rect l="0" t="0" r="0" b="0"/>
                <a:pathLst>
                  <a:path w="89282" h="9921">
                    <a:moveTo>
                      <a:pt x="89281" y="0"/>
                    </a:moveTo>
                    <a:lnTo>
                      <a:pt x="53968" y="7852"/>
                    </a:lnTo>
                    <a:lnTo>
                      <a:pt x="0" y="992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574872" y="1655896"/>
                <a:ext cx="505927" cy="9911"/>
              </a:xfrm>
              <a:custGeom>
                <a:avLst/>
                <a:gdLst/>
                <a:ahLst/>
                <a:cxnLst/>
                <a:rect l="0" t="0" r="0" b="0"/>
                <a:pathLst>
                  <a:path w="505927" h="9911">
                    <a:moveTo>
                      <a:pt x="505926" y="0"/>
                    </a:moveTo>
                    <a:lnTo>
                      <a:pt x="450697" y="0"/>
                    </a:lnTo>
                    <a:lnTo>
                      <a:pt x="399653" y="0"/>
                    </a:lnTo>
                    <a:lnTo>
                      <a:pt x="350053" y="2940"/>
                    </a:lnTo>
                    <a:lnTo>
                      <a:pt x="302820" y="8542"/>
                    </a:lnTo>
                    <a:lnTo>
                      <a:pt x="244216" y="9648"/>
                    </a:lnTo>
                    <a:lnTo>
                      <a:pt x="189041" y="9867"/>
                    </a:lnTo>
                    <a:lnTo>
                      <a:pt x="135685" y="9910"/>
                    </a:lnTo>
                    <a:lnTo>
                      <a:pt x="82690" y="8816"/>
                    </a:lnTo>
                    <a:lnTo>
                      <a:pt x="32704" y="2068"/>
                    </a:lnTo>
                    <a:lnTo>
                      <a:pt x="0" y="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1249440" y="1497174"/>
                <a:ext cx="79362" cy="1"/>
              </a:xfrm>
              <a:custGeom>
                <a:avLst/>
                <a:gdLst/>
                <a:ahLst/>
                <a:cxnLst/>
                <a:rect l="0" t="0" r="0" b="0"/>
                <a:pathLst>
                  <a:path w="79362" h="1">
                    <a:moveTo>
                      <a:pt x="79361" y="0"/>
                    </a:moveTo>
                    <a:lnTo>
                      <a:pt x="24132" y="0"/>
                    </a:lnTo>
                    <a:lnTo>
                      <a:pt x="0" y="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1444999" y="1338452"/>
              <a:ext cx="1143659" cy="327978"/>
              <a:chOff x="1444999" y="1338452"/>
              <a:chExt cx="1143659" cy="327978"/>
            </a:xfrm>
          </p:grpSpPr>
          <p:sp>
            <p:nvSpPr>
              <p:cNvPr id="75" name="Freeform 74"/>
              <p:cNvSpPr/>
              <p:nvPr/>
            </p:nvSpPr>
            <p:spPr>
              <a:xfrm>
                <a:off x="1444999" y="1365255"/>
                <a:ext cx="151647" cy="301175"/>
              </a:xfrm>
              <a:custGeom>
                <a:avLst/>
                <a:gdLst/>
                <a:ahLst/>
                <a:cxnLst/>
                <a:rect l="0" t="0" r="0" b="0"/>
                <a:pathLst>
                  <a:path w="151647" h="301175">
                    <a:moveTo>
                      <a:pt x="12764" y="290641"/>
                    </a:moveTo>
                    <a:lnTo>
                      <a:pt x="2231" y="301174"/>
                    </a:lnTo>
                    <a:lnTo>
                      <a:pt x="231" y="300970"/>
                    </a:lnTo>
                    <a:lnTo>
                      <a:pt x="0" y="297527"/>
                    </a:lnTo>
                    <a:lnTo>
                      <a:pt x="5533" y="241972"/>
                    </a:lnTo>
                    <a:lnTo>
                      <a:pt x="11336" y="191012"/>
                    </a:lnTo>
                    <a:lnTo>
                      <a:pt x="19299" y="141510"/>
                    </a:lnTo>
                    <a:lnTo>
                      <a:pt x="24955" y="86826"/>
                    </a:lnTo>
                    <a:lnTo>
                      <a:pt x="39517" y="32209"/>
                    </a:lnTo>
                    <a:lnTo>
                      <a:pt x="45964" y="7876"/>
                    </a:lnTo>
                    <a:lnTo>
                      <a:pt x="50329" y="1827"/>
                    </a:lnTo>
                    <a:lnTo>
                      <a:pt x="55443" y="0"/>
                    </a:lnTo>
                    <a:lnTo>
                      <a:pt x="61057" y="986"/>
                    </a:lnTo>
                    <a:lnTo>
                      <a:pt x="73173" y="10899"/>
                    </a:lnTo>
                    <a:lnTo>
                      <a:pt x="84804" y="27430"/>
                    </a:lnTo>
                    <a:lnTo>
                      <a:pt x="104823" y="86671"/>
                    </a:lnTo>
                    <a:lnTo>
                      <a:pt x="118474" y="145557"/>
                    </a:lnTo>
                    <a:lnTo>
                      <a:pt x="131785" y="200788"/>
                    </a:lnTo>
                    <a:lnTo>
                      <a:pt x="147234" y="258397"/>
                    </a:lnTo>
                    <a:lnTo>
                      <a:pt x="151646" y="290641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1457763" y="1590660"/>
                <a:ext cx="89282" cy="5717"/>
              </a:xfrm>
              <a:custGeom>
                <a:avLst/>
                <a:gdLst/>
                <a:ahLst/>
                <a:cxnLst/>
                <a:rect l="0" t="0" r="0" b="0"/>
                <a:pathLst>
                  <a:path w="89282" h="5717">
                    <a:moveTo>
                      <a:pt x="89281" y="5716"/>
                    </a:moveTo>
                    <a:lnTo>
                      <a:pt x="57602" y="0"/>
                    </a:lnTo>
                    <a:lnTo>
                      <a:pt x="0" y="5716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1626405" y="1524365"/>
                <a:ext cx="99202" cy="131532"/>
              </a:xfrm>
              <a:custGeom>
                <a:avLst/>
                <a:gdLst/>
                <a:ahLst/>
                <a:cxnLst/>
                <a:rect l="0" t="0" r="0" b="0"/>
                <a:pathLst>
                  <a:path w="99202" h="131532">
                    <a:moveTo>
                      <a:pt x="0" y="32330"/>
                    </a:moveTo>
                    <a:lnTo>
                      <a:pt x="5266" y="87560"/>
                    </a:lnTo>
                    <a:lnTo>
                      <a:pt x="9001" y="129786"/>
                    </a:lnTo>
                    <a:lnTo>
                      <a:pt x="9866" y="69973"/>
                    </a:lnTo>
                    <a:lnTo>
                      <a:pt x="15176" y="18701"/>
                    </a:lnTo>
                    <a:lnTo>
                      <a:pt x="21140" y="10017"/>
                    </a:lnTo>
                    <a:lnTo>
                      <a:pt x="29524" y="4228"/>
                    </a:lnTo>
                    <a:lnTo>
                      <a:pt x="39523" y="369"/>
                    </a:lnTo>
                    <a:lnTo>
                      <a:pt x="48394" y="0"/>
                    </a:lnTo>
                    <a:lnTo>
                      <a:pt x="64128" y="5469"/>
                    </a:lnTo>
                    <a:lnTo>
                      <a:pt x="75530" y="18188"/>
                    </a:lnTo>
                    <a:lnTo>
                      <a:pt x="91831" y="53296"/>
                    </a:lnTo>
                    <a:lnTo>
                      <a:pt x="98231" y="106832"/>
                    </a:lnTo>
                    <a:lnTo>
                      <a:pt x="99201" y="131531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1884328" y="1505157"/>
                <a:ext cx="109123" cy="150377"/>
              </a:xfrm>
              <a:custGeom>
                <a:avLst/>
                <a:gdLst/>
                <a:ahLst/>
                <a:cxnLst/>
                <a:rect l="0" t="0" r="0" b="0"/>
                <a:pathLst>
                  <a:path w="109123" h="150377">
                    <a:moveTo>
                      <a:pt x="0" y="71379"/>
                    </a:moveTo>
                    <a:lnTo>
                      <a:pt x="5267" y="87177"/>
                    </a:lnTo>
                    <a:lnTo>
                      <a:pt x="11227" y="91831"/>
                    </a:lnTo>
                    <a:lnTo>
                      <a:pt x="29606" y="97002"/>
                    </a:lnTo>
                    <a:lnTo>
                      <a:pt x="49533" y="93422"/>
                    </a:lnTo>
                    <a:lnTo>
                      <a:pt x="76402" y="79012"/>
                    </a:lnTo>
                    <a:lnTo>
                      <a:pt x="90171" y="65953"/>
                    </a:lnTo>
                    <a:lnTo>
                      <a:pt x="99965" y="49127"/>
                    </a:lnTo>
                    <a:lnTo>
                      <a:pt x="102113" y="30626"/>
                    </a:lnTo>
                    <a:lnTo>
                      <a:pt x="101142" y="21063"/>
                    </a:lnTo>
                    <a:lnTo>
                      <a:pt x="97189" y="13586"/>
                    </a:lnTo>
                    <a:lnTo>
                      <a:pt x="83978" y="2338"/>
                    </a:lnTo>
                    <a:lnTo>
                      <a:pt x="75826" y="0"/>
                    </a:lnTo>
                    <a:lnTo>
                      <a:pt x="57950" y="342"/>
                    </a:lnTo>
                    <a:lnTo>
                      <a:pt x="41922" y="10046"/>
                    </a:lnTo>
                    <a:lnTo>
                      <a:pt x="13670" y="43220"/>
                    </a:lnTo>
                    <a:lnTo>
                      <a:pt x="6076" y="65110"/>
                    </a:lnTo>
                    <a:lnTo>
                      <a:pt x="3803" y="89535"/>
                    </a:lnTo>
                    <a:lnTo>
                      <a:pt x="6467" y="115087"/>
                    </a:lnTo>
                    <a:lnTo>
                      <a:pt x="14264" y="135261"/>
                    </a:lnTo>
                    <a:lnTo>
                      <a:pt x="19430" y="143727"/>
                    </a:lnTo>
                    <a:lnTo>
                      <a:pt x="26180" y="148269"/>
                    </a:lnTo>
                    <a:lnTo>
                      <a:pt x="42498" y="150376"/>
                    </a:lnTo>
                    <a:lnTo>
                      <a:pt x="70276" y="140099"/>
                    </a:lnTo>
                    <a:lnTo>
                      <a:pt x="109122" y="120979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2033130" y="1536855"/>
                <a:ext cx="99203" cy="119042"/>
              </a:xfrm>
              <a:custGeom>
                <a:avLst/>
                <a:gdLst/>
                <a:ahLst/>
                <a:cxnLst/>
                <a:rect l="0" t="0" r="0" b="0"/>
                <a:pathLst>
                  <a:path w="99203" h="119042">
                    <a:moveTo>
                      <a:pt x="99202" y="0"/>
                    </a:moveTo>
                    <a:lnTo>
                      <a:pt x="52564" y="51904"/>
                    </a:lnTo>
                    <a:lnTo>
                      <a:pt x="21738" y="104057"/>
                    </a:lnTo>
                    <a:lnTo>
                      <a:pt x="12234" y="112382"/>
                    </a:lnTo>
                    <a:lnTo>
                      <a:pt x="0" y="119041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2023210" y="1507095"/>
                <a:ext cx="79362" cy="158722"/>
              </a:xfrm>
              <a:custGeom>
                <a:avLst/>
                <a:gdLst/>
                <a:ahLst/>
                <a:cxnLst/>
                <a:rect l="0" t="0" r="0" b="0"/>
                <a:pathLst>
                  <a:path w="79362" h="158722">
                    <a:moveTo>
                      <a:pt x="0" y="0"/>
                    </a:moveTo>
                    <a:lnTo>
                      <a:pt x="18023" y="50761"/>
                    </a:lnTo>
                    <a:lnTo>
                      <a:pt x="46511" y="109223"/>
                    </a:lnTo>
                    <a:lnTo>
                      <a:pt x="79361" y="158721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2173392" y="1518194"/>
                <a:ext cx="127583" cy="144894"/>
              </a:xfrm>
              <a:custGeom>
                <a:avLst/>
                <a:gdLst/>
                <a:ahLst/>
                <a:cxnLst/>
                <a:rect l="0" t="0" r="0" b="0"/>
                <a:pathLst>
                  <a:path w="127583" h="144894">
                    <a:moveTo>
                      <a:pt x="68061" y="107942"/>
                    </a:moveTo>
                    <a:lnTo>
                      <a:pt x="81868" y="66520"/>
                    </a:lnTo>
                    <a:lnTo>
                      <a:pt x="82280" y="47647"/>
                    </a:lnTo>
                    <a:lnTo>
                      <a:pt x="77688" y="28237"/>
                    </a:lnTo>
                    <a:lnTo>
                      <a:pt x="68298" y="8588"/>
                    </a:lnTo>
                    <a:lnTo>
                      <a:pt x="60503" y="3128"/>
                    </a:lnTo>
                    <a:lnTo>
                      <a:pt x="40086" y="0"/>
                    </a:lnTo>
                    <a:lnTo>
                      <a:pt x="30673" y="2914"/>
                    </a:lnTo>
                    <a:lnTo>
                      <a:pt x="14335" y="14969"/>
                    </a:lnTo>
                    <a:lnTo>
                      <a:pt x="5605" y="34288"/>
                    </a:lnTo>
                    <a:lnTo>
                      <a:pt x="0" y="82616"/>
                    </a:lnTo>
                    <a:lnTo>
                      <a:pt x="4295" y="116237"/>
                    </a:lnTo>
                    <a:lnTo>
                      <a:pt x="12532" y="134041"/>
                    </a:lnTo>
                    <a:lnTo>
                      <a:pt x="17815" y="141875"/>
                    </a:lnTo>
                    <a:lnTo>
                      <a:pt x="23541" y="144893"/>
                    </a:lnTo>
                    <a:lnTo>
                      <a:pt x="29563" y="144701"/>
                    </a:lnTo>
                    <a:lnTo>
                      <a:pt x="42133" y="138608"/>
                    </a:lnTo>
                    <a:lnTo>
                      <a:pt x="55068" y="128552"/>
                    </a:lnTo>
                    <a:lnTo>
                      <a:pt x="65225" y="110856"/>
                    </a:lnTo>
                    <a:lnTo>
                      <a:pt x="80728" y="68837"/>
                    </a:lnTo>
                    <a:lnTo>
                      <a:pt x="84221" y="66441"/>
                    </a:lnTo>
                    <a:lnTo>
                      <a:pt x="87652" y="69252"/>
                    </a:lnTo>
                    <a:lnTo>
                      <a:pt x="106345" y="94911"/>
                    </a:lnTo>
                    <a:lnTo>
                      <a:pt x="127582" y="117862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2323975" y="1514402"/>
                <a:ext cx="115881" cy="121722"/>
              </a:xfrm>
              <a:custGeom>
                <a:avLst/>
                <a:gdLst/>
                <a:ahLst/>
                <a:cxnLst/>
                <a:rect l="0" t="0" r="0" b="0"/>
                <a:pathLst>
                  <a:path w="115881" h="121722">
                    <a:moveTo>
                      <a:pt x="96040" y="12533"/>
                    </a:moveTo>
                    <a:lnTo>
                      <a:pt x="85508" y="2000"/>
                    </a:lnTo>
                    <a:lnTo>
                      <a:pt x="77996" y="0"/>
                    </a:lnTo>
                    <a:lnTo>
                      <a:pt x="47462" y="2451"/>
                    </a:lnTo>
                    <a:lnTo>
                      <a:pt x="27053" y="7317"/>
                    </a:lnTo>
                    <a:lnTo>
                      <a:pt x="19187" y="12362"/>
                    </a:lnTo>
                    <a:lnTo>
                      <a:pt x="7506" y="26786"/>
                    </a:lnTo>
                    <a:lnTo>
                      <a:pt x="0" y="58763"/>
                    </a:lnTo>
                    <a:lnTo>
                      <a:pt x="4122" y="80476"/>
                    </a:lnTo>
                    <a:lnTo>
                      <a:pt x="14405" y="100046"/>
                    </a:lnTo>
                    <a:lnTo>
                      <a:pt x="29997" y="116092"/>
                    </a:lnTo>
                    <a:lnTo>
                      <a:pt x="38785" y="120151"/>
                    </a:lnTo>
                    <a:lnTo>
                      <a:pt x="57367" y="121721"/>
                    </a:lnTo>
                    <a:lnTo>
                      <a:pt x="115880" y="111734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2499376" y="1338452"/>
                <a:ext cx="29762" cy="277765"/>
              </a:xfrm>
              <a:custGeom>
                <a:avLst/>
                <a:gdLst/>
                <a:ahLst/>
                <a:cxnLst/>
                <a:rect l="0" t="0" r="0" b="0"/>
                <a:pathLst>
                  <a:path w="29762" h="277765">
                    <a:moveTo>
                      <a:pt x="0" y="0"/>
                    </a:moveTo>
                    <a:lnTo>
                      <a:pt x="0" y="46417"/>
                    </a:lnTo>
                    <a:lnTo>
                      <a:pt x="2940" y="103921"/>
                    </a:lnTo>
                    <a:lnTo>
                      <a:pt x="8542" y="158307"/>
                    </a:lnTo>
                    <a:lnTo>
                      <a:pt x="17568" y="213099"/>
                    </a:lnTo>
                    <a:lnTo>
                      <a:pt x="27026" y="253968"/>
                    </a:lnTo>
                    <a:lnTo>
                      <a:pt x="29761" y="277764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2429935" y="1417813"/>
                <a:ext cx="158723" cy="19842"/>
              </a:xfrm>
              <a:custGeom>
                <a:avLst/>
                <a:gdLst/>
                <a:ahLst/>
                <a:cxnLst/>
                <a:rect l="0" t="0" r="0" b="0"/>
                <a:pathLst>
                  <a:path w="158723" h="19842">
                    <a:moveTo>
                      <a:pt x="158722" y="19841"/>
                    </a:moveTo>
                    <a:lnTo>
                      <a:pt x="112619" y="11989"/>
                    </a:lnTo>
                    <a:lnTo>
                      <a:pt x="56905" y="10329"/>
                    </a:lnTo>
                    <a:lnTo>
                      <a:pt x="0" y="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>
              <a:off x="560652" y="1804698"/>
              <a:ext cx="2047847" cy="376908"/>
              <a:chOff x="560652" y="1804698"/>
              <a:chExt cx="2047847" cy="376908"/>
            </a:xfrm>
          </p:grpSpPr>
          <p:sp>
            <p:nvSpPr>
              <p:cNvPr id="86" name="Freeform 85"/>
              <p:cNvSpPr/>
              <p:nvPr/>
            </p:nvSpPr>
            <p:spPr>
              <a:xfrm>
                <a:off x="560652" y="1814618"/>
                <a:ext cx="14221" cy="277765"/>
              </a:xfrm>
              <a:custGeom>
                <a:avLst/>
                <a:gdLst/>
                <a:ahLst/>
                <a:cxnLst/>
                <a:rect l="0" t="0" r="0" b="0"/>
                <a:pathLst>
                  <a:path w="14221" h="277765">
                    <a:moveTo>
                      <a:pt x="14220" y="0"/>
                    </a:moveTo>
                    <a:lnTo>
                      <a:pt x="413" y="41422"/>
                    </a:lnTo>
                    <a:lnTo>
                      <a:pt x="0" y="60295"/>
                    </a:lnTo>
                    <a:lnTo>
                      <a:pt x="3734" y="118245"/>
                    </a:lnTo>
                    <a:lnTo>
                      <a:pt x="4132" y="163752"/>
                    </a:lnTo>
                    <a:lnTo>
                      <a:pt x="4250" y="211038"/>
                    </a:lnTo>
                    <a:lnTo>
                      <a:pt x="4290" y="258256"/>
                    </a:lnTo>
                    <a:lnTo>
                      <a:pt x="4300" y="277764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632163" y="1963420"/>
                <a:ext cx="102024" cy="121416"/>
              </a:xfrm>
              <a:custGeom>
                <a:avLst/>
                <a:gdLst/>
                <a:ahLst/>
                <a:cxnLst/>
                <a:rect l="0" t="0" r="0" b="0"/>
                <a:pathLst>
                  <a:path w="102024" h="121416">
                    <a:moveTo>
                      <a:pt x="41910" y="9920"/>
                    </a:moveTo>
                    <a:lnTo>
                      <a:pt x="4653" y="62363"/>
                    </a:lnTo>
                    <a:lnTo>
                      <a:pt x="539" y="71336"/>
                    </a:lnTo>
                    <a:lnTo>
                      <a:pt x="0" y="80625"/>
                    </a:lnTo>
                    <a:lnTo>
                      <a:pt x="5280" y="99763"/>
                    </a:lnTo>
                    <a:lnTo>
                      <a:pt x="17915" y="113413"/>
                    </a:lnTo>
                    <a:lnTo>
                      <a:pt x="25913" y="118595"/>
                    </a:lnTo>
                    <a:lnTo>
                      <a:pt x="43618" y="121415"/>
                    </a:lnTo>
                    <a:lnTo>
                      <a:pt x="52969" y="120624"/>
                    </a:lnTo>
                    <a:lnTo>
                      <a:pt x="69237" y="113866"/>
                    </a:lnTo>
                    <a:lnTo>
                      <a:pt x="83816" y="102412"/>
                    </a:lnTo>
                    <a:lnTo>
                      <a:pt x="97644" y="86299"/>
                    </a:lnTo>
                    <a:lnTo>
                      <a:pt x="101111" y="76271"/>
                    </a:lnTo>
                    <a:lnTo>
                      <a:pt x="102023" y="53371"/>
                    </a:lnTo>
                    <a:lnTo>
                      <a:pt x="91074" y="20957"/>
                    </a:lnTo>
                    <a:lnTo>
                      <a:pt x="84606" y="13972"/>
                    </a:lnTo>
                    <a:lnTo>
                      <a:pt x="51830" y="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766515" y="1937797"/>
                <a:ext cx="115882" cy="130152"/>
              </a:xfrm>
              <a:custGeom>
                <a:avLst/>
                <a:gdLst/>
                <a:ahLst/>
                <a:cxnLst/>
                <a:rect l="0" t="0" r="0" b="0"/>
                <a:pathLst>
                  <a:path w="115882" h="130152">
                    <a:moveTo>
                      <a:pt x="96041" y="25623"/>
                    </a:moveTo>
                    <a:lnTo>
                      <a:pt x="85508" y="9824"/>
                    </a:lnTo>
                    <a:lnTo>
                      <a:pt x="77997" y="5171"/>
                    </a:lnTo>
                    <a:lnTo>
                      <a:pt x="57893" y="0"/>
                    </a:lnTo>
                    <a:lnTo>
                      <a:pt x="37201" y="3580"/>
                    </a:lnTo>
                    <a:lnTo>
                      <a:pt x="27054" y="7621"/>
                    </a:lnTo>
                    <a:lnTo>
                      <a:pt x="12840" y="20929"/>
                    </a:lnTo>
                    <a:lnTo>
                      <a:pt x="7506" y="29107"/>
                    </a:lnTo>
                    <a:lnTo>
                      <a:pt x="0" y="61682"/>
                    </a:lnTo>
                    <a:lnTo>
                      <a:pt x="4123" y="83534"/>
                    </a:lnTo>
                    <a:lnTo>
                      <a:pt x="18838" y="111488"/>
                    </a:lnTo>
                    <a:lnTo>
                      <a:pt x="24732" y="119240"/>
                    </a:lnTo>
                    <a:lnTo>
                      <a:pt x="43038" y="127854"/>
                    </a:lnTo>
                    <a:lnTo>
                      <a:pt x="54092" y="130151"/>
                    </a:lnTo>
                    <a:lnTo>
                      <a:pt x="63666" y="129477"/>
                    </a:lnTo>
                    <a:lnTo>
                      <a:pt x="80182" y="122851"/>
                    </a:lnTo>
                    <a:lnTo>
                      <a:pt x="115881" y="95064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908436" y="1941051"/>
                <a:ext cx="162443" cy="113499"/>
              </a:xfrm>
              <a:custGeom>
                <a:avLst/>
                <a:gdLst/>
                <a:ahLst/>
                <a:cxnLst/>
                <a:rect l="0" t="0" r="0" b="0"/>
                <a:pathLst>
                  <a:path w="162443" h="113499">
                    <a:moveTo>
                      <a:pt x="93002" y="62050"/>
                    </a:moveTo>
                    <a:lnTo>
                      <a:pt x="103534" y="46251"/>
                    </a:lnTo>
                    <a:lnTo>
                      <a:pt x="104432" y="38290"/>
                    </a:lnTo>
                    <a:lnTo>
                      <a:pt x="99551" y="20627"/>
                    </a:lnTo>
                    <a:lnTo>
                      <a:pt x="87095" y="7634"/>
                    </a:lnTo>
                    <a:lnTo>
                      <a:pt x="79144" y="2625"/>
                    </a:lnTo>
                    <a:lnTo>
                      <a:pt x="61491" y="0"/>
                    </a:lnTo>
                    <a:lnTo>
                      <a:pt x="52154" y="843"/>
                    </a:lnTo>
                    <a:lnTo>
                      <a:pt x="35901" y="7658"/>
                    </a:lnTo>
                    <a:lnTo>
                      <a:pt x="28481" y="12562"/>
                    </a:lnTo>
                    <a:lnTo>
                      <a:pt x="17297" y="26828"/>
                    </a:lnTo>
                    <a:lnTo>
                      <a:pt x="1136" y="62930"/>
                    </a:lnTo>
                    <a:lnTo>
                      <a:pt x="0" y="82281"/>
                    </a:lnTo>
                    <a:lnTo>
                      <a:pt x="1240" y="92071"/>
                    </a:lnTo>
                    <a:lnTo>
                      <a:pt x="5374" y="99700"/>
                    </a:lnTo>
                    <a:lnTo>
                      <a:pt x="18784" y="111115"/>
                    </a:lnTo>
                    <a:lnTo>
                      <a:pt x="26990" y="113498"/>
                    </a:lnTo>
                    <a:lnTo>
                      <a:pt x="44925" y="113206"/>
                    </a:lnTo>
                    <a:lnTo>
                      <a:pt x="60979" y="103524"/>
                    </a:lnTo>
                    <a:lnTo>
                      <a:pt x="74360" y="88198"/>
                    </a:lnTo>
                    <a:lnTo>
                      <a:pt x="83982" y="70365"/>
                    </a:lnTo>
                    <a:lnTo>
                      <a:pt x="88091" y="67593"/>
                    </a:lnTo>
                    <a:lnTo>
                      <a:pt x="91932" y="69052"/>
                    </a:lnTo>
                    <a:lnTo>
                      <a:pt x="111283" y="95153"/>
                    </a:lnTo>
                    <a:lnTo>
                      <a:pt x="119518" y="100652"/>
                    </a:lnTo>
                    <a:lnTo>
                      <a:pt x="162442" y="11165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1090799" y="1804698"/>
                <a:ext cx="9841" cy="228164"/>
              </a:xfrm>
              <a:custGeom>
                <a:avLst/>
                <a:gdLst/>
                <a:ahLst/>
                <a:cxnLst/>
                <a:rect l="0" t="0" r="0" b="0"/>
                <a:pathLst>
                  <a:path w="9841" h="228164">
                    <a:moveTo>
                      <a:pt x="9840" y="0"/>
                    </a:moveTo>
                    <a:lnTo>
                      <a:pt x="1988" y="35313"/>
                    </a:lnTo>
                    <a:lnTo>
                      <a:pt x="328" y="89031"/>
                    </a:lnTo>
                    <a:lnTo>
                      <a:pt x="0" y="144793"/>
                    </a:lnTo>
                    <a:lnTo>
                      <a:pt x="2875" y="195325"/>
                    </a:lnTo>
                    <a:lnTo>
                      <a:pt x="9840" y="228163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1011358" y="1903900"/>
                <a:ext cx="148802" cy="9921"/>
              </a:xfrm>
              <a:custGeom>
                <a:avLst/>
                <a:gdLst/>
                <a:ahLst/>
                <a:cxnLst/>
                <a:rect l="0" t="0" r="0" b="0"/>
                <a:pathLst>
                  <a:path w="148802" h="9921">
                    <a:moveTo>
                      <a:pt x="148801" y="0"/>
                    </a:moveTo>
                    <a:lnTo>
                      <a:pt x="93572" y="0"/>
                    </a:lnTo>
                    <a:lnTo>
                      <a:pt x="37306" y="7851"/>
                    </a:lnTo>
                    <a:lnTo>
                      <a:pt x="0" y="992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1199840" y="1963420"/>
                <a:ext cx="9921" cy="89282"/>
              </a:xfrm>
              <a:custGeom>
                <a:avLst/>
                <a:gdLst/>
                <a:ahLst/>
                <a:cxnLst/>
                <a:rect l="0" t="0" r="0" b="0"/>
                <a:pathLst>
                  <a:path w="9921" h="89282">
                    <a:moveTo>
                      <a:pt x="0" y="0"/>
                    </a:moveTo>
                    <a:lnTo>
                      <a:pt x="0" y="51016"/>
                    </a:lnTo>
                    <a:lnTo>
                      <a:pt x="1102" y="72274"/>
                    </a:lnTo>
                    <a:lnTo>
                      <a:pt x="2939" y="77943"/>
                    </a:lnTo>
                    <a:lnTo>
                      <a:pt x="9920" y="89281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1180000" y="1874139"/>
                <a:ext cx="9921" cy="9921"/>
              </a:xfrm>
              <a:custGeom>
                <a:avLst/>
                <a:gdLst/>
                <a:ahLst/>
                <a:cxnLst/>
                <a:rect l="0" t="0" r="0" b="0"/>
                <a:pathLst>
                  <a:path w="9921" h="9921">
                    <a:moveTo>
                      <a:pt x="9920" y="9920"/>
                    </a:moveTo>
                    <a:lnTo>
                      <a:pt x="0" y="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1267663" y="1963420"/>
                <a:ext cx="83829" cy="114180"/>
              </a:xfrm>
              <a:custGeom>
                <a:avLst/>
                <a:gdLst/>
                <a:ahLst/>
                <a:cxnLst/>
                <a:rect l="0" t="0" r="0" b="0"/>
                <a:pathLst>
                  <a:path w="83829" h="114180">
                    <a:moveTo>
                      <a:pt x="31378" y="0"/>
                    </a:moveTo>
                    <a:lnTo>
                      <a:pt x="3763" y="41422"/>
                    </a:lnTo>
                    <a:lnTo>
                      <a:pt x="0" y="63234"/>
                    </a:lnTo>
                    <a:lnTo>
                      <a:pt x="3103" y="85420"/>
                    </a:lnTo>
                    <a:lnTo>
                      <a:pt x="11831" y="102629"/>
                    </a:lnTo>
                    <a:lnTo>
                      <a:pt x="19449" y="108100"/>
                    </a:lnTo>
                    <a:lnTo>
                      <a:pt x="39671" y="114179"/>
                    </a:lnTo>
                    <a:lnTo>
                      <a:pt x="49031" y="113595"/>
                    </a:lnTo>
                    <a:lnTo>
                      <a:pt x="65310" y="107068"/>
                    </a:lnTo>
                    <a:lnTo>
                      <a:pt x="76954" y="93880"/>
                    </a:lnTo>
                    <a:lnTo>
                      <a:pt x="81603" y="85733"/>
                    </a:lnTo>
                    <a:lnTo>
                      <a:pt x="83828" y="67864"/>
                    </a:lnTo>
                    <a:lnTo>
                      <a:pt x="76275" y="29449"/>
                    </a:lnTo>
                    <a:lnTo>
                      <a:pt x="71230" y="21837"/>
                    </a:lnTo>
                    <a:lnTo>
                      <a:pt x="41298" y="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1378402" y="1953883"/>
                <a:ext cx="89282" cy="102185"/>
              </a:xfrm>
              <a:custGeom>
                <a:avLst/>
                <a:gdLst/>
                <a:ahLst/>
                <a:cxnLst/>
                <a:rect l="0" t="0" r="0" b="0"/>
                <a:pathLst>
                  <a:path w="89282" h="102185">
                    <a:moveTo>
                      <a:pt x="0" y="59138"/>
                    </a:moveTo>
                    <a:lnTo>
                      <a:pt x="13808" y="100560"/>
                    </a:lnTo>
                    <a:lnTo>
                      <a:pt x="15819" y="102184"/>
                    </a:lnTo>
                    <a:lnTo>
                      <a:pt x="17159" y="98857"/>
                    </a:lnTo>
                    <a:lnTo>
                      <a:pt x="19487" y="49917"/>
                    </a:lnTo>
                    <a:lnTo>
                      <a:pt x="19683" y="24912"/>
                    </a:lnTo>
                    <a:lnTo>
                      <a:pt x="23042" y="15378"/>
                    </a:lnTo>
                    <a:lnTo>
                      <a:pt x="35593" y="1845"/>
                    </a:lnTo>
                    <a:lnTo>
                      <a:pt x="42467" y="0"/>
                    </a:lnTo>
                    <a:lnTo>
                      <a:pt x="49254" y="975"/>
                    </a:lnTo>
                    <a:lnTo>
                      <a:pt x="55983" y="3829"/>
                    </a:lnTo>
                    <a:lnTo>
                      <a:pt x="75986" y="23644"/>
                    </a:lnTo>
                    <a:lnTo>
                      <a:pt x="83372" y="44098"/>
                    </a:lnTo>
                    <a:lnTo>
                      <a:pt x="89281" y="98818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1609506" y="1943580"/>
                <a:ext cx="16900" cy="109122"/>
              </a:xfrm>
              <a:custGeom>
                <a:avLst/>
                <a:gdLst/>
                <a:ahLst/>
                <a:cxnLst/>
                <a:rect l="0" t="0" r="0" b="0"/>
                <a:pathLst>
                  <a:path w="16900" h="109122">
                    <a:moveTo>
                      <a:pt x="16899" y="0"/>
                    </a:moveTo>
                    <a:lnTo>
                      <a:pt x="3264" y="31679"/>
                    </a:lnTo>
                    <a:lnTo>
                      <a:pt x="0" y="66580"/>
                    </a:lnTo>
                    <a:lnTo>
                      <a:pt x="6979" y="109121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1596645" y="1854299"/>
                <a:ext cx="9921" cy="9921"/>
              </a:xfrm>
              <a:custGeom>
                <a:avLst/>
                <a:gdLst/>
                <a:ahLst/>
                <a:cxnLst/>
                <a:rect l="0" t="0" r="0" b="0"/>
                <a:pathLst>
                  <a:path w="9921" h="9921">
                    <a:moveTo>
                      <a:pt x="9920" y="9920"/>
                    </a:moveTo>
                    <a:lnTo>
                      <a:pt x="0" y="0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1666086" y="1946133"/>
                <a:ext cx="79362" cy="106569"/>
              </a:xfrm>
              <a:custGeom>
                <a:avLst/>
                <a:gdLst/>
                <a:ahLst/>
                <a:cxnLst/>
                <a:rect l="0" t="0" r="0" b="0"/>
                <a:pathLst>
                  <a:path w="79362" h="106569">
                    <a:moveTo>
                      <a:pt x="0" y="17287"/>
                    </a:moveTo>
                    <a:lnTo>
                      <a:pt x="7851" y="52600"/>
                    </a:lnTo>
                    <a:lnTo>
                      <a:pt x="15363" y="98277"/>
                    </a:lnTo>
                    <a:lnTo>
                      <a:pt x="10854" y="59441"/>
                    </a:lnTo>
                    <a:lnTo>
                      <a:pt x="15463" y="27940"/>
                    </a:lnTo>
                    <a:lnTo>
                      <a:pt x="29076" y="2930"/>
                    </a:lnTo>
                    <a:lnTo>
                      <a:pt x="34815" y="0"/>
                    </a:lnTo>
                    <a:lnTo>
                      <a:pt x="40846" y="252"/>
                    </a:lnTo>
                    <a:lnTo>
                      <a:pt x="47071" y="2623"/>
                    </a:lnTo>
                    <a:lnTo>
                      <a:pt x="56926" y="14077"/>
                    </a:lnTo>
                    <a:lnTo>
                      <a:pt x="72235" y="48373"/>
                    </a:lnTo>
                    <a:lnTo>
                      <a:pt x="79361" y="106568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1903582" y="1890905"/>
                <a:ext cx="129944" cy="187136"/>
              </a:xfrm>
              <a:custGeom>
                <a:avLst/>
                <a:gdLst/>
                <a:ahLst/>
                <a:cxnLst/>
                <a:rect l="0" t="0" r="0" b="0"/>
                <a:pathLst>
                  <a:path w="129944" h="187136">
                    <a:moveTo>
                      <a:pt x="109708" y="32835"/>
                    </a:moveTo>
                    <a:lnTo>
                      <a:pt x="99176" y="17036"/>
                    </a:lnTo>
                    <a:lnTo>
                      <a:pt x="85187" y="6340"/>
                    </a:lnTo>
                    <a:lnTo>
                      <a:pt x="76827" y="1945"/>
                    </a:lnTo>
                    <a:lnTo>
                      <a:pt x="58721" y="0"/>
                    </a:lnTo>
                    <a:lnTo>
                      <a:pt x="40753" y="3913"/>
                    </a:lnTo>
                    <a:lnTo>
                      <a:pt x="11256" y="24386"/>
                    </a:lnTo>
                    <a:lnTo>
                      <a:pt x="4393" y="30509"/>
                    </a:lnTo>
                    <a:lnTo>
                      <a:pt x="920" y="37898"/>
                    </a:lnTo>
                    <a:lnTo>
                      <a:pt x="0" y="54925"/>
                    </a:lnTo>
                    <a:lnTo>
                      <a:pt x="6205" y="70576"/>
                    </a:lnTo>
                    <a:lnTo>
                      <a:pt x="10945" y="77836"/>
                    </a:lnTo>
                    <a:lnTo>
                      <a:pt x="18515" y="82676"/>
                    </a:lnTo>
                    <a:lnTo>
                      <a:pt x="50233" y="89487"/>
                    </a:lnTo>
                    <a:lnTo>
                      <a:pt x="86452" y="93710"/>
                    </a:lnTo>
                    <a:lnTo>
                      <a:pt x="108190" y="102510"/>
                    </a:lnTo>
                    <a:lnTo>
                      <a:pt x="122995" y="116709"/>
                    </a:lnTo>
                    <a:lnTo>
                      <a:pt x="128486" y="125125"/>
                    </a:lnTo>
                    <a:lnTo>
                      <a:pt x="129943" y="134041"/>
                    </a:lnTo>
                    <a:lnTo>
                      <a:pt x="125682" y="152767"/>
                    </a:lnTo>
                    <a:lnTo>
                      <a:pt x="110890" y="176634"/>
                    </a:lnTo>
                    <a:lnTo>
                      <a:pt x="102780" y="181608"/>
                    </a:lnTo>
                    <a:lnTo>
                      <a:pt x="82012" y="187135"/>
                    </a:lnTo>
                    <a:lnTo>
                      <a:pt x="40267" y="184980"/>
                    </a:lnTo>
                    <a:lnTo>
                      <a:pt x="587" y="171716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2096958" y="1953933"/>
                <a:ext cx="80316" cy="227673"/>
              </a:xfrm>
              <a:custGeom>
                <a:avLst/>
                <a:gdLst/>
                <a:ahLst/>
                <a:cxnLst/>
                <a:rect l="0" t="0" r="0" b="0"/>
                <a:pathLst>
                  <a:path w="80316" h="227673">
                    <a:moveTo>
                      <a:pt x="5613" y="59088"/>
                    </a:moveTo>
                    <a:lnTo>
                      <a:pt x="10880" y="117592"/>
                    </a:lnTo>
                    <a:lnTo>
                      <a:pt x="17860" y="175927"/>
                    </a:lnTo>
                    <a:lnTo>
                      <a:pt x="23954" y="222641"/>
                    </a:lnTo>
                    <a:lnTo>
                      <a:pt x="23352" y="227644"/>
                    </a:lnTo>
                    <a:lnTo>
                      <a:pt x="21848" y="227672"/>
                    </a:lnTo>
                    <a:lnTo>
                      <a:pt x="17237" y="217784"/>
                    </a:lnTo>
                    <a:lnTo>
                      <a:pt x="8236" y="172572"/>
                    </a:lnTo>
                    <a:lnTo>
                      <a:pt x="6131" y="116164"/>
                    </a:lnTo>
                    <a:lnTo>
                      <a:pt x="0" y="62565"/>
                    </a:lnTo>
                    <a:lnTo>
                      <a:pt x="2384" y="36016"/>
                    </a:lnTo>
                    <a:lnTo>
                      <a:pt x="10056" y="15399"/>
                    </a:lnTo>
                    <a:lnTo>
                      <a:pt x="15189" y="6815"/>
                    </a:lnTo>
                    <a:lnTo>
                      <a:pt x="23020" y="2195"/>
                    </a:lnTo>
                    <a:lnTo>
                      <a:pt x="43477" y="0"/>
                    </a:lnTo>
                    <a:lnTo>
                      <a:pt x="61387" y="5638"/>
                    </a:lnTo>
                    <a:lnTo>
                      <a:pt x="69250" y="10228"/>
                    </a:lnTo>
                    <a:lnTo>
                      <a:pt x="74491" y="17697"/>
                    </a:lnTo>
                    <a:lnTo>
                      <a:pt x="80315" y="37752"/>
                    </a:lnTo>
                    <a:lnTo>
                      <a:pt x="79664" y="47069"/>
                    </a:lnTo>
                    <a:lnTo>
                      <a:pt x="73061" y="63298"/>
                    </a:lnTo>
                    <a:lnTo>
                      <a:pt x="56950" y="84829"/>
                    </a:lnTo>
                    <a:lnTo>
                      <a:pt x="41657" y="92573"/>
                    </a:lnTo>
                    <a:lnTo>
                      <a:pt x="15533" y="98768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2224627" y="1952734"/>
                <a:ext cx="145789" cy="119809"/>
              </a:xfrm>
              <a:custGeom>
                <a:avLst/>
                <a:gdLst/>
                <a:ahLst/>
                <a:cxnLst/>
                <a:rect l="0" t="0" r="0" b="0"/>
                <a:pathLst>
                  <a:path w="145789" h="119809">
                    <a:moveTo>
                      <a:pt x="86267" y="70207"/>
                    </a:moveTo>
                    <a:lnTo>
                      <a:pt x="72459" y="20244"/>
                    </a:lnTo>
                    <a:lnTo>
                      <a:pt x="67142" y="12649"/>
                    </a:lnTo>
                    <a:lnTo>
                      <a:pt x="52415" y="1271"/>
                    </a:lnTo>
                    <a:lnTo>
                      <a:pt x="43859" y="0"/>
                    </a:lnTo>
                    <a:lnTo>
                      <a:pt x="25534" y="4467"/>
                    </a:lnTo>
                    <a:lnTo>
                      <a:pt x="12246" y="16740"/>
                    </a:lnTo>
                    <a:lnTo>
                      <a:pt x="7159" y="24642"/>
                    </a:lnTo>
                    <a:lnTo>
                      <a:pt x="0" y="62095"/>
                    </a:lnTo>
                    <a:lnTo>
                      <a:pt x="4204" y="86442"/>
                    </a:lnTo>
                    <a:lnTo>
                      <a:pt x="8411" y="97564"/>
                    </a:lnTo>
                    <a:lnTo>
                      <a:pt x="14523" y="103876"/>
                    </a:lnTo>
                    <a:lnTo>
                      <a:pt x="21904" y="106982"/>
                    </a:lnTo>
                    <a:lnTo>
                      <a:pt x="30131" y="107950"/>
                    </a:lnTo>
                    <a:lnTo>
                      <a:pt x="45152" y="103148"/>
                    </a:lnTo>
                    <a:lnTo>
                      <a:pt x="52243" y="98781"/>
                    </a:lnTo>
                    <a:lnTo>
                      <a:pt x="63062" y="85111"/>
                    </a:lnTo>
                    <a:lnTo>
                      <a:pt x="67491" y="76836"/>
                    </a:lnTo>
                    <a:lnTo>
                      <a:pt x="71545" y="74626"/>
                    </a:lnTo>
                    <a:lnTo>
                      <a:pt x="75350" y="76460"/>
                    </a:lnTo>
                    <a:lnTo>
                      <a:pt x="78989" y="80989"/>
                    </a:lnTo>
                    <a:lnTo>
                      <a:pt x="132548" y="114705"/>
                    </a:lnTo>
                    <a:lnTo>
                      <a:pt x="145788" y="119808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2374415" y="1938314"/>
                <a:ext cx="85282" cy="127184"/>
              </a:xfrm>
              <a:custGeom>
                <a:avLst/>
                <a:gdLst/>
                <a:ahLst/>
                <a:cxnLst/>
                <a:rect l="0" t="0" r="0" b="0"/>
                <a:pathLst>
                  <a:path w="85282" h="127184">
                    <a:moveTo>
                      <a:pt x="75361" y="5266"/>
                    </a:moveTo>
                    <a:lnTo>
                      <a:pt x="59562" y="0"/>
                    </a:lnTo>
                    <a:lnTo>
                      <a:pt x="42988" y="354"/>
                    </a:lnTo>
                    <a:lnTo>
                      <a:pt x="33939" y="1991"/>
                    </a:lnTo>
                    <a:lnTo>
                      <a:pt x="18005" y="12628"/>
                    </a:lnTo>
                    <a:lnTo>
                      <a:pt x="10670" y="20094"/>
                    </a:lnTo>
                    <a:lnTo>
                      <a:pt x="2520" y="40147"/>
                    </a:lnTo>
                    <a:lnTo>
                      <a:pt x="0" y="62653"/>
                    </a:lnTo>
                    <a:lnTo>
                      <a:pt x="2554" y="83679"/>
                    </a:lnTo>
                    <a:lnTo>
                      <a:pt x="10302" y="101106"/>
                    </a:lnTo>
                    <a:lnTo>
                      <a:pt x="15455" y="108840"/>
                    </a:lnTo>
                    <a:lnTo>
                      <a:pt x="29998" y="120372"/>
                    </a:lnTo>
                    <a:lnTo>
                      <a:pt x="38505" y="124991"/>
                    </a:lnTo>
                    <a:lnTo>
                      <a:pt x="56776" y="127183"/>
                    </a:lnTo>
                    <a:lnTo>
                      <a:pt x="85281" y="124307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2495638" y="1923358"/>
                <a:ext cx="112861" cy="149633"/>
              </a:xfrm>
              <a:custGeom>
                <a:avLst/>
                <a:gdLst/>
                <a:ahLst/>
                <a:cxnLst/>
                <a:rect l="0" t="0" r="0" b="0"/>
                <a:pathLst>
                  <a:path w="112861" h="149633">
                    <a:moveTo>
                      <a:pt x="23578" y="79743"/>
                    </a:moveTo>
                    <a:lnTo>
                      <a:pt x="73238" y="61720"/>
                    </a:lnTo>
                    <a:lnTo>
                      <a:pt x="88269" y="51158"/>
                    </a:lnTo>
                    <a:lnTo>
                      <a:pt x="90955" y="44152"/>
                    </a:lnTo>
                    <a:lnTo>
                      <a:pt x="90541" y="36176"/>
                    </a:lnTo>
                    <a:lnTo>
                      <a:pt x="84202" y="19597"/>
                    </a:lnTo>
                    <a:lnTo>
                      <a:pt x="74037" y="4880"/>
                    </a:lnTo>
                    <a:lnTo>
                      <a:pt x="67138" y="1176"/>
                    </a:lnTo>
                    <a:lnTo>
                      <a:pt x="50654" y="0"/>
                    </a:lnTo>
                    <a:lnTo>
                      <a:pt x="35245" y="6091"/>
                    </a:lnTo>
                    <a:lnTo>
                      <a:pt x="28049" y="10801"/>
                    </a:lnTo>
                    <a:lnTo>
                      <a:pt x="17115" y="24853"/>
                    </a:lnTo>
                    <a:lnTo>
                      <a:pt x="1115" y="60817"/>
                    </a:lnTo>
                    <a:lnTo>
                      <a:pt x="0" y="83089"/>
                    </a:lnTo>
                    <a:lnTo>
                      <a:pt x="4281" y="105479"/>
                    </a:lnTo>
                    <a:lnTo>
                      <a:pt x="19086" y="130478"/>
                    </a:lnTo>
                    <a:lnTo>
                      <a:pt x="31134" y="144911"/>
                    </a:lnTo>
                    <a:lnTo>
                      <a:pt x="39638" y="148540"/>
                    </a:lnTo>
                    <a:lnTo>
                      <a:pt x="60844" y="149632"/>
                    </a:lnTo>
                    <a:lnTo>
                      <a:pt x="112860" y="139263"/>
                    </a:lnTo>
                  </a:path>
                </a:pathLst>
              </a:custGeom>
              <a:ln w="3581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8" name="Group 107"/>
          <p:cNvGrpSpPr/>
          <p:nvPr/>
        </p:nvGrpSpPr>
        <p:grpSpPr>
          <a:xfrm>
            <a:off x="3500548" y="1338452"/>
            <a:ext cx="890176" cy="843154"/>
            <a:chOff x="3500548" y="1338452"/>
            <a:chExt cx="890176" cy="843154"/>
          </a:xfrm>
        </p:grpSpPr>
        <p:sp>
          <p:nvSpPr>
            <p:cNvPr id="106" name="Freeform 105"/>
            <p:cNvSpPr/>
            <p:nvPr/>
          </p:nvSpPr>
          <p:spPr>
            <a:xfrm>
              <a:off x="3500548" y="1636994"/>
              <a:ext cx="187188" cy="160311"/>
            </a:xfrm>
            <a:custGeom>
              <a:avLst/>
              <a:gdLst/>
              <a:ahLst/>
              <a:cxnLst/>
              <a:rect l="0" t="0" r="0" b="0"/>
              <a:pathLst>
                <a:path w="187188" h="160311">
                  <a:moveTo>
                    <a:pt x="146320" y="41360"/>
                  </a:moveTo>
                  <a:lnTo>
                    <a:pt x="115335" y="14407"/>
                  </a:lnTo>
                  <a:lnTo>
                    <a:pt x="86184" y="487"/>
                  </a:lnTo>
                  <a:lnTo>
                    <a:pt x="71960" y="0"/>
                  </a:lnTo>
                  <a:lnTo>
                    <a:pt x="45404" y="10211"/>
                  </a:lnTo>
                  <a:lnTo>
                    <a:pt x="7787" y="48258"/>
                  </a:lnTo>
                  <a:lnTo>
                    <a:pt x="1551" y="64101"/>
                  </a:lnTo>
                  <a:lnTo>
                    <a:pt x="0" y="97832"/>
                  </a:lnTo>
                  <a:lnTo>
                    <a:pt x="11406" y="127607"/>
                  </a:lnTo>
                  <a:lnTo>
                    <a:pt x="20091" y="141191"/>
                  </a:lnTo>
                  <a:lnTo>
                    <a:pt x="33946" y="150247"/>
                  </a:lnTo>
                  <a:lnTo>
                    <a:pt x="70841" y="160310"/>
                  </a:lnTo>
                  <a:lnTo>
                    <a:pt x="127316" y="156343"/>
                  </a:lnTo>
                  <a:lnTo>
                    <a:pt x="141714" y="148253"/>
                  </a:lnTo>
                  <a:lnTo>
                    <a:pt x="163087" y="123138"/>
                  </a:lnTo>
                  <a:lnTo>
                    <a:pt x="186454" y="74998"/>
                  </a:lnTo>
                  <a:lnTo>
                    <a:pt x="187187" y="59753"/>
                  </a:lnTo>
                  <a:lnTo>
                    <a:pt x="177250" y="32064"/>
                  </a:lnTo>
                  <a:lnTo>
                    <a:pt x="164924" y="23067"/>
                  </a:lnTo>
                  <a:lnTo>
                    <a:pt x="129726" y="13071"/>
                  </a:lnTo>
                  <a:lnTo>
                    <a:pt x="113082" y="14437"/>
                  </a:lnTo>
                  <a:lnTo>
                    <a:pt x="83839" y="26706"/>
                  </a:lnTo>
                  <a:lnTo>
                    <a:pt x="62778" y="50974"/>
                  </a:lnTo>
                  <a:lnTo>
                    <a:pt x="48714" y="83934"/>
                  </a:lnTo>
                  <a:lnTo>
                    <a:pt x="42464" y="125461"/>
                  </a:lnTo>
                  <a:lnTo>
                    <a:pt x="46844" y="137745"/>
                  </a:lnTo>
                  <a:lnTo>
                    <a:pt x="55812" y="143918"/>
                  </a:lnTo>
                  <a:lnTo>
                    <a:pt x="67839" y="146017"/>
                  </a:lnTo>
                  <a:lnTo>
                    <a:pt x="79888" y="143385"/>
                  </a:lnTo>
                  <a:lnTo>
                    <a:pt x="104028" y="129710"/>
                  </a:lnTo>
                  <a:lnTo>
                    <a:pt x="122820" y="104817"/>
                  </a:lnTo>
                  <a:lnTo>
                    <a:pt x="130653" y="89713"/>
                  </a:lnTo>
                  <a:lnTo>
                    <a:pt x="131844" y="75611"/>
                  </a:lnTo>
                  <a:lnTo>
                    <a:pt x="122415" y="49191"/>
                  </a:lnTo>
                  <a:lnTo>
                    <a:pt x="99410" y="29385"/>
                  </a:lnTo>
                  <a:lnTo>
                    <a:pt x="84809" y="21282"/>
                  </a:lnTo>
                  <a:lnTo>
                    <a:pt x="73059" y="21927"/>
                  </a:lnTo>
                  <a:lnTo>
                    <a:pt x="63209" y="28405"/>
                  </a:lnTo>
                  <a:lnTo>
                    <a:pt x="54627" y="38771"/>
                  </a:lnTo>
                  <a:lnTo>
                    <a:pt x="45092" y="71791"/>
                  </a:lnTo>
                  <a:lnTo>
                    <a:pt x="42548" y="91886"/>
                  </a:lnTo>
                  <a:lnTo>
                    <a:pt x="48917" y="103266"/>
                  </a:lnTo>
                  <a:lnTo>
                    <a:pt x="61226" y="108837"/>
                  </a:lnTo>
                  <a:lnTo>
                    <a:pt x="77496" y="110535"/>
                  </a:lnTo>
                  <a:lnTo>
                    <a:pt x="86326" y="105619"/>
                  </a:lnTo>
                  <a:lnTo>
                    <a:pt x="90197" y="96295"/>
                  </a:lnTo>
                  <a:lnTo>
                    <a:pt x="90761" y="84031"/>
                  </a:lnTo>
                  <a:lnTo>
                    <a:pt x="80638" y="59653"/>
                  </a:lnTo>
                  <a:lnTo>
                    <a:pt x="72294" y="47508"/>
                  </a:lnTo>
                  <a:lnTo>
                    <a:pt x="62700" y="43443"/>
                  </a:lnTo>
                  <a:lnTo>
                    <a:pt x="52271" y="44764"/>
                  </a:lnTo>
                  <a:lnTo>
                    <a:pt x="41287" y="49677"/>
                  </a:lnTo>
                  <a:lnTo>
                    <a:pt x="35981" y="54968"/>
                  </a:lnTo>
                  <a:lnTo>
                    <a:pt x="34459" y="60511"/>
                  </a:lnTo>
                  <a:lnTo>
                    <a:pt x="37463" y="77646"/>
                  </a:lnTo>
                </a:path>
              </a:pathLst>
            </a:custGeom>
            <a:ln w="6553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28841" y="1338452"/>
              <a:ext cx="561883" cy="843154"/>
            </a:xfrm>
            <a:custGeom>
              <a:avLst/>
              <a:gdLst/>
              <a:ahLst/>
              <a:cxnLst/>
              <a:rect l="0" t="0" r="0" b="0"/>
              <a:pathLst>
                <a:path w="561883" h="843154">
                  <a:moveTo>
                    <a:pt x="434882" y="140331"/>
                  </a:moveTo>
                  <a:lnTo>
                    <a:pt x="407930" y="109346"/>
                  </a:lnTo>
                  <a:lnTo>
                    <a:pt x="365208" y="39415"/>
                  </a:lnTo>
                  <a:lnTo>
                    <a:pt x="321508" y="11429"/>
                  </a:lnTo>
                  <a:lnTo>
                    <a:pt x="260628" y="0"/>
                  </a:lnTo>
                  <a:lnTo>
                    <a:pt x="225733" y="8078"/>
                  </a:lnTo>
                  <a:lnTo>
                    <a:pt x="170479" y="46116"/>
                  </a:lnTo>
                  <a:lnTo>
                    <a:pt x="96365" y="141616"/>
                  </a:lnTo>
                  <a:lnTo>
                    <a:pt x="48911" y="249301"/>
                  </a:lnTo>
                  <a:lnTo>
                    <a:pt x="13405" y="336266"/>
                  </a:lnTo>
                  <a:lnTo>
                    <a:pt x="2210" y="431092"/>
                  </a:lnTo>
                  <a:lnTo>
                    <a:pt x="0" y="527472"/>
                  </a:lnTo>
                  <a:lnTo>
                    <a:pt x="3595" y="622142"/>
                  </a:lnTo>
                  <a:lnTo>
                    <a:pt x="40342" y="719841"/>
                  </a:lnTo>
                  <a:lnTo>
                    <a:pt x="80177" y="778779"/>
                  </a:lnTo>
                  <a:lnTo>
                    <a:pt x="103200" y="804412"/>
                  </a:lnTo>
                  <a:lnTo>
                    <a:pt x="158090" y="831879"/>
                  </a:lnTo>
                  <a:lnTo>
                    <a:pt x="225422" y="843153"/>
                  </a:lnTo>
                  <a:lnTo>
                    <a:pt x="286810" y="836862"/>
                  </a:lnTo>
                  <a:lnTo>
                    <a:pt x="319347" y="822164"/>
                  </a:lnTo>
                  <a:lnTo>
                    <a:pt x="373087" y="779877"/>
                  </a:lnTo>
                  <a:lnTo>
                    <a:pt x="410301" y="735015"/>
                  </a:lnTo>
                  <a:lnTo>
                    <a:pt x="423957" y="695592"/>
                  </a:lnTo>
                  <a:lnTo>
                    <a:pt x="428010" y="653208"/>
                  </a:lnTo>
                  <a:lnTo>
                    <a:pt x="423093" y="614212"/>
                  </a:lnTo>
                  <a:lnTo>
                    <a:pt x="408812" y="582098"/>
                  </a:lnTo>
                  <a:lnTo>
                    <a:pt x="366793" y="528630"/>
                  </a:lnTo>
                  <a:lnTo>
                    <a:pt x="321978" y="501094"/>
                  </a:lnTo>
                  <a:lnTo>
                    <a:pt x="260767" y="489800"/>
                  </a:lnTo>
                  <a:lnTo>
                    <a:pt x="252282" y="490231"/>
                  </a:lnTo>
                  <a:lnTo>
                    <a:pt x="252672" y="492533"/>
                  </a:lnTo>
                  <a:lnTo>
                    <a:pt x="258981" y="496085"/>
                  </a:lnTo>
                  <a:lnTo>
                    <a:pt x="348878" y="487892"/>
                  </a:lnTo>
                  <a:lnTo>
                    <a:pt x="453272" y="472951"/>
                  </a:lnTo>
                  <a:lnTo>
                    <a:pt x="528855" y="462721"/>
                  </a:lnTo>
                  <a:lnTo>
                    <a:pt x="561882" y="448759"/>
                  </a:lnTo>
                </a:path>
              </a:pathLst>
            </a:custGeom>
            <a:ln w="6553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184647" y="1352929"/>
            <a:ext cx="2274825" cy="814201"/>
            <a:chOff x="5184647" y="1352929"/>
            <a:chExt cx="2274825" cy="814201"/>
          </a:xfrm>
        </p:grpSpPr>
        <p:sp>
          <p:nvSpPr>
            <p:cNvPr id="109" name="Freeform 108"/>
            <p:cNvSpPr/>
            <p:nvPr/>
          </p:nvSpPr>
          <p:spPr>
            <a:xfrm>
              <a:off x="5374347" y="1475583"/>
              <a:ext cx="28684" cy="564157"/>
            </a:xfrm>
            <a:custGeom>
              <a:avLst/>
              <a:gdLst/>
              <a:ahLst/>
              <a:cxnLst/>
              <a:rect l="0" t="0" r="0" b="0"/>
              <a:pathLst>
                <a:path w="28684" h="564157">
                  <a:moveTo>
                    <a:pt x="10485" y="0"/>
                  </a:moveTo>
                  <a:lnTo>
                    <a:pt x="0" y="70622"/>
                  </a:lnTo>
                  <a:lnTo>
                    <a:pt x="7815" y="169948"/>
                  </a:lnTo>
                  <a:lnTo>
                    <a:pt x="9693" y="256606"/>
                  </a:lnTo>
                  <a:lnTo>
                    <a:pt x="10250" y="346314"/>
                  </a:lnTo>
                  <a:lnTo>
                    <a:pt x="10415" y="431534"/>
                  </a:lnTo>
                  <a:lnTo>
                    <a:pt x="22982" y="536806"/>
                  </a:lnTo>
                  <a:lnTo>
                    <a:pt x="28683" y="564156"/>
                  </a:lnTo>
                </a:path>
              </a:pathLst>
            </a:custGeom>
            <a:ln w="659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184647" y="1352929"/>
              <a:ext cx="422281" cy="413832"/>
            </a:xfrm>
            <a:custGeom>
              <a:avLst/>
              <a:gdLst/>
              <a:ahLst/>
              <a:cxnLst/>
              <a:rect l="0" t="0" r="0" b="0"/>
              <a:pathLst>
                <a:path w="422281" h="413832">
                  <a:moveTo>
                    <a:pt x="0" y="159051"/>
                  </a:moveTo>
                  <a:lnTo>
                    <a:pt x="0" y="120407"/>
                  </a:lnTo>
                  <a:lnTo>
                    <a:pt x="10784" y="90650"/>
                  </a:lnTo>
                  <a:lnTo>
                    <a:pt x="50660" y="38595"/>
                  </a:lnTo>
                  <a:lnTo>
                    <a:pt x="104880" y="11248"/>
                  </a:lnTo>
                  <a:lnTo>
                    <a:pt x="172172" y="0"/>
                  </a:lnTo>
                  <a:lnTo>
                    <a:pt x="277080" y="15683"/>
                  </a:lnTo>
                  <a:lnTo>
                    <a:pt x="319287" y="28604"/>
                  </a:lnTo>
                  <a:lnTo>
                    <a:pt x="379335" y="69851"/>
                  </a:lnTo>
                  <a:lnTo>
                    <a:pt x="392413" y="81386"/>
                  </a:lnTo>
                  <a:lnTo>
                    <a:pt x="420479" y="136264"/>
                  </a:lnTo>
                  <a:lnTo>
                    <a:pt x="422280" y="213410"/>
                  </a:lnTo>
                  <a:lnTo>
                    <a:pt x="410007" y="280979"/>
                  </a:lnTo>
                  <a:lnTo>
                    <a:pt x="388476" y="315018"/>
                  </a:lnTo>
                  <a:lnTo>
                    <a:pt x="320317" y="380448"/>
                  </a:lnTo>
                  <a:lnTo>
                    <a:pt x="254781" y="413831"/>
                  </a:lnTo>
                </a:path>
              </a:pathLst>
            </a:custGeom>
            <a:ln w="659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524953" y="1920886"/>
              <a:ext cx="247716" cy="201662"/>
            </a:xfrm>
            <a:custGeom>
              <a:avLst/>
              <a:gdLst/>
              <a:ahLst/>
              <a:cxnLst/>
              <a:rect l="0" t="0" r="0" b="0"/>
              <a:pathLst>
                <a:path w="247716" h="201662">
                  <a:moveTo>
                    <a:pt x="151056" y="9661"/>
                  </a:moveTo>
                  <a:lnTo>
                    <a:pt x="122074" y="0"/>
                  </a:lnTo>
                  <a:lnTo>
                    <a:pt x="91667" y="650"/>
                  </a:lnTo>
                  <a:lnTo>
                    <a:pt x="75066" y="3653"/>
                  </a:lnTo>
                  <a:lnTo>
                    <a:pt x="45837" y="23168"/>
                  </a:lnTo>
                  <a:lnTo>
                    <a:pt x="21387" y="52061"/>
                  </a:lnTo>
                  <a:lnTo>
                    <a:pt x="3781" y="85124"/>
                  </a:lnTo>
                  <a:lnTo>
                    <a:pt x="0" y="120039"/>
                  </a:lnTo>
                  <a:lnTo>
                    <a:pt x="7082" y="153755"/>
                  </a:lnTo>
                  <a:lnTo>
                    <a:pt x="23710" y="182220"/>
                  </a:lnTo>
                  <a:lnTo>
                    <a:pt x="37850" y="191429"/>
                  </a:lnTo>
                  <a:lnTo>
                    <a:pt x="75130" y="201661"/>
                  </a:lnTo>
                  <a:lnTo>
                    <a:pt x="131930" y="197760"/>
                  </a:lnTo>
                  <a:lnTo>
                    <a:pt x="163451" y="183579"/>
                  </a:lnTo>
                  <a:lnTo>
                    <a:pt x="216638" y="141524"/>
                  </a:lnTo>
                  <a:lnTo>
                    <a:pt x="244181" y="96588"/>
                  </a:lnTo>
                  <a:lnTo>
                    <a:pt x="247715" y="62450"/>
                  </a:lnTo>
                  <a:lnTo>
                    <a:pt x="245826" y="44853"/>
                  </a:lnTo>
                  <a:lnTo>
                    <a:pt x="238501" y="31101"/>
                  </a:lnTo>
                  <a:lnTo>
                    <a:pt x="214185" y="10428"/>
                  </a:lnTo>
                  <a:lnTo>
                    <a:pt x="199208" y="6128"/>
                  </a:lnTo>
                  <a:lnTo>
                    <a:pt x="114660" y="9661"/>
                  </a:lnTo>
                </a:path>
              </a:pathLst>
            </a:custGeom>
            <a:ln w="659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57995" y="1966945"/>
              <a:ext cx="18200" cy="200185"/>
            </a:xfrm>
            <a:custGeom>
              <a:avLst/>
              <a:gdLst/>
              <a:ahLst/>
              <a:cxnLst/>
              <a:rect l="0" t="0" r="0" b="0"/>
              <a:pathLst>
                <a:path w="18200" h="200185">
                  <a:moveTo>
                    <a:pt x="0" y="0"/>
                  </a:moveTo>
                  <a:lnTo>
                    <a:pt x="0" y="101319"/>
                  </a:lnTo>
                  <a:lnTo>
                    <a:pt x="18199" y="200184"/>
                  </a:lnTo>
                </a:path>
              </a:pathLst>
            </a:custGeom>
            <a:ln w="659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821598" y="1803157"/>
              <a:ext cx="18200" cy="36399"/>
            </a:xfrm>
            <a:custGeom>
              <a:avLst/>
              <a:gdLst/>
              <a:ahLst/>
              <a:cxnLst/>
              <a:rect l="0" t="0" r="0" b="0"/>
              <a:pathLst>
                <a:path w="18200" h="36399">
                  <a:moveTo>
                    <a:pt x="18199" y="36398"/>
                  </a:moveTo>
                  <a:lnTo>
                    <a:pt x="0" y="0"/>
                  </a:lnTo>
                </a:path>
              </a:pathLst>
            </a:custGeom>
            <a:ln w="659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85385" y="1947992"/>
              <a:ext cx="181988" cy="219138"/>
            </a:xfrm>
            <a:custGeom>
              <a:avLst/>
              <a:gdLst/>
              <a:ahLst/>
              <a:cxnLst/>
              <a:rect l="0" t="0" r="0" b="0"/>
              <a:pathLst>
                <a:path w="181988" h="219138">
                  <a:moveTo>
                    <a:pt x="0" y="18953"/>
                  </a:moveTo>
                  <a:lnTo>
                    <a:pt x="19796" y="112542"/>
                  </a:lnTo>
                  <a:lnTo>
                    <a:pt x="33119" y="207518"/>
                  </a:lnTo>
                  <a:lnTo>
                    <a:pt x="32190" y="217457"/>
                  </a:lnTo>
                  <a:lnTo>
                    <a:pt x="29549" y="218018"/>
                  </a:lnTo>
                  <a:lnTo>
                    <a:pt x="25765" y="212324"/>
                  </a:lnTo>
                  <a:lnTo>
                    <a:pt x="19196" y="123253"/>
                  </a:lnTo>
                  <a:lnTo>
                    <a:pt x="23886" y="59293"/>
                  </a:lnTo>
                  <a:lnTo>
                    <a:pt x="28057" y="39780"/>
                  </a:lnTo>
                  <a:lnTo>
                    <a:pt x="36904" y="24749"/>
                  </a:lnTo>
                  <a:lnTo>
                    <a:pt x="62910" y="2656"/>
                  </a:lnTo>
                  <a:lnTo>
                    <a:pt x="76315" y="0"/>
                  </a:lnTo>
                  <a:lnTo>
                    <a:pt x="89296" y="2273"/>
                  </a:lnTo>
                  <a:lnTo>
                    <a:pt x="101994" y="7833"/>
                  </a:lnTo>
                  <a:lnTo>
                    <a:pt x="121496" y="30187"/>
                  </a:lnTo>
                  <a:lnTo>
                    <a:pt x="163270" y="129131"/>
                  </a:lnTo>
                  <a:lnTo>
                    <a:pt x="181987" y="219137"/>
                  </a:lnTo>
                </a:path>
              </a:pathLst>
            </a:custGeom>
            <a:ln w="659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94792" y="1548377"/>
              <a:ext cx="18169" cy="618753"/>
            </a:xfrm>
            <a:custGeom>
              <a:avLst/>
              <a:gdLst/>
              <a:ahLst/>
              <a:cxnLst/>
              <a:rect l="0" t="0" r="0" b="0"/>
              <a:pathLst>
                <a:path w="18169" h="618753">
                  <a:moveTo>
                    <a:pt x="18168" y="0"/>
                  </a:moveTo>
                  <a:lnTo>
                    <a:pt x="5661" y="47631"/>
                  </a:lnTo>
                  <a:lnTo>
                    <a:pt x="1094" y="155597"/>
                  </a:lnTo>
                  <a:lnTo>
                    <a:pt x="303" y="252353"/>
                  </a:lnTo>
                  <a:lnTo>
                    <a:pt x="69" y="345054"/>
                  </a:lnTo>
                  <a:lnTo>
                    <a:pt x="0" y="436553"/>
                  </a:lnTo>
                  <a:lnTo>
                    <a:pt x="9636" y="538726"/>
                  </a:lnTo>
                  <a:lnTo>
                    <a:pt x="18168" y="618752"/>
                  </a:lnTo>
                </a:path>
              </a:pathLst>
            </a:custGeom>
            <a:ln w="659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12776" y="1766760"/>
              <a:ext cx="345774" cy="28685"/>
            </a:xfrm>
            <a:custGeom>
              <a:avLst/>
              <a:gdLst/>
              <a:ahLst/>
              <a:cxnLst/>
              <a:rect l="0" t="0" r="0" b="0"/>
              <a:pathLst>
                <a:path w="345774" h="28685">
                  <a:moveTo>
                    <a:pt x="345773" y="18199"/>
                  </a:moveTo>
                  <a:lnTo>
                    <a:pt x="285635" y="28684"/>
                  </a:lnTo>
                  <a:lnTo>
                    <a:pt x="183886" y="20869"/>
                  </a:lnTo>
                  <a:lnTo>
                    <a:pt x="85302" y="18726"/>
                  </a:lnTo>
                  <a:lnTo>
                    <a:pt x="0" y="0"/>
                  </a:lnTo>
                </a:path>
              </a:pathLst>
            </a:custGeom>
            <a:ln w="659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81554" y="1425945"/>
              <a:ext cx="577918" cy="718004"/>
            </a:xfrm>
            <a:custGeom>
              <a:avLst/>
              <a:gdLst/>
              <a:ahLst/>
              <a:cxnLst/>
              <a:rect l="0" t="0" r="0" b="0"/>
              <a:pathLst>
                <a:path w="577918" h="718004">
                  <a:moveTo>
                    <a:pt x="414130" y="177028"/>
                  </a:moveTo>
                  <a:lnTo>
                    <a:pt x="381067" y="69415"/>
                  </a:lnTo>
                  <a:lnTo>
                    <a:pt x="361690" y="40903"/>
                  </a:lnTo>
                  <a:lnTo>
                    <a:pt x="334206" y="20143"/>
                  </a:lnTo>
                  <a:lnTo>
                    <a:pt x="299747" y="6198"/>
                  </a:lnTo>
                  <a:lnTo>
                    <a:pt x="257473" y="0"/>
                  </a:lnTo>
                  <a:lnTo>
                    <a:pt x="222506" y="8030"/>
                  </a:lnTo>
                  <a:lnTo>
                    <a:pt x="167107" y="46137"/>
                  </a:lnTo>
                  <a:lnTo>
                    <a:pt x="117221" y="96652"/>
                  </a:lnTo>
                  <a:lnTo>
                    <a:pt x="65930" y="193828"/>
                  </a:lnTo>
                  <a:lnTo>
                    <a:pt x="32440" y="300439"/>
                  </a:lnTo>
                  <a:lnTo>
                    <a:pt x="3714" y="409416"/>
                  </a:lnTo>
                  <a:lnTo>
                    <a:pt x="0" y="478870"/>
                  </a:lnTo>
                  <a:lnTo>
                    <a:pt x="21211" y="576405"/>
                  </a:lnTo>
                  <a:lnTo>
                    <a:pt x="58895" y="647973"/>
                  </a:lnTo>
                  <a:lnTo>
                    <a:pt x="81677" y="676840"/>
                  </a:lnTo>
                  <a:lnTo>
                    <a:pt x="126900" y="706168"/>
                  </a:lnTo>
                  <a:lnTo>
                    <a:pt x="188379" y="718003"/>
                  </a:lnTo>
                  <a:lnTo>
                    <a:pt x="228870" y="709987"/>
                  </a:lnTo>
                  <a:lnTo>
                    <a:pt x="304292" y="671888"/>
                  </a:lnTo>
                  <a:lnTo>
                    <a:pt x="349682" y="627637"/>
                  </a:lnTo>
                  <a:lnTo>
                    <a:pt x="379084" y="576107"/>
                  </a:lnTo>
                  <a:lnTo>
                    <a:pt x="383053" y="540426"/>
                  </a:lnTo>
                  <a:lnTo>
                    <a:pt x="369124" y="468092"/>
                  </a:lnTo>
                  <a:lnTo>
                    <a:pt x="347619" y="437150"/>
                  </a:lnTo>
                  <a:lnTo>
                    <a:pt x="333393" y="423237"/>
                  </a:lnTo>
                  <a:lnTo>
                    <a:pt x="296017" y="407778"/>
                  </a:lnTo>
                  <a:lnTo>
                    <a:pt x="254467" y="402929"/>
                  </a:lnTo>
                  <a:lnTo>
                    <a:pt x="209101" y="407524"/>
                  </a:lnTo>
                  <a:lnTo>
                    <a:pt x="210717" y="405509"/>
                  </a:lnTo>
                  <a:lnTo>
                    <a:pt x="217859" y="402143"/>
                  </a:lnTo>
                  <a:lnTo>
                    <a:pt x="323854" y="410702"/>
                  </a:lnTo>
                  <a:lnTo>
                    <a:pt x="420338" y="413035"/>
                  </a:lnTo>
                  <a:lnTo>
                    <a:pt x="521745" y="393738"/>
                  </a:lnTo>
                  <a:lnTo>
                    <a:pt x="577917" y="377212"/>
                  </a:lnTo>
                </a:path>
              </a:pathLst>
            </a:custGeom>
            <a:ln w="659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877708" y="1338452"/>
            <a:ext cx="1641551" cy="843154"/>
            <a:chOff x="7877708" y="1338452"/>
            <a:chExt cx="1641551" cy="843154"/>
          </a:xfrm>
        </p:grpSpPr>
        <p:sp>
          <p:nvSpPr>
            <p:cNvPr id="119" name="Freeform 118"/>
            <p:cNvSpPr/>
            <p:nvPr/>
          </p:nvSpPr>
          <p:spPr>
            <a:xfrm>
              <a:off x="7877708" y="1338452"/>
              <a:ext cx="261749" cy="339715"/>
            </a:xfrm>
            <a:custGeom>
              <a:avLst/>
              <a:gdLst/>
              <a:ahLst/>
              <a:cxnLst/>
              <a:rect l="0" t="0" r="0" b="0"/>
              <a:pathLst>
                <a:path w="261749" h="339715">
                  <a:moveTo>
                    <a:pt x="228896" y="80147"/>
                  </a:moveTo>
                  <a:lnTo>
                    <a:pt x="218936" y="55136"/>
                  </a:lnTo>
                  <a:lnTo>
                    <a:pt x="187912" y="18164"/>
                  </a:lnTo>
                  <a:lnTo>
                    <a:pt x="160781" y="2025"/>
                  </a:lnTo>
                  <a:lnTo>
                    <a:pt x="140218" y="0"/>
                  </a:lnTo>
                  <a:lnTo>
                    <a:pt x="97274" y="8615"/>
                  </a:lnTo>
                  <a:lnTo>
                    <a:pt x="64571" y="24342"/>
                  </a:lnTo>
                  <a:lnTo>
                    <a:pt x="37577" y="50228"/>
                  </a:lnTo>
                  <a:lnTo>
                    <a:pt x="11123" y="102435"/>
                  </a:lnTo>
                  <a:lnTo>
                    <a:pt x="4349" y="126555"/>
                  </a:lnTo>
                  <a:lnTo>
                    <a:pt x="0" y="188367"/>
                  </a:lnTo>
                  <a:lnTo>
                    <a:pt x="4954" y="247805"/>
                  </a:lnTo>
                  <a:lnTo>
                    <a:pt x="18865" y="296454"/>
                  </a:lnTo>
                  <a:lnTo>
                    <a:pt x="30503" y="314588"/>
                  </a:lnTo>
                  <a:lnTo>
                    <a:pt x="47031" y="327514"/>
                  </a:lnTo>
                  <a:lnTo>
                    <a:pt x="67761" y="336099"/>
                  </a:lnTo>
                  <a:lnTo>
                    <a:pt x="105578" y="339714"/>
                  </a:lnTo>
                  <a:lnTo>
                    <a:pt x="129068" y="336248"/>
                  </a:lnTo>
                  <a:lnTo>
                    <a:pt x="148430" y="327407"/>
                  </a:lnTo>
                  <a:lnTo>
                    <a:pt x="165148" y="314149"/>
                  </a:lnTo>
                  <a:lnTo>
                    <a:pt x="180690" y="296090"/>
                  </a:lnTo>
                  <a:lnTo>
                    <a:pt x="184590" y="284946"/>
                  </a:lnTo>
                  <a:lnTo>
                    <a:pt x="185681" y="259586"/>
                  </a:lnTo>
                  <a:lnTo>
                    <a:pt x="178865" y="238581"/>
                  </a:lnTo>
                  <a:lnTo>
                    <a:pt x="173640" y="229573"/>
                  </a:lnTo>
                  <a:lnTo>
                    <a:pt x="165290" y="223568"/>
                  </a:lnTo>
                  <a:lnTo>
                    <a:pt x="140018" y="215115"/>
                  </a:lnTo>
                  <a:lnTo>
                    <a:pt x="142876" y="213929"/>
                  </a:lnTo>
                  <a:lnTo>
                    <a:pt x="200388" y="199852"/>
                  </a:lnTo>
                  <a:lnTo>
                    <a:pt x="261748" y="189655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629123" y="1539057"/>
              <a:ext cx="129503" cy="121108"/>
            </a:xfrm>
            <a:custGeom>
              <a:avLst/>
              <a:gdLst/>
              <a:ahLst/>
              <a:cxnLst/>
              <a:rect l="0" t="0" r="0" b="0"/>
              <a:pathLst>
                <a:path w="129503" h="121108">
                  <a:moveTo>
                    <a:pt x="79777" y="0"/>
                  </a:moveTo>
                  <a:lnTo>
                    <a:pt x="56524" y="0"/>
                  </a:lnTo>
                  <a:lnTo>
                    <a:pt x="38616" y="6490"/>
                  </a:lnTo>
                  <a:lnTo>
                    <a:pt x="30435" y="11627"/>
                  </a:lnTo>
                  <a:lnTo>
                    <a:pt x="18099" y="27070"/>
                  </a:lnTo>
                  <a:lnTo>
                    <a:pt x="265" y="66726"/>
                  </a:lnTo>
                  <a:lnTo>
                    <a:pt x="0" y="76120"/>
                  </a:lnTo>
                  <a:lnTo>
                    <a:pt x="6195" y="93047"/>
                  </a:lnTo>
                  <a:lnTo>
                    <a:pt x="23365" y="116258"/>
                  </a:lnTo>
                  <a:lnTo>
                    <a:pt x="32435" y="120092"/>
                  </a:lnTo>
                  <a:lnTo>
                    <a:pt x="55491" y="121107"/>
                  </a:lnTo>
                  <a:lnTo>
                    <a:pt x="90022" y="114838"/>
                  </a:lnTo>
                  <a:lnTo>
                    <a:pt x="117558" y="99461"/>
                  </a:lnTo>
                  <a:lnTo>
                    <a:pt x="123217" y="90643"/>
                  </a:lnTo>
                  <a:lnTo>
                    <a:pt x="129502" y="67866"/>
                  </a:lnTo>
                  <a:lnTo>
                    <a:pt x="128745" y="57411"/>
                  </a:lnTo>
                  <a:lnTo>
                    <a:pt x="121414" y="39306"/>
                  </a:lnTo>
                  <a:lnTo>
                    <a:pt x="106799" y="26393"/>
                  </a:lnTo>
                  <a:lnTo>
                    <a:pt x="79777" y="10951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809306" y="1524279"/>
              <a:ext cx="129559" cy="149205"/>
            </a:xfrm>
            <a:custGeom>
              <a:avLst/>
              <a:gdLst/>
              <a:ahLst/>
              <a:cxnLst/>
              <a:rect l="0" t="0" r="0" b="0"/>
              <a:pathLst>
                <a:path w="129559" h="149205">
                  <a:moveTo>
                    <a:pt x="20050" y="58582"/>
                  </a:moveTo>
                  <a:lnTo>
                    <a:pt x="11382" y="97563"/>
                  </a:lnTo>
                  <a:lnTo>
                    <a:pt x="13021" y="133809"/>
                  </a:lnTo>
                  <a:lnTo>
                    <a:pt x="15710" y="149204"/>
                  </a:lnTo>
                  <a:lnTo>
                    <a:pt x="14723" y="148199"/>
                  </a:lnTo>
                  <a:lnTo>
                    <a:pt x="4397" y="114544"/>
                  </a:lnTo>
                  <a:lnTo>
                    <a:pt x="0" y="75028"/>
                  </a:lnTo>
                  <a:lnTo>
                    <a:pt x="5460" y="50074"/>
                  </a:lnTo>
                  <a:lnTo>
                    <a:pt x="10324" y="38309"/>
                  </a:lnTo>
                  <a:lnTo>
                    <a:pt x="25462" y="21992"/>
                  </a:lnTo>
                  <a:lnTo>
                    <a:pt x="64923" y="1602"/>
                  </a:lnTo>
                  <a:lnTo>
                    <a:pt x="89474" y="0"/>
                  </a:lnTo>
                  <a:lnTo>
                    <a:pt x="129558" y="3828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47521" y="1878532"/>
              <a:ext cx="10952" cy="251870"/>
            </a:xfrm>
            <a:custGeom>
              <a:avLst/>
              <a:gdLst/>
              <a:ahLst/>
              <a:cxnLst/>
              <a:rect l="0" t="0" r="0" b="0"/>
              <a:pathLst>
                <a:path w="10952" h="251870">
                  <a:moveTo>
                    <a:pt x="10951" y="0"/>
                  </a:moveTo>
                  <a:lnTo>
                    <a:pt x="3425" y="28662"/>
                  </a:lnTo>
                  <a:lnTo>
                    <a:pt x="3922" y="87140"/>
                  </a:lnTo>
                  <a:lnTo>
                    <a:pt x="9563" y="145919"/>
                  </a:lnTo>
                  <a:lnTo>
                    <a:pt x="9461" y="203180"/>
                  </a:lnTo>
                  <a:lnTo>
                    <a:pt x="0" y="251869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38014" y="1819141"/>
              <a:ext cx="270407" cy="190803"/>
            </a:xfrm>
            <a:custGeom>
              <a:avLst/>
              <a:gdLst/>
              <a:ahLst/>
              <a:cxnLst/>
              <a:rect l="0" t="0" r="0" b="0"/>
              <a:pathLst>
                <a:path w="270407" h="190803">
                  <a:moveTo>
                    <a:pt x="0" y="70343"/>
                  </a:moveTo>
                  <a:lnTo>
                    <a:pt x="5814" y="47089"/>
                  </a:lnTo>
                  <a:lnTo>
                    <a:pt x="11177" y="39022"/>
                  </a:lnTo>
                  <a:lnTo>
                    <a:pt x="26870" y="26815"/>
                  </a:lnTo>
                  <a:lnTo>
                    <a:pt x="80555" y="5155"/>
                  </a:lnTo>
                  <a:lnTo>
                    <a:pt x="107592" y="0"/>
                  </a:lnTo>
                  <a:lnTo>
                    <a:pt x="164606" y="3361"/>
                  </a:lnTo>
                  <a:lnTo>
                    <a:pt x="191184" y="6504"/>
                  </a:lnTo>
                  <a:lnTo>
                    <a:pt x="241821" y="29233"/>
                  </a:lnTo>
                  <a:lnTo>
                    <a:pt x="256731" y="43555"/>
                  </a:lnTo>
                  <a:lnTo>
                    <a:pt x="262412" y="52484"/>
                  </a:lnTo>
                  <a:lnTo>
                    <a:pt x="270406" y="88305"/>
                  </a:lnTo>
                  <a:lnTo>
                    <a:pt x="265786" y="109150"/>
                  </a:lnTo>
                  <a:lnTo>
                    <a:pt x="242993" y="142361"/>
                  </a:lnTo>
                  <a:lnTo>
                    <a:pt x="216387" y="164957"/>
                  </a:lnTo>
                  <a:lnTo>
                    <a:pt x="192702" y="173231"/>
                  </a:lnTo>
                  <a:lnTo>
                    <a:pt x="161739" y="181134"/>
                  </a:lnTo>
                  <a:lnTo>
                    <a:pt x="142362" y="190802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83411" y="2031844"/>
              <a:ext cx="119095" cy="133848"/>
            </a:xfrm>
            <a:custGeom>
              <a:avLst/>
              <a:gdLst/>
              <a:ahLst/>
              <a:cxnLst/>
              <a:rect l="0" t="0" r="0" b="0"/>
              <a:pathLst>
                <a:path w="119095" h="133848">
                  <a:moveTo>
                    <a:pt x="83125" y="10951"/>
                  </a:moveTo>
                  <a:lnTo>
                    <a:pt x="59872" y="10951"/>
                  </a:lnTo>
                  <a:lnTo>
                    <a:pt x="41967" y="17440"/>
                  </a:lnTo>
                  <a:lnTo>
                    <a:pt x="10642" y="41435"/>
                  </a:lnTo>
                  <a:lnTo>
                    <a:pt x="2241" y="61813"/>
                  </a:lnTo>
                  <a:lnTo>
                    <a:pt x="0" y="74061"/>
                  </a:lnTo>
                  <a:lnTo>
                    <a:pt x="4000" y="97404"/>
                  </a:lnTo>
                  <a:lnTo>
                    <a:pt x="8473" y="108740"/>
                  </a:lnTo>
                  <a:lnTo>
                    <a:pt x="23178" y="124579"/>
                  </a:lnTo>
                  <a:lnTo>
                    <a:pt x="32209" y="130506"/>
                  </a:lnTo>
                  <a:lnTo>
                    <a:pt x="51979" y="133847"/>
                  </a:lnTo>
                  <a:lnTo>
                    <a:pt x="62361" y="133035"/>
                  </a:lnTo>
                  <a:lnTo>
                    <a:pt x="80387" y="125643"/>
                  </a:lnTo>
                  <a:lnTo>
                    <a:pt x="88600" y="120264"/>
                  </a:lnTo>
                  <a:lnTo>
                    <a:pt x="100971" y="104555"/>
                  </a:lnTo>
                  <a:lnTo>
                    <a:pt x="118827" y="64726"/>
                  </a:lnTo>
                  <a:lnTo>
                    <a:pt x="119094" y="54102"/>
                  </a:lnTo>
                  <a:lnTo>
                    <a:pt x="112902" y="32562"/>
                  </a:lnTo>
                  <a:lnTo>
                    <a:pt x="98793" y="17311"/>
                  </a:lnTo>
                  <a:lnTo>
                    <a:pt x="72174" y="0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67328" y="2075647"/>
              <a:ext cx="8720" cy="98558"/>
            </a:xfrm>
            <a:custGeom>
              <a:avLst/>
              <a:gdLst/>
              <a:ahLst/>
              <a:cxnLst/>
              <a:rect l="0" t="0" r="0" b="0"/>
              <a:pathLst>
                <a:path w="8720" h="98558">
                  <a:moveTo>
                    <a:pt x="8719" y="0"/>
                  </a:moveTo>
                  <a:lnTo>
                    <a:pt x="52" y="38981"/>
                  </a:lnTo>
                  <a:lnTo>
                    <a:pt x="0" y="62345"/>
                  </a:lnTo>
                  <a:lnTo>
                    <a:pt x="8719" y="98557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665094" y="19770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41751" y="2060363"/>
              <a:ext cx="120460" cy="113843"/>
            </a:xfrm>
            <a:custGeom>
              <a:avLst/>
              <a:gdLst/>
              <a:ahLst/>
              <a:cxnLst/>
              <a:rect l="0" t="0" r="0" b="0"/>
              <a:pathLst>
                <a:path w="120460" h="113843">
                  <a:moveTo>
                    <a:pt x="0" y="37186"/>
                  </a:moveTo>
                  <a:lnTo>
                    <a:pt x="15243" y="82912"/>
                  </a:lnTo>
                  <a:lnTo>
                    <a:pt x="15029" y="85922"/>
                  </a:lnTo>
                  <a:lnTo>
                    <a:pt x="12454" y="84278"/>
                  </a:lnTo>
                  <a:lnTo>
                    <a:pt x="8302" y="79531"/>
                  </a:lnTo>
                  <a:lnTo>
                    <a:pt x="3691" y="61279"/>
                  </a:lnTo>
                  <a:lnTo>
                    <a:pt x="2857" y="38160"/>
                  </a:lnTo>
                  <a:lnTo>
                    <a:pt x="6542" y="15717"/>
                  </a:lnTo>
                  <a:lnTo>
                    <a:pt x="12879" y="8272"/>
                  </a:lnTo>
                  <a:lnTo>
                    <a:pt x="32898" y="0"/>
                  </a:lnTo>
                  <a:lnTo>
                    <a:pt x="42617" y="228"/>
                  </a:lnTo>
                  <a:lnTo>
                    <a:pt x="59905" y="6970"/>
                  </a:lnTo>
                  <a:lnTo>
                    <a:pt x="83318" y="24448"/>
                  </a:lnTo>
                  <a:lnTo>
                    <a:pt x="99855" y="50852"/>
                  </a:lnTo>
                  <a:lnTo>
                    <a:pt x="120459" y="113842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938865" y="1856631"/>
              <a:ext cx="10952" cy="306624"/>
            </a:xfrm>
            <a:custGeom>
              <a:avLst/>
              <a:gdLst/>
              <a:ahLst/>
              <a:cxnLst/>
              <a:rect l="0" t="0" r="0" b="0"/>
              <a:pathLst>
                <a:path w="10952" h="306624">
                  <a:moveTo>
                    <a:pt x="0" y="0"/>
                  </a:moveTo>
                  <a:lnTo>
                    <a:pt x="0" y="51239"/>
                  </a:lnTo>
                  <a:lnTo>
                    <a:pt x="0" y="103329"/>
                  </a:lnTo>
                  <a:lnTo>
                    <a:pt x="1217" y="156077"/>
                  </a:lnTo>
                  <a:lnTo>
                    <a:pt x="8667" y="218120"/>
                  </a:lnTo>
                  <a:lnTo>
                    <a:pt x="10500" y="277243"/>
                  </a:lnTo>
                  <a:lnTo>
                    <a:pt x="10951" y="306623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851258" y="1998991"/>
              <a:ext cx="164264" cy="21903"/>
            </a:xfrm>
            <a:custGeom>
              <a:avLst/>
              <a:gdLst/>
              <a:ahLst/>
              <a:cxnLst/>
              <a:rect l="0" t="0" r="0" b="0"/>
              <a:pathLst>
                <a:path w="164264" h="21903">
                  <a:moveTo>
                    <a:pt x="164263" y="0"/>
                  </a:moveTo>
                  <a:lnTo>
                    <a:pt x="135601" y="7526"/>
                  </a:lnTo>
                  <a:lnTo>
                    <a:pt x="77123" y="13520"/>
                  </a:lnTo>
                  <a:lnTo>
                    <a:pt x="36236" y="19418"/>
                  </a:lnTo>
                  <a:lnTo>
                    <a:pt x="0" y="21902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270389" y="1864114"/>
              <a:ext cx="248870" cy="317492"/>
            </a:xfrm>
            <a:custGeom>
              <a:avLst/>
              <a:gdLst/>
              <a:ahLst/>
              <a:cxnLst/>
              <a:rect l="0" t="0" r="0" b="0"/>
              <a:pathLst>
                <a:path w="248870" h="317492">
                  <a:moveTo>
                    <a:pt x="194115" y="58222"/>
                  </a:moveTo>
                  <a:lnTo>
                    <a:pt x="163632" y="18309"/>
                  </a:lnTo>
                  <a:lnTo>
                    <a:pt x="136818" y="2052"/>
                  </a:lnTo>
                  <a:lnTo>
                    <a:pt x="116329" y="0"/>
                  </a:lnTo>
                  <a:lnTo>
                    <a:pt x="96271" y="4360"/>
                  </a:lnTo>
                  <a:lnTo>
                    <a:pt x="63566" y="26988"/>
                  </a:lnTo>
                  <a:lnTo>
                    <a:pt x="49704" y="41907"/>
                  </a:lnTo>
                  <a:lnTo>
                    <a:pt x="15487" y="103732"/>
                  </a:lnTo>
                  <a:lnTo>
                    <a:pt x="3019" y="143766"/>
                  </a:lnTo>
                  <a:lnTo>
                    <a:pt x="0" y="186452"/>
                  </a:lnTo>
                  <a:lnTo>
                    <a:pt x="9265" y="241234"/>
                  </a:lnTo>
                  <a:lnTo>
                    <a:pt x="22536" y="276304"/>
                  </a:lnTo>
                  <a:lnTo>
                    <a:pt x="28625" y="287566"/>
                  </a:lnTo>
                  <a:lnTo>
                    <a:pt x="45125" y="303325"/>
                  </a:lnTo>
                  <a:lnTo>
                    <a:pt x="65843" y="313167"/>
                  </a:lnTo>
                  <a:lnTo>
                    <a:pt x="103652" y="317491"/>
                  </a:lnTo>
                  <a:lnTo>
                    <a:pt x="127142" y="314191"/>
                  </a:lnTo>
                  <a:lnTo>
                    <a:pt x="146503" y="305423"/>
                  </a:lnTo>
                  <a:lnTo>
                    <a:pt x="178762" y="279966"/>
                  </a:lnTo>
                  <a:lnTo>
                    <a:pt x="187291" y="259388"/>
                  </a:lnTo>
                  <a:lnTo>
                    <a:pt x="189566" y="247087"/>
                  </a:lnTo>
                  <a:lnTo>
                    <a:pt x="185605" y="223684"/>
                  </a:lnTo>
                  <a:lnTo>
                    <a:pt x="181140" y="212333"/>
                  </a:lnTo>
                  <a:lnTo>
                    <a:pt x="174515" y="205983"/>
                  </a:lnTo>
                  <a:lnTo>
                    <a:pt x="166447" y="202966"/>
                  </a:lnTo>
                  <a:lnTo>
                    <a:pt x="127271" y="195240"/>
                  </a:lnTo>
                  <a:lnTo>
                    <a:pt x="119133" y="197021"/>
                  </a:lnTo>
                  <a:lnTo>
                    <a:pt x="112491" y="201858"/>
                  </a:lnTo>
                  <a:lnTo>
                    <a:pt x="106847" y="208733"/>
                  </a:lnTo>
                  <a:lnTo>
                    <a:pt x="106734" y="212100"/>
                  </a:lnTo>
                  <a:lnTo>
                    <a:pt x="110309" y="213128"/>
                  </a:lnTo>
                  <a:lnTo>
                    <a:pt x="171225" y="199761"/>
                  </a:lnTo>
                  <a:lnTo>
                    <a:pt x="236766" y="181853"/>
                  </a:lnTo>
                  <a:lnTo>
                    <a:pt x="248869" y="178681"/>
                  </a:lnTo>
                </a:path>
              </a:pathLst>
            </a:custGeom>
            <a:ln w="396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431800" y="2418864"/>
            <a:ext cx="2274824" cy="571964"/>
            <a:chOff x="431800" y="2418864"/>
            <a:chExt cx="2274824" cy="571964"/>
          </a:xfrm>
        </p:grpSpPr>
        <p:grpSp>
          <p:nvGrpSpPr>
            <p:cNvPr id="139" name="Group 138"/>
            <p:cNvGrpSpPr/>
            <p:nvPr/>
          </p:nvGrpSpPr>
          <p:grpSpPr>
            <a:xfrm>
              <a:off x="491240" y="2418864"/>
              <a:ext cx="509031" cy="272226"/>
              <a:chOff x="491240" y="2418864"/>
              <a:chExt cx="509031" cy="272226"/>
            </a:xfrm>
          </p:grpSpPr>
          <p:sp>
            <p:nvSpPr>
              <p:cNvPr id="132" name="Freeform 131"/>
              <p:cNvSpPr/>
              <p:nvPr/>
            </p:nvSpPr>
            <p:spPr>
              <a:xfrm>
                <a:off x="491240" y="2418864"/>
                <a:ext cx="116706" cy="206531"/>
              </a:xfrm>
              <a:custGeom>
                <a:avLst/>
                <a:gdLst/>
                <a:ahLst/>
                <a:cxnLst/>
                <a:rect l="0" t="0" r="0" b="0"/>
                <a:pathLst>
                  <a:path w="116706" h="206531">
                    <a:moveTo>
                      <a:pt x="4612" y="0"/>
                    </a:moveTo>
                    <a:lnTo>
                      <a:pt x="4612" y="37210"/>
                    </a:lnTo>
                    <a:lnTo>
                      <a:pt x="4612" y="82177"/>
                    </a:lnTo>
                    <a:lnTo>
                      <a:pt x="4612" y="125327"/>
                    </a:lnTo>
                    <a:lnTo>
                      <a:pt x="2240" y="165744"/>
                    </a:lnTo>
                    <a:lnTo>
                      <a:pt x="0" y="183088"/>
                    </a:lnTo>
                    <a:lnTo>
                      <a:pt x="1969" y="199692"/>
                    </a:lnTo>
                    <a:lnTo>
                      <a:pt x="5519" y="204298"/>
                    </a:lnTo>
                    <a:lnTo>
                      <a:pt x="10555" y="206479"/>
                    </a:lnTo>
                    <a:lnTo>
                      <a:pt x="23267" y="206530"/>
                    </a:lnTo>
                    <a:lnTo>
                      <a:pt x="68897" y="194449"/>
                    </a:lnTo>
                    <a:lnTo>
                      <a:pt x="116705" y="184152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59741" y="2538963"/>
                <a:ext cx="4251" cy="64054"/>
              </a:xfrm>
              <a:custGeom>
                <a:avLst/>
                <a:gdLst/>
                <a:ahLst/>
                <a:cxnLst/>
                <a:rect l="0" t="0" r="0" b="0"/>
                <a:pathLst>
                  <a:path w="4251" h="64054">
                    <a:moveTo>
                      <a:pt x="4250" y="0"/>
                    </a:moveTo>
                    <a:lnTo>
                      <a:pt x="0" y="12751"/>
                    </a:lnTo>
                    <a:lnTo>
                      <a:pt x="286" y="26129"/>
                    </a:lnTo>
                    <a:lnTo>
                      <a:pt x="4250" y="64053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639972" y="2482917"/>
                <a:ext cx="16014" cy="1"/>
              </a:xfrm>
              <a:custGeom>
                <a:avLst/>
                <a:gdLst/>
                <a:ahLst/>
                <a:cxnLst/>
                <a:rect l="0" t="0" r="0" b="0"/>
                <a:pathLst>
                  <a:path w="16014" h="1">
                    <a:moveTo>
                      <a:pt x="16013" y="0"/>
                    </a:moveTo>
                    <a:lnTo>
                      <a:pt x="0" y="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696018" y="2498930"/>
                <a:ext cx="96080" cy="88321"/>
              </a:xfrm>
              <a:custGeom>
                <a:avLst/>
                <a:gdLst/>
                <a:ahLst/>
                <a:cxnLst/>
                <a:rect l="0" t="0" r="0" b="0"/>
                <a:pathLst>
                  <a:path w="96080" h="88321">
                    <a:moveTo>
                      <a:pt x="0" y="0"/>
                    </a:moveTo>
                    <a:lnTo>
                      <a:pt x="19159" y="40970"/>
                    </a:lnTo>
                    <a:lnTo>
                      <a:pt x="27819" y="65220"/>
                    </a:lnTo>
                    <a:lnTo>
                      <a:pt x="29890" y="88320"/>
                    </a:lnTo>
                    <a:lnTo>
                      <a:pt x="28823" y="88238"/>
                    </a:lnTo>
                    <a:lnTo>
                      <a:pt x="27222" y="85514"/>
                    </a:lnTo>
                    <a:lnTo>
                      <a:pt x="24442" y="45946"/>
                    </a:lnTo>
                    <a:lnTo>
                      <a:pt x="26517" y="17765"/>
                    </a:lnTo>
                    <a:lnTo>
                      <a:pt x="28354" y="9175"/>
                    </a:lnTo>
                    <a:lnTo>
                      <a:pt x="32247" y="4337"/>
                    </a:lnTo>
                    <a:lnTo>
                      <a:pt x="37511" y="2002"/>
                    </a:lnTo>
                    <a:lnTo>
                      <a:pt x="43690" y="1335"/>
                    </a:lnTo>
                    <a:lnTo>
                      <a:pt x="55299" y="5338"/>
                    </a:lnTo>
                    <a:lnTo>
                      <a:pt x="60886" y="8896"/>
                    </a:lnTo>
                    <a:lnTo>
                      <a:pt x="69466" y="19967"/>
                    </a:lnTo>
                    <a:lnTo>
                      <a:pt x="87845" y="64400"/>
                    </a:lnTo>
                    <a:lnTo>
                      <a:pt x="96079" y="88073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816117" y="2481622"/>
                <a:ext cx="88074" cy="129402"/>
              </a:xfrm>
              <a:custGeom>
                <a:avLst/>
                <a:gdLst/>
                <a:ahLst/>
                <a:cxnLst/>
                <a:rect l="0" t="0" r="0" b="0"/>
                <a:pathLst>
                  <a:path w="88074" h="129402">
                    <a:moveTo>
                      <a:pt x="0" y="57341"/>
                    </a:moveTo>
                    <a:lnTo>
                      <a:pt x="44577" y="57341"/>
                    </a:lnTo>
                    <a:lnTo>
                      <a:pt x="71034" y="53091"/>
                    </a:lnTo>
                    <a:lnTo>
                      <a:pt x="76714" y="48280"/>
                    </a:lnTo>
                    <a:lnTo>
                      <a:pt x="83025" y="33446"/>
                    </a:lnTo>
                    <a:lnTo>
                      <a:pt x="82928" y="26287"/>
                    </a:lnTo>
                    <a:lnTo>
                      <a:pt x="78076" y="13589"/>
                    </a:lnTo>
                    <a:lnTo>
                      <a:pt x="67617" y="4386"/>
                    </a:lnTo>
                    <a:lnTo>
                      <a:pt x="61091" y="687"/>
                    </a:lnTo>
                    <a:lnTo>
                      <a:pt x="54072" y="0"/>
                    </a:lnTo>
                    <a:lnTo>
                      <a:pt x="39156" y="3981"/>
                    </a:lnTo>
                    <a:lnTo>
                      <a:pt x="26003" y="14054"/>
                    </a:lnTo>
                    <a:lnTo>
                      <a:pt x="15115" y="27427"/>
                    </a:lnTo>
                    <a:lnTo>
                      <a:pt x="7311" y="42267"/>
                    </a:lnTo>
                    <a:lnTo>
                      <a:pt x="5622" y="57758"/>
                    </a:lnTo>
                    <a:lnTo>
                      <a:pt x="11786" y="89450"/>
                    </a:lnTo>
                    <a:lnTo>
                      <a:pt x="23262" y="109161"/>
                    </a:lnTo>
                    <a:lnTo>
                      <a:pt x="35248" y="118330"/>
                    </a:lnTo>
                    <a:lnTo>
                      <a:pt x="50362" y="124480"/>
                    </a:lnTo>
                    <a:lnTo>
                      <a:pt x="88073" y="129401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495852" y="2643049"/>
                <a:ext cx="432359" cy="48041"/>
              </a:xfrm>
              <a:custGeom>
                <a:avLst/>
                <a:gdLst/>
                <a:ahLst/>
                <a:cxnLst/>
                <a:rect l="0" t="0" r="0" b="0"/>
                <a:pathLst>
                  <a:path w="432359" h="48041">
                    <a:moveTo>
                      <a:pt x="432358" y="0"/>
                    </a:moveTo>
                    <a:lnTo>
                      <a:pt x="403857" y="6337"/>
                    </a:lnTo>
                    <a:lnTo>
                      <a:pt x="364751" y="11927"/>
                    </a:lnTo>
                    <a:lnTo>
                      <a:pt x="322759" y="15206"/>
                    </a:lnTo>
                    <a:lnTo>
                      <a:pt x="282570" y="18226"/>
                    </a:lnTo>
                    <a:lnTo>
                      <a:pt x="244417" y="22875"/>
                    </a:lnTo>
                    <a:lnTo>
                      <a:pt x="202614" y="29296"/>
                    </a:lnTo>
                    <a:lnTo>
                      <a:pt x="160089" y="31487"/>
                    </a:lnTo>
                    <a:lnTo>
                      <a:pt x="112252" y="37458"/>
                    </a:lnTo>
                    <a:lnTo>
                      <a:pt x="65304" y="43944"/>
                    </a:lnTo>
                    <a:lnTo>
                      <a:pt x="20220" y="47500"/>
                    </a:lnTo>
                    <a:lnTo>
                      <a:pt x="0" y="4804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960237" y="2554976"/>
                <a:ext cx="40034" cy="1"/>
              </a:xfrm>
              <a:custGeom>
                <a:avLst/>
                <a:gdLst/>
                <a:ahLst/>
                <a:cxnLst/>
                <a:rect l="0" t="0" r="0" b="0"/>
                <a:pathLst>
                  <a:path w="40034" h="1">
                    <a:moveTo>
                      <a:pt x="40033" y="0"/>
                    </a:moveTo>
                    <a:lnTo>
                      <a:pt x="0" y="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6" name="Group 145"/>
            <p:cNvGrpSpPr/>
            <p:nvPr/>
          </p:nvGrpSpPr>
          <p:grpSpPr>
            <a:xfrm>
              <a:off x="1129345" y="2432396"/>
              <a:ext cx="887766" cy="222955"/>
              <a:chOff x="1129345" y="2432396"/>
              <a:chExt cx="887766" cy="222955"/>
            </a:xfrm>
          </p:grpSpPr>
          <p:sp>
            <p:nvSpPr>
              <p:cNvPr id="140" name="Freeform 139"/>
              <p:cNvSpPr/>
              <p:nvPr/>
            </p:nvSpPr>
            <p:spPr>
              <a:xfrm>
                <a:off x="1129345" y="2432396"/>
                <a:ext cx="135144" cy="219103"/>
              </a:xfrm>
              <a:custGeom>
                <a:avLst/>
                <a:gdLst/>
                <a:ahLst/>
                <a:cxnLst/>
                <a:rect l="0" t="0" r="0" b="0"/>
                <a:pathLst>
                  <a:path w="135144" h="219103">
                    <a:moveTo>
                      <a:pt x="87103" y="26501"/>
                    </a:moveTo>
                    <a:lnTo>
                      <a:pt x="82853" y="13750"/>
                    </a:lnTo>
                    <a:lnTo>
                      <a:pt x="73649" y="5117"/>
                    </a:lnTo>
                    <a:lnTo>
                      <a:pt x="67458" y="1569"/>
                    </a:lnTo>
                    <a:lnTo>
                      <a:pt x="53463" y="0"/>
                    </a:lnTo>
                    <a:lnTo>
                      <a:pt x="45994" y="827"/>
                    </a:lnTo>
                    <a:lnTo>
                      <a:pt x="32951" y="8863"/>
                    </a:lnTo>
                    <a:lnTo>
                      <a:pt x="10080" y="35768"/>
                    </a:lnTo>
                    <a:lnTo>
                      <a:pt x="3941" y="53454"/>
                    </a:lnTo>
                    <a:lnTo>
                      <a:pt x="0" y="93802"/>
                    </a:lnTo>
                    <a:lnTo>
                      <a:pt x="112" y="135149"/>
                    </a:lnTo>
                    <a:lnTo>
                      <a:pt x="10200" y="178173"/>
                    </a:lnTo>
                    <a:lnTo>
                      <a:pt x="22109" y="198262"/>
                    </a:lnTo>
                    <a:lnTo>
                      <a:pt x="41157" y="215482"/>
                    </a:lnTo>
                    <a:lnTo>
                      <a:pt x="48466" y="218321"/>
                    </a:lnTo>
                    <a:lnTo>
                      <a:pt x="63704" y="219102"/>
                    </a:lnTo>
                    <a:lnTo>
                      <a:pt x="70614" y="216286"/>
                    </a:lnTo>
                    <a:lnTo>
                      <a:pt x="83037" y="206040"/>
                    </a:lnTo>
                    <a:lnTo>
                      <a:pt x="95783" y="185266"/>
                    </a:lnTo>
                    <a:lnTo>
                      <a:pt x="100944" y="157958"/>
                    </a:lnTo>
                    <a:lnTo>
                      <a:pt x="98999" y="150614"/>
                    </a:lnTo>
                    <a:lnTo>
                      <a:pt x="95034" y="144828"/>
                    </a:lnTo>
                    <a:lnTo>
                      <a:pt x="83511" y="136027"/>
                    </a:lnTo>
                    <a:lnTo>
                      <a:pt x="67357" y="127849"/>
                    </a:lnTo>
                    <a:lnTo>
                      <a:pt x="68601" y="127872"/>
                    </a:lnTo>
                    <a:lnTo>
                      <a:pt x="72100" y="128777"/>
                    </a:lnTo>
                    <a:lnTo>
                      <a:pt x="116165" y="119284"/>
                    </a:lnTo>
                    <a:lnTo>
                      <a:pt x="135143" y="114574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1285972" y="2538963"/>
                <a:ext cx="93570" cy="116388"/>
              </a:xfrm>
              <a:custGeom>
                <a:avLst/>
                <a:gdLst/>
                <a:ahLst/>
                <a:cxnLst/>
                <a:rect l="0" t="0" r="0" b="0"/>
                <a:pathLst>
                  <a:path w="93570" h="116388">
                    <a:moveTo>
                      <a:pt x="42569" y="0"/>
                    </a:moveTo>
                    <a:lnTo>
                      <a:pt x="24282" y="7282"/>
                    </a:lnTo>
                    <a:lnTo>
                      <a:pt x="13387" y="15395"/>
                    </a:lnTo>
                    <a:lnTo>
                      <a:pt x="1501" y="34215"/>
                    </a:lnTo>
                    <a:lnTo>
                      <a:pt x="0" y="51385"/>
                    </a:lnTo>
                    <a:lnTo>
                      <a:pt x="6285" y="87152"/>
                    </a:lnTo>
                    <a:lnTo>
                      <a:pt x="15767" y="101304"/>
                    </a:lnTo>
                    <a:lnTo>
                      <a:pt x="22032" y="107570"/>
                    </a:lnTo>
                    <a:lnTo>
                      <a:pt x="38483" y="114531"/>
                    </a:lnTo>
                    <a:lnTo>
                      <a:pt x="47851" y="116387"/>
                    </a:lnTo>
                    <a:lnTo>
                      <a:pt x="55876" y="115845"/>
                    </a:lnTo>
                    <a:lnTo>
                      <a:pt x="69538" y="110498"/>
                    </a:lnTo>
                    <a:lnTo>
                      <a:pt x="79168" y="99819"/>
                    </a:lnTo>
                    <a:lnTo>
                      <a:pt x="92599" y="71217"/>
                    </a:lnTo>
                    <a:lnTo>
                      <a:pt x="93569" y="55672"/>
                    </a:lnTo>
                    <a:lnTo>
                      <a:pt x="86943" y="23946"/>
                    </a:lnTo>
                    <a:lnTo>
                      <a:pt x="82827" y="17743"/>
                    </a:lnTo>
                    <a:lnTo>
                      <a:pt x="58582" y="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1409362" y="2518285"/>
                <a:ext cx="78350" cy="129382"/>
              </a:xfrm>
              <a:custGeom>
                <a:avLst/>
                <a:gdLst/>
                <a:ahLst/>
                <a:cxnLst/>
                <a:rect l="0" t="0" r="0" b="0"/>
                <a:pathLst>
                  <a:path w="78350" h="129382">
                    <a:moveTo>
                      <a:pt x="7252" y="52704"/>
                    </a:moveTo>
                    <a:lnTo>
                      <a:pt x="39718" y="50332"/>
                    </a:lnTo>
                    <a:lnTo>
                      <a:pt x="71391" y="41560"/>
                    </a:lnTo>
                    <a:lnTo>
                      <a:pt x="75811" y="37268"/>
                    </a:lnTo>
                    <a:lnTo>
                      <a:pt x="77867" y="31738"/>
                    </a:lnTo>
                    <a:lnTo>
                      <a:pt x="78349" y="25383"/>
                    </a:lnTo>
                    <a:lnTo>
                      <a:pt x="74139" y="13576"/>
                    </a:lnTo>
                    <a:lnTo>
                      <a:pt x="70525" y="7937"/>
                    </a:lnTo>
                    <a:lnTo>
                      <a:pt x="64558" y="4177"/>
                    </a:lnTo>
                    <a:lnTo>
                      <a:pt x="48438" y="0"/>
                    </a:lnTo>
                    <a:lnTo>
                      <a:pt x="23607" y="1899"/>
                    </a:lnTo>
                    <a:lnTo>
                      <a:pt x="17265" y="5490"/>
                    </a:lnTo>
                    <a:lnTo>
                      <a:pt x="7847" y="16597"/>
                    </a:lnTo>
                    <a:lnTo>
                      <a:pt x="3068" y="32801"/>
                    </a:lnTo>
                    <a:lnTo>
                      <a:pt x="0" y="72200"/>
                    </a:lnTo>
                    <a:lnTo>
                      <a:pt x="3719" y="99403"/>
                    </a:lnTo>
                    <a:lnTo>
                      <a:pt x="12799" y="113789"/>
                    </a:lnTo>
                    <a:lnTo>
                      <a:pt x="18956" y="120116"/>
                    </a:lnTo>
                    <a:lnTo>
                      <a:pt x="35287" y="127146"/>
                    </a:lnTo>
                    <a:lnTo>
                      <a:pt x="51738" y="129381"/>
                    </a:lnTo>
                    <a:lnTo>
                      <a:pt x="71305" y="124764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1550467" y="2508050"/>
                <a:ext cx="77364" cy="137294"/>
              </a:xfrm>
              <a:custGeom>
                <a:avLst/>
                <a:gdLst/>
                <a:ahLst/>
                <a:cxnLst/>
                <a:rect l="0" t="0" r="0" b="0"/>
                <a:pathLst>
                  <a:path w="77364" h="137294">
                    <a:moveTo>
                      <a:pt x="74319" y="6893"/>
                    </a:moveTo>
                    <a:lnTo>
                      <a:pt x="45818" y="556"/>
                    </a:lnTo>
                    <a:lnTo>
                      <a:pt x="36636" y="0"/>
                    </a:lnTo>
                    <a:lnTo>
                      <a:pt x="21690" y="4126"/>
                    </a:lnTo>
                    <a:lnTo>
                      <a:pt x="15213" y="7717"/>
                    </a:lnTo>
                    <a:lnTo>
                      <a:pt x="5644" y="18825"/>
                    </a:lnTo>
                    <a:lnTo>
                      <a:pt x="1847" y="25523"/>
                    </a:lnTo>
                    <a:lnTo>
                      <a:pt x="0" y="40083"/>
                    </a:lnTo>
                    <a:lnTo>
                      <a:pt x="754" y="47701"/>
                    </a:lnTo>
                    <a:lnTo>
                      <a:pt x="3924" y="53670"/>
                    </a:lnTo>
                    <a:lnTo>
                      <a:pt x="14564" y="62675"/>
                    </a:lnTo>
                    <a:lnTo>
                      <a:pt x="57202" y="74601"/>
                    </a:lnTo>
                    <a:lnTo>
                      <a:pt x="65577" y="78721"/>
                    </a:lnTo>
                    <a:lnTo>
                      <a:pt x="71160" y="85026"/>
                    </a:lnTo>
                    <a:lnTo>
                      <a:pt x="77363" y="101520"/>
                    </a:lnTo>
                    <a:lnTo>
                      <a:pt x="76348" y="109121"/>
                    </a:lnTo>
                    <a:lnTo>
                      <a:pt x="68104" y="122311"/>
                    </a:lnTo>
                    <a:lnTo>
                      <a:pt x="55543" y="131732"/>
                    </a:lnTo>
                    <a:lnTo>
                      <a:pt x="48458" y="135490"/>
                    </a:lnTo>
                    <a:lnTo>
                      <a:pt x="33468" y="137293"/>
                    </a:lnTo>
                    <a:lnTo>
                      <a:pt x="10266" y="134999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1784438" y="2530957"/>
                <a:ext cx="102065" cy="114306"/>
              </a:xfrm>
              <a:custGeom>
                <a:avLst/>
                <a:gdLst/>
                <a:ahLst/>
                <a:cxnLst/>
                <a:rect l="0" t="0" r="0" b="0"/>
                <a:pathLst>
                  <a:path w="102065" h="114306">
                    <a:moveTo>
                      <a:pt x="56527" y="0"/>
                    </a:moveTo>
                    <a:lnTo>
                      <a:pt x="39525" y="0"/>
                    </a:lnTo>
                    <a:lnTo>
                      <a:pt x="26433" y="4744"/>
                    </a:lnTo>
                    <a:lnTo>
                      <a:pt x="14684" y="13673"/>
                    </a:lnTo>
                    <a:lnTo>
                      <a:pt x="3531" y="26538"/>
                    </a:lnTo>
                    <a:lnTo>
                      <a:pt x="735" y="33705"/>
                    </a:lnTo>
                    <a:lnTo>
                      <a:pt x="0" y="48786"/>
                    </a:lnTo>
                    <a:lnTo>
                      <a:pt x="4588" y="76531"/>
                    </a:lnTo>
                    <a:lnTo>
                      <a:pt x="15833" y="98788"/>
                    </a:lnTo>
                    <a:lnTo>
                      <a:pt x="27765" y="108551"/>
                    </a:lnTo>
                    <a:lnTo>
                      <a:pt x="34683" y="112401"/>
                    </a:lnTo>
                    <a:lnTo>
                      <a:pt x="49487" y="114305"/>
                    </a:lnTo>
                    <a:lnTo>
                      <a:pt x="80738" y="108279"/>
                    </a:lnTo>
                    <a:lnTo>
                      <a:pt x="86901" y="104212"/>
                    </a:lnTo>
                    <a:lnTo>
                      <a:pt x="96122" y="92577"/>
                    </a:lnTo>
                    <a:lnTo>
                      <a:pt x="102064" y="66771"/>
                    </a:lnTo>
                    <a:lnTo>
                      <a:pt x="99575" y="40838"/>
                    </a:lnTo>
                    <a:lnTo>
                      <a:pt x="90783" y="26750"/>
                    </a:lnTo>
                    <a:lnTo>
                      <a:pt x="78869" y="16337"/>
                    </a:lnTo>
                    <a:lnTo>
                      <a:pt x="56527" y="8006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1914438" y="2520632"/>
                <a:ext cx="102673" cy="106765"/>
              </a:xfrm>
              <a:custGeom>
                <a:avLst/>
                <a:gdLst/>
                <a:ahLst/>
                <a:cxnLst/>
                <a:rect l="0" t="0" r="0" b="0"/>
                <a:pathLst>
                  <a:path w="102673" h="106765">
                    <a:moveTo>
                      <a:pt x="6593" y="58364"/>
                    </a:moveTo>
                    <a:lnTo>
                      <a:pt x="13487" y="102940"/>
                    </a:lnTo>
                    <a:lnTo>
                      <a:pt x="12968" y="106764"/>
                    </a:lnTo>
                    <a:lnTo>
                      <a:pt x="11733" y="106644"/>
                    </a:lnTo>
                    <a:lnTo>
                      <a:pt x="3358" y="87275"/>
                    </a:lnTo>
                    <a:lnTo>
                      <a:pt x="0" y="61197"/>
                    </a:lnTo>
                    <a:lnTo>
                      <a:pt x="3256" y="35184"/>
                    </a:lnTo>
                    <a:lnTo>
                      <a:pt x="9855" y="21077"/>
                    </a:lnTo>
                    <a:lnTo>
                      <a:pt x="14105" y="14824"/>
                    </a:lnTo>
                    <a:lnTo>
                      <a:pt x="25945" y="5504"/>
                    </a:lnTo>
                    <a:lnTo>
                      <a:pt x="32839" y="1773"/>
                    </a:lnTo>
                    <a:lnTo>
                      <a:pt x="47615" y="0"/>
                    </a:lnTo>
                    <a:lnTo>
                      <a:pt x="62189" y="3067"/>
                    </a:lnTo>
                    <a:lnTo>
                      <a:pt x="74598" y="10361"/>
                    </a:lnTo>
                    <a:lnTo>
                      <a:pt x="83671" y="21906"/>
                    </a:lnTo>
                    <a:lnTo>
                      <a:pt x="96745" y="51064"/>
                    </a:lnTo>
                    <a:lnTo>
                      <a:pt x="102672" y="98397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3" name="Group 162"/>
            <p:cNvGrpSpPr/>
            <p:nvPr/>
          </p:nvGrpSpPr>
          <p:grpSpPr>
            <a:xfrm>
              <a:off x="431800" y="2779663"/>
              <a:ext cx="1249033" cy="211165"/>
              <a:chOff x="431800" y="2779663"/>
              <a:chExt cx="1249033" cy="211165"/>
            </a:xfrm>
          </p:grpSpPr>
          <p:sp>
            <p:nvSpPr>
              <p:cNvPr id="147" name="Freeform 146"/>
              <p:cNvSpPr/>
              <p:nvPr/>
            </p:nvSpPr>
            <p:spPr>
              <a:xfrm>
                <a:off x="472490" y="2779663"/>
                <a:ext cx="55390" cy="207672"/>
              </a:xfrm>
              <a:custGeom>
                <a:avLst/>
                <a:gdLst/>
                <a:ahLst/>
                <a:cxnLst/>
                <a:rect l="0" t="0" r="0" b="0"/>
                <a:pathLst>
                  <a:path w="55390" h="207672">
                    <a:moveTo>
                      <a:pt x="31369" y="207671"/>
                    </a:moveTo>
                    <a:lnTo>
                      <a:pt x="18602" y="165811"/>
                    </a:lnTo>
                    <a:lnTo>
                      <a:pt x="11533" y="120587"/>
                    </a:lnTo>
                    <a:lnTo>
                      <a:pt x="2673" y="81375"/>
                    </a:lnTo>
                    <a:lnTo>
                      <a:pt x="0" y="39362"/>
                    </a:lnTo>
                    <a:lnTo>
                      <a:pt x="1414" y="19885"/>
                    </a:lnTo>
                    <a:lnTo>
                      <a:pt x="7973" y="5297"/>
                    </a:lnTo>
                    <a:lnTo>
                      <a:pt x="13103" y="1585"/>
                    </a:lnTo>
                    <a:lnTo>
                      <a:pt x="19192" y="0"/>
                    </a:lnTo>
                    <a:lnTo>
                      <a:pt x="32184" y="611"/>
                    </a:lnTo>
                    <a:lnTo>
                      <a:pt x="55389" y="7505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431800" y="2899261"/>
                <a:ext cx="96080" cy="8007"/>
              </a:xfrm>
              <a:custGeom>
                <a:avLst/>
                <a:gdLst/>
                <a:ahLst/>
                <a:cxnLst/>
                <a:rect l="0" t="0" r="0" b="0"/>
                <a:pathLst>
                  <a:path w="96080" h="8007">
                    <a:moveTo>
                      <a:pt x="96079" y="0"/>
                    </a:moveTo>
                    <a:lnTo>
                      <a:pt x="63613" y="2372"/>
                    </a:lnTo>
                    <a:lnTo>
                      <a:pt x="20238" y="7264"/>
                    </a:lnTo>
                    <a:lnTo>
                      <a:pt x="0" y="8006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541503" y="2891254"/>
                <a:ext cx="71200" cy="96684"/>
              </a:xfrm>
              <a:custGeom>
                <a:avLst/>
                <a:gdLst/>
                <a:ahLst/>
                <a:cxnLst/>
                <a:rect l="0" t="0" r="0" b="0"/>
                <a:pathLst>
                  <a:path w="71200" h="96684">
                    <a:moveTo>
                      <a:pt x="50429" y="8007"/>
                    </a:moveTo>
                    <a:lnTo>
                      <a:pt x="33427" y="8007"/>
                    </a:lnTo>
                    <a:lnTo>
                      <a:pt x="20335" y="12751"/>
                    </a:lnTo>
                    <a:lnTo>
                      <a:pt x="14353" y="16508"/>
                    </a:lnTo>
                    <a:lnTo>
                      <a:pt x="5334" y="27798"/>
                    </a:lnTo>
                    <a:lnTo>
                      <a:pt x="1684" y="34545"/>
                    </a:lnTo>
                    <a:lnTo>
                      <a:pt x="0" y="49159"/>
                    </a:lnTo>
                    <a:lnTo>
                      <a:pt x="6168" y="80288"/>
                    </a:lnTo>
                    <a:lnTo>
                      <a:pt x="10246" y="86441"/>
                    </a:lnTo>
                    <a:lnTo>
                      <a:pt x="21894" y="95651"/>
                    </a:lnTo>
                    <a:lnTo>
                      <a:pt x="28737" y="96683"/>
                    </a:lnTo>
                    <a:lnTo>
                      <a:pt x="43457" y="93086"/>
                    </a:lnTo>
                    <a:lnTo>
                      <a:pt x="62498" y="81057"/>
                    </a:lnTo>
                    <a:lnTo>
                      <a:pt x="69137" y="66570"/>
                    </a:lnTo>
                    <a:lnTo>
                      <a:pt x="71199" y="49158"/>
                    </a:lnTo>
                    <a:lnTo>
                      <a:pt x="69149" y="32524"/>
                    </a:lnTo>
                    <a:lnTo>
                      <a:pt x="62901" y="18606"/>
                    </a:lnTo>
                    <a:lnTo>
                      <a:pt x="55082" y="8269"/>
                    </a:lnTo>
                    <a:lnTo>
                      <a:pt x="42422" y="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637066" y="2859228"/>
                <a:ext cx="50946" cy="90938"/>
              </a:xfrm>
              <a:custGeom>
                <a:avLst/>
                <a:gdLst/>
                <a:ahLst/>
                <a:cxnLst/>
                <a:rect l="0" t="0" r="0" b="0"/>
                <a:pathLst>
                  <a:path w="50946" h="90938">
                    <a:moveTo>
                      <a:pt x="10912" y="48039"/>
                    </a:moveTo>
                    <a:lnTo>
                      <a:pt x="13285" y="80505"/>
                    </a:lnTo>
                    <a:lnTo>
                      <a:pt x="15525" y="90937"/>
                    </a:lnTo>
                    <a:lnTo>
                      <a:pt x="13555" y="86677"/>
                    </a:lnTo>
                    <a:lnTo>
                      <a:pt x="0" y="47214"/>
                    </a:lnTo>
                    <a:lnTo>
                      <a:pt x="79" y="40372"/>
                    </a:lnTo>
                    <a:lnTo>
                      <a:pt x="4911" y="28025"/>
                    </a:lnTo>
                    <a:lnTo>
                      <a:pt x="15362" y="18980"/>
                    </a:lnTo>
                    <a:lnTo>
                      <a:pt x="50945" y="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706429" y="2873174"/>
                <a:ext cx="54848" cy="100470"/>
              </a:xfrm>
              <a:custGeom>
                <a:avLst/>
                <a:gdLst/>
                <a:ahLst/>
                <a:cxnLst/>
                <a:rect l="0" t="0" r="0" b="0"/>
                <a:pathLst>
                  <a:path w="54848" h="100470">
                    <a:moveTo>
                      <a:pt x="5602" y="34093"/>
                    </a:moveTo>
                    <a:lnTo>
                      <a:pt x="14103" y="42594"/>
                    </a:lnTo>
                    <a:lnTo>
                      <a:pt x="27766" y="46768"/>
                    </a:lnTo>
                    <a:lnTo>
                      <a:pt x="36391" y="47881"/>
                    </a:lnTo>
                    <a:lnTo>
                      <a:pt x="43031" y="45954"/>
                    </a:lnTo>
                    <a:lnTo>
                      <a:pt x="48347" y="42001"/>
                    </a:lnTo>
                    <a:lnTo>
                      <a:pt x="52781" y="36696"/>
                    </a:lnTo>
                    <a:lnTo>
                      <a:pt x="54847" y="30491"/>
                    </a:lnTo>
                    <a:lnTo>
                      <a:pt x="54771" y="16479"/>
                    </a:lnTo>
                    <a:lnTo>
                      <a:pt x="51725" y="10785"/>
                    </a:lnTo>
                    <a:lnTo>
                      <a:pt x="41225" y="2087"/>
                    </a:lnTo>
                    <a:lnTo>
                      <a:pt x="27662" y="0"/>
                    </a:lnTo>
                    <a:lnTo>
                      <a:pt x="20309" y="689"/>
                    </a:lnTo>
                    <a:lnTo>
                      <a:pt x="14517" y="3817"/>
                    </a:lnTo>
                    <a:lnTo>
                      <a:pt x="5709" y="14410"/>
                    </a:lnTo>
                    <a:lnTo>
                      <a:pt x="0" y="39629"/>
                    </a:lnTo>
                    <a:lnTo>
                      <a:pt x="2558" y="65388"/>
                    </a:lnTo>
                    <a:lnTo>
                      <a:pt x="8994" y="79435"/>
                    </a:lnTo>
                    <a:lnTo>
                      <a:pt x="13201" y="85672"/>
                    </a:lnTo>
                    <a:lnTo>
                      <a:pt x="24993" y="94975"/>
                    </a:lnTo>
                    <a:lnTo>
                      <a:pt x="37350" y="100295"/>
                    </a:lnTo>
                    <a:lnTo>
                      <a:pt x="41891" y="100469"/>
                    </a:lnTo>
                    <a:lnTo>
                      <a:pt x="53642" y="98146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784091" y="2875241"/>
                <a:ext cx="64054" cy="105949"/>
              </a:xfrm>
              <a:custGeom>
                <a:avLst/>
                <a:gdLst/>
                <a:ahLst/>
                <a:cxnLst/>
                <a:rect l="0" t="0" r="0" b="0"/>
                <a:pathLst>
                  <a:path w="64054" h="105949">
                    <a:moveTo>
                      <a:pt x="0" y="24020"/>
                    </a:moveTo>
                    <a:lnTo>
                      <a:pt x="19159" y="64990"/>
                    </a:lnTo>
                    <a:lnTo>
                      <a:pt x="38657" y="104209"/>
                    </a:lnTo>
                    <a:lnTo>
                      <a:pt x="41784" y="105948"/>
                    </a:lnTo>
                    <a:lnTo>
                      <a:pt x="43869" y="103548"/>
                    </a:lnTo>
                    <a:lnTo>
                      <a:pt x="54010" y="60930"/>
                    </a:lnTo>
                    <a:lnTo>
                      <a:pt x="62205" y="13180"/>
                    </a:lnTo>
                    <a:lnTo>
                      <a:pt x="64053" y="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866263" y="2882417"/>
                <a:ext cx="69954" cy="108411"/>
              </a:xfrm>
              <a:custGeom>
                <a:avLst/>
                <a:gdLst/>
                <a:ahLst/>
                <a:cxnLst/>
                <a:rect l="0" t="0" r="0" b="0"/>
                <a:pathLst>
                  <a:path w="69954" h="108411">
                    <a:moveTo>
                      <a:pt x="13907" y="32857"/>
                    </a:moveTo>
                    <a:lnTo>
                      <a:pt x="22408" y="45608"/>
                    </a:lnTo>
                    <a:lnTo>
                      <a:pt x="27581" y="48475"/>
                    </a:lnTo>
                    <a:lnTo>
                      <a:pt x="40446" y="49288"/>
                    </a:lnTo>
                    <a:lnTo>
                      <a:pt x="45833" y="46480"/>
                    </a:lnTo>
                    <a:lnTo>
                      <a:pt x="54192" y="36243"/>
                    </a:lnTo>
                    <a:lnTo>
                      <a:pt x="54998" y="29776"/>
                    </a:lnTo>
                    <a:lnTo>
                      <a:pt x="51148" y="15475"/>
                    </a:lnTo>
                    <a:lnTo>
                      <a:pt x="41134" y="4967"/>
                    </a:lnTo>
                    <a:lnTo>
                      <a:pt x="34727" y="919"/>
                    </a:lnTo>
                    <a:lnTo>
                      <a:pt x="28677" y="0"/>
                    </a:lnTo>
                    <a:lnTo>
                      <a:pt x="22864" y="1167"/>
                    </a:lnTo>
                    <a:lnTo>
                      <a:pt x="17210" y="3723"/>
                    </a:lnTo>
                    <a:lnTo>
                      <a:pt x="8554" y="13681"/>
                    </a:lnTo>
                    <a:lnTo>
                      <a:pt x="2632" y="27893"/>
                    </a:lnTo>
                    <a:lnTo>
                      <a:pt x="0" y="46071"/>
                    </a:lnTo>
                    <a:lnTo>
                      <a:pt x="3574" y="63639"/>
                    </a:lnTo>
                    <a:lnTo>
                      <a:pt x="16117" y="96664"/>
                    </a:lnTo>
                    <a:lnTo>
                      <a:pt x="21607" y="102084"/>
                    </a:lnTo>
                    <a:lnTo>
                      <a:pt x="37198" y="108106"/>
                    </a:lnTo>
                    <a:lnTo>
                      <a:pt x="51244" y="108410"/>
                    </a:lnTo>
                    <a:lnTo>
                      <a:pt x="69953" y="104917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952230" y="2875241"/>
                <a:ext cx="64054" cy="91680"/>
              </a:xfrm>
              <a:custGeom>
                <a:avLst/>
                <a:gdLst/>
                <a:ahLst/>
                <a:cxnLst/>
                <a:rect l="0" t="0" r="0" b="0"/>
                <a:pathLst>
                  <a:path w="64054" h="91680">
                    <a:moveTo>
                      <a:pt x="0" y="56046"/>
                    </a:moveTo>
                    <a:lnTo>
                      <a:pt x="11877" y="91679"/>
                    </a:lnTo>
                    <a:lnTo>
                      <a:pt x="9549" y="81135"/>
                    </a:lnTo>
                    <a:lnTo>
                      <a:pt x="10683" y="46142"/>
                    </a:lnTo>
                    <a:lnTo>
                      <a:pt x="12460" y="36099"/>
                    </a:lnTo>
                    <a:lnTo>
                      <a:pt x="21551" y="20196"/>
                    </a:lnTo>
                    <a:lnTo>
                      <a:pt x="27711" y="13464"/>
                    </a:lnTo>
                    <a:lnTo>
                      <a:pt x="41674" y="5984"/>
                    </a:lnTo>
                    <a:lnTo>
                      <a:pt x="64053" y="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1120369" y="2923281"/>
                <a:ext cx="8007" cy="56047"/>
              </a:xfrm>
              <a:custGeom>
                <a:avLst/>
                <a:gdLst/>
                <a:ahLst/>
                <a:cxnLst/>
                <a:rect l="0" t="0" r="0" b="0"/>
                <a:pathLst>
                  <a:path w="8007" h="56047">
                    <a:moveTo>
                      <a:pt x="0" y="0"/>
                    </a:moveTo>
                    <a:lnTo>
                      <a:pt x="2372" y="32465"/>
                    </a:lnTo>
                    <a:lnTo>
                      <a:pt x="8006" y="56046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1120369" y="284321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1160402" y="2892265"/>
                <a:ext cx="80067" cy="81261"/>
              </a:xfrm>
              <a:custGeom>
                <a:avLst/>
                <a:gdLst/>
                <a:ahLst/>
                <a:cxnLst/>
                <a:rect l="0" t="0" r="0" b="0"/>
                <a:pathLst>
                  <a:path w="80067" h="81261">
                    <a:moveTo>
                      <a:pt x="0" y="15002"/>
                    </a:moveTo>
                    <a:lnTo>
                      <a:pt x="13656" y="61475"/>
                    </a:lnTo>
                    <a:lnTo>
                      <a:pt x="19664" y="81260"/>
                    </a:lnTo>
                    <a:lnTo>
                      <a:pt x="12419" y="55919"/>
                    </a:lnTo>
                    <a:lnTo>
                      <a:pt x="13564" y="31277"/>
                    </a:lnTo>
                    <a:lnTo>
                      <a:pt x="19538" y="7073"/>
                    </a:lnTo>
                    <a:lnTo>
                      <a:pt x="23701" y="2599"/>
                    </a:lnTo>
                    <a:lnTo>
                      <a:pt x="29145" y="506"/>
                    </a:lnTo>
                    <a:lnTo>
                      <a:pt x="35443" y="0"/>
                    </a:lnTo>
                    <a:lnTo>
                      <a:pt x="47186" y="4183"/>
                    </a:lnTo>
                    <a:lnTo>
                      <a:pt x="52808" y="7789"/>
                    </a:lnTo>
                    <a:lnTo>
                      <a:pt x="61427" y="21286"/>
                    </a:lnTo>
                    <a:lnTo>
                      <a:pt x="67334" y="39146"/>
                    </a:lnTo>
                    <a:lnTo>
                      <a:pt x="71549" y="65649"/>
                    </a:lnTo>
                    <a:lnTo>
                      <a:pt x="80066" y="79055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1368574" y="2787168"/>
                <a:ext cx="76298" cy="172762"/>
              </a:xfrm>
              <a:custGeom>
                <a:avLst/>
                <a:gdLst/>
                <a:ahLst/>
                <a:cxnLst/>
                <a:rect l="0" t="0" r="0" b="0"/>
                <a:pathLst>
                  <a:path w="76298" h="172762">
                    <a:moveTo>
                      <a:pt x="0" y="0"/>
                    </a:moveTo>
                    <a:lnTo>
                      <a:pt x="4250" y="44576"/>
                    </a:lnTo>
                    <a:lnTo>
                      <a:pt x="3547" y="87617"/>
                    </a:lnTo>
                    <a:lnTo>
                      <a:pt x="7419" y="134438"/>
                    </a:lnTo>
                    <a:lnTo>
                      <a:pt x="7832" y="158648"/>
                    </a:lnTo>
                    <a:lnTo>
                      <a:pt x="12234" y="133984"/>
                    </a:lnTo>
                    <a:lnTo>
                      <a:pt x="23394" y="115712"/>
                    </a:lnTo>
                    <a:lnTo>
                      <a:pt x="29830" y="112727"/>
                    </a:lnTo>
                    <a:lnTo>
                      <a:pt x="46470" y="111781"/>
                    </a:lnTo>
                    <a:lnTo>
                      <a:pt x="60983" y="116699"/>
                    </a:lnTo>
                    <a:lnTo>
                      <a:pt x="67344" y="120501"/>
                    </a:lnTo>
                    <a:lnTo>
                      <a:pt x="71585" y="126595"/>
                    </a:lnTo>
                    <a:lnTo>
                      <a:pt x="76297" y="142854"/>
                    </a:lnTo>
                    <a:lnTo>
                      <a:pt x="74884" y="150393"/>
                    </a:lnTo>
                    <a:lnTo>
                      <a:pt x="66198" y="163514"/>
                    </a:lnTo>
                    <a:lnTo>
                      <a:pt x="51069" y="170531"/>
                    </a:lnTo>
                    <a:lnTo>
                      <a:pt x="36041" y="172761"/>
                    </a:lnTo>
                    <a:lnTo>
                      <a:pt x="32034" y="172110"/>
                    </a:lnTo>
                    <a:lnTo>
                      <a:pt x="24020" y="168139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1467686" y="2891254"/>
                <a:ext cx="62456" cy="97356"/>
              </a:xfrm>
              <a:custGeom>
                <a:avLst/>
                <a:gdLst/>
                <a:ahLst/>
                <a:cxnLst/>
                <a:rect l="0" t="0" r="0" b="0"/>
                <a:pathLst>
                  <a:path w="62456" h="97356">
                    <a:moveTo>
                      <a:pt x="37000" y="0"/>
                    </a:moveTo>
                    <a:lnTo>
                      <a:pt x="18713" y="7282"/>
                    </a:lnTo>
                    <a:lnTo>
                      <a:pt x="7818" y="15395"/>
                    </a:lnTo>
                    <a:lnTo>
                      <a:pt x="1790" y="29676"/>
                    </a:lnTo>
                    <a:lnTo>
                      <a:pt x="0" y="46995"/>
                    </a:lnTo>
                    <a:lnTo>
                      <a:pt x="2170" y="63589"/>
                    </a:lnTo>
                    <a:lnTo>
                      <a:pt x="8472" y="77488"/>
                    </a:lnTo>
                    <a:lnTo>
                      <a:pt x="12644" y="83685"/>
                    </a:lnTo>
                    <a:lnTo>
                      <a:pt x="24396" y="92943"/>
                    </a:lnTo>
                    <a:lnTo>
                      <a:pt x="31266" y="96658"/>
                    </a:lnTo>
                    <a:lnTo>
                      <a:pt x="37626" y="97355"/>
                    </a:lnTo>
                    <a:lnTo>
                      <a:pt x="49436" y="93384"/>
                    </a:lnTo>
                    <a:lnTo>
                      <a:pt x="58244" y="83316"/>
                    </a:lnTo>
                    <a:lnTo>
                      <a:pt x="61838" y="76895"/>
                    </a:lnTo>
                    <a:lnTo>
                      <a:pt x="62455" y="69946"/>
                    </a:lnTo>
                    <a:lnTo>
                      <a:pt x="58396" y="55107"/>
                    </a:lnTo>
                    <a:lnTo>
                      <a:pt x="50661" y="44360"/>
                    </a:lnTo>
                    <a:lnTo>
                      <a:pt x="37000" y="32027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1553056" y="2795175"/>
                <a:ext cx="15684" cy="184153"/>
              </a:xfrm>
              <a:custGeom>
                <a:avLst/>
                <a:gdLst/>
                <a:ahLst/>
                <a:cxnLst/>
                <a:rect l="0" t="0" r="0" b="0"/>
                <a:pathLst>
                  <a:path w="15684" h="184153">
                    <a:moveTo>
                      <a:pt x="7677" y="0"/>
                    </a:moveTo>
                    <a:lnTo>
                      <a:pt x="1340" y="28501"/>
                    </a:lnTo>
                    <a:lnTo>
                      <a:pt x="0" y="67607"/>
                    </a:lnTo>
                    <a:lnTo>
                      <a:pt x="5238" y="110488"/>
                    </a:lnTo>
                    <a:lnTo>
                      <a:pt x="9567" y="156125"/>
                    </a:lnTo>
                    <a:lnTo>
                      <a:pt x="15683" y="184152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1488673" y="2844911"/>
                <a:ext cx="128107" cy="14318"/>
              </a:xfrm>
              <a:custGeom>
                <a:avLst/>
                <a:gdLst/>
                <a:ahLst/>
                <a:cxnLst/>
                <a:rect l="0" t="0" r="0" b="0"/>
                <a:pathLst>
                  <a:path w="128107" h="14318">
                    <a:moveTo>
                      <a:pt x="128106" y="14317"/>
                    </a:moveTo>
                    <a:lnTo>
                      <a:pt x="99605" y="7980"/>
                    </a:lnTo>
                    <a:lnTo>
                      <a:pt x="55621" y="1027"/>
                    </a:lnTo>
                    <a:lnTo>
                      <a:pt x="27551" y="0"/>
                    </a:lnTo>
                    <a:lnTo>
                      <a:pt x="0" y="631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1612528" y="2787168"/>
                <a:ext cx="68305" cy="176147"/>
              </a:xfrm>
              <a:custGeom>
                <a:avLst/>
                <a:gdLst/>
                <a:ahLst/>
                <a:cxnLst/>
                <a:rect l="0" t="0" r="0" b="0"/>
                <a:pathLst>
                  <a:path w="68305" h="176147">
                    <a:moveTo>
                      <a:pt x="4251" y="0"/>
                    </a:moveTo>
                    <a:lnTo>
                      <a:pt x="0" y="12751"/>
                    </a:lnTo>
                    <a:lnTo>
                      <a:pt x="286" y="26129"/>
                    </a:lnTo>
                    <a:lnTo>
                      <a:pt x="3468" y="64964"/>
                    </a:lnTo>
                    <a:lnTo>
                      <a:pt x="9599" y="109076"/>
                    </a:lnTo>
                    <a:lnTo>
                      <a:pt x="9360" y="152057"/>
                    </a:lnTo>
                    <a:lnTo>
                      <a:pt x="7411" y="166329"/>
                    </a:lnTo>
                    <a:lnTo>
                      <a:pt x="8137" y="165153"/>
                    </a:lnTo>
                    <a:lnTo>
                      <a:pt x="10426" y="154357"/>
                    </a:lnTo>
                    <a:lnTo>
                      <a:pt x="13495" y="130052"/>
                    </a:lnTo>
                    <a:lnTo>
                      <a:pt x="20517" y="116813"/>
                    </a:lnTo>
                    <a:lnTo>
                      <a:pt x="25771" y="113460"/>
                    </a:lnTo>
                    <a:lnTo>
                      <a:pt x="38725" y="112107"/>
                    </a:lnTo>
                    <a:lnTo>
                      <a:pt x="44136" y="114771"/>
                    </a:lnTo>
                    <a:lnTo>
                      <a:pt x="52522" y="124848"/>
                    </a:lnTo>
                    <a:lnTo>
                      <a:pt x="64264" y="152174"/>
                    </a:lnTo>
                    <a:lnTo>
                      <a:pt x="68304" y="176146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7" name="Group 176"/>
            <p:cNvGrpSpPr/>
            <p:nvPr/>
          </p:nvGrpSpPr>
          <p:grpSpPr>
            <a:xfrm>
              <a:off x="1812167" y="2755142"/>
              <a:ext cx="894457" cy="227381"/>
              <a:chOff x="1812167" y="2755142"/>
              <a:chExt cx="894457" cy="227381"/>
            </a:xfrm>
          </p:grpSpPr>
          <p:sp>
            <p:nvSpPr>
              <p:cNvPr id="164" name="Freeform 163"/>
              <p:cNvSpPr/>
              <p:nvPr/>
            </p:nvSpPr>
            <p:spPr>
              <a:xfrm>
                <a:off x="1812167" y="2756241"/>
                <a:ext cx="81103" cy="226282"/>
              </a:xfrm>
              <a:custGeom>
                <a:avLst/>
                <a:gdLst/>
                <a:ahLst/>
                <a:cxnLst/>
                <a:rect l="0" t="0" r="0" b="0"/>
                <a:pathLst>
                  <a:path w="81103" h="226282">
                    <a:moveTo>
                      <a:pt x="60824" y="127007"/>
                    </a:moveTo>
                    <a:lnTo>
                      <a:pt x="48073" y="122756"/>
                    </a:lnTo>
                    <a:lnTo>
                      <a:pt x="34695" y="123042"/>
                    </a:lnTo>
                    <a:lnTo>
                      <a:pt x="27392" y="124363"/>
                    </a:lnTo>
                    <a:lnTo>
                      <a:pt x="14532" y="132949"/>
                    </a:lnTo>
                    <a:lnTo>
                      <a:pt x="8612" y="138975"/>
                    </a:lnTo>
                    <a:lnTo>
                      <a:pt x="2034" y="155159"/>
                    </a:lnTo>
                    <a:lnTo>
                      <a:pt x="0" y="173325"/>
                    </a:lnTo>
                    <a:lnTo>
                      <a:pt x="8223" y="214853"/>
                    </a:lnTo>
                    <a:lnTo>
                      <a:pt x="13302" y="220266"/>
                    </a:lnTo>
                    <a:lnTo>
                      <a:pt x="28435" y="226281"/>
                    </a:lnTo>
                    <a:lnTo>
                      <a:pt x="35673" y="226106"/>
                    </a:lnTo>
                    <a:lnTo>
                      <a:pt x="48460" y="221166"/>
                    </a:lnTo>
                    <a:lnTo>
                      <a:pt x="57701" y="210668"/>
                    </a:lnTo>
                    <a:lnTo>
                      <a:pt x="70883" y="182181"/>
                    </a:lnTo>
                    <a:lnTo>
                      <a:pt x="76551" y="138960"/>
                    </a:lnTo>
                    <a:lnTo>
                      <a:pt x="81102" y="106924"/>
                    </a:lnTo>
                    <a:lnTo>
                      <a:pt x="77575" y="59222"/>
                    </a:lnTo>
                    <a:lnTo>
                      <a:pt x="80899" y="15477"/>
                    </a:lnTo>
                    <a:lnTo>
                      <a:pt x="79545" y="7282"/>
                    </a:lnTo>
                    <a:lnTo>
                      <a:pt x="75974" y="2709"/>
                    </a:lnTo>
                    <a:lnTo>
                      <a:pt x="70924" y="550"/>
                    </a:lnTo>
                    <a:lnTo>
                      <a:pt x="64888" y="0"/>
                    </a:lnTo>
                    <a:lnTo>
                      <a:pt x="59975" y="2303"/>
                    </a:lnTo>
                    <a:lnTo>
                      <a:pt x="52144" y="11978"/>
                    </a:lnTo>
                    <a:lnTo>
                      <a:pt x="42733" y="32429"/>
                    </a:lnTo>
                    <a:lnTo>
                      <a:pt x="38561" y="63893"/>
                    </a:lnTo>
                    <a:lnTo>
                      <a:pt x="42654" y="102480"/>
                    </a:lnTo>
                    <a:lnTo>
                      <a:pt x="48777" y="149730"/>
                    </a:lnTo>
                    <a:lnTo>
                      <a:pt x="67332" y="182179"/>
                    </a:lnTo>
                    <a:lnTo>
                      <a:pt x="76837" y="199066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1953058" y="2923281"/>
                <a:ext cx="8007" cy="40034"/>
              </a:xfrm>
              <a:custGeom>
                <a:avLst/>
                <a:gdLst/>
                <a:ahLst/>
                <a:cxnLst/>
                <a:rect l="0" t="0" r="0" b="0"/>
                <a:pathLst>
                  <a:path w="8007" h="40034">
                    <a:moveTo>
                      <a:pt x="8006" y="0"/>
                    </a:moveTo>
                    <a:lnTo>
                      <a:pt x="0" y="40033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1945051" y="2835208"/>
                <a:ext cx="8008" cy="1"/>
              </a:xfrm>
              <a:custGeom>
                <a:avLst/>
                <a:gdLst/>
                <a:ahLst/>
                <a:cxnLst/>
                <a:rect l="0" t="0" r="0" b="0"/>
                <a:pathLst>
                  <a:path w="8008" h="1">
                    <a:moveTo>
                      <a:pt x="8007" y="0"/>
                    </a:moveTo>
                    <a:lnTo>
                      <a:pt x="0" y="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2017110" y="2875241"/>
                <a:ext cx="40035" cy="83395"/>
              </a:xfrm>
              <a:custGeom>
                <a:avLst/>
                <a:gdLst/>
                <a:ahLst/>
                <a:cxnLst/>
                <a:rect l="0" t="0" r="0" b="0"/>
                <a:pathLst>
                  <a:path w="40035" h="83395">
                    <a:moveTo>
                      <a:pt x="0" y="64053"/>
                    </a:moveTo>
                    <a:lnTo>
                      <a:pt x="4613" y="83394"/>
                    </a:lnTo>
                    <a:lnTo>
                      <a:pt x="2644" y="78876"/>
                    </a:lnTo>
                    <a:lnTo>
                      <a:pt x="1412" y="47838"/>
                    </a:lnTo>
                    <a:lnTo>
                      <a:pt x="4483" y="28082"/>
                    </a:lnTo>
                    <a:lnTo>
                      <a:pt x="8327" y="20501"/>
                    </a:lnTo>
                    <a:lnTo>
                      <a:pt x="19714" y="9704"/>
                    </a:lnTo>
                    <a:lnTo>
                      <a:pt x="40034" y="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2092511" y="2874867"/>
                <a:ext cx="60713" cy="100438"/>
              </a:xfrm>
              <a:custGeom>
                <a:avLst/>
                <a:gdLst/>
                <a:ahLst/>
                <a:cxnLst/>
                <a:rect l="0" t="0" r="0" b="0"/>
                <a:pathLst>
                  <a:path w="60713" h="100438">
                    <a:moveTo>
                      <a:pt x="4665" y="40407"/>
                    </a:moveTo>
                    <a:lnTo>
                      <a:pt x="17416" y="44658"/>
                    </a:lnTo>
                    <a:lnTo>
                      <a:pt x="30794" y="42000"/>
                    </a:lnTo>
                    <a:lnTo>
                      <a:pt x="38097" y="38800"/>
                    </a:lnTo>
                    <a:lnTo>
                      <a:pt x="48585" y="28128"/>
                    </a:lnTo>
                    <a:lnTo>
                      <a:pt x="52627" y="21545"/>
                    </a:lnTo>
                    <a:lnTo>
                      <a:pt x="53543" y="15378"/>
                    </a:lnTo>
                    <a:lnTo>
                      <a:pt x="52374" y="9487"/>
                    </a:lnTo>
                    <a:lnTo>
                      <a:pt x="49815" y="3781"/>
                    </a:lnTo>
                    <a:lnTo>
                      <a:pt x="44551" y="866"/>
                    </a:lnTo>
                    <a:lnTo>
                      <a:pt x="29213" y="0"/>
                    </a:lnTo>
                    <a:lnTo>
                      <a:pt x="21920" y="2793"/>
                    </a:lnTo>
                    <a:lnTo>
                      <a:pt x="9072" y="13015"/>
                    </a:lnTo>
                    <a:lnTo>
                      <a:pt x="2176" y="28826"/>
                    </a:lnTo>
                    <a:lnTo>
                      <a:pt x="0" y="47715"/>
                    </a:lnTo>
                    <a:lnTo>
                      <a:pt x="1999" y="67971"/>
                    </a:lnTo>
                    <a:lnTo>
                      <a:pt x="8225" y="84091"/>
                    </a:lnTo>
                    <a:lnTo>
                      <a:pt x="12376" y="90881"/>
                    </a:lnTo>
                    <a:lnTo>
                      <a:pt x="18702" y="95407"/>
                    </a:lnTo>
                    <a:lnTo>
                      <a:pt x="35220" y="100437"/>
                    </a:lnTo>
                    <a:lnTo>
                      <a:pt x="47306" y="100300"/>
                    </a:lnTo>
                    <a:lnTo>
                      <a:pt x="60712" y="96454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2190867" y="2859228"/>
                <a:ext cx="66443" cy="105822"/>
              </a:xfrm>
              <a:custGeom>
                <a:avLst/>
                <a:gdLst/>
                <a:ahLst/>
                <a:cxnLst/>
                <a:rect l="0" t="0" r="0" b="0"/>
                <a:pathLst>
                  <a:path w="66443" h="105822">
                    <a:moveTo>
                      <a:pt x="50428" y="0"/>
                    </a:moveTo>
                    <a:lnTo>
                      <a:pt x="26639" y="7281"/>
                    </a:lnTo>
                    <a:lnTo>
                      <a:pt x="14353" y="15394"/>
                    </a:lnTo>
                    <a:lnTo>
                      <a:pt x="5334" y="27303"/>
                    </a:lnTo>
                    <a:lnTo>
                      <a:pt x="1683" y="34215"/>
                    </a:lnTo>
                    <a:lnTo>
                      <a:pt x="0" y="51385"/>
                    </a:lnTo>
                    <a:lnTo>
                      <a:pt x="6167" y="87152"/>
                    </a:lnTo>
                    <a:lnTo>
                      <a:pt x="10246" y="93686"/>
                    </a:lnTo>
                    <a:lnTo>
                      <a:pt x="21894" y="103319"/>
                    </a:lnTo>
                    <a:lnTo>
                      <a:pt x="38340" y="105821"/>
                    </a:lnTo>
                    <a:lnTo>
                      <a:pt x="66442" y="104086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2297342" y="2755142"/>
                <a:ext cx="16014" cy="200166"/>
              </a:xfrm>
              <a:custGeom>
                <a:avLst/>
                <a:gdLst/>
                <a:ahLst/>
                <a:cxnLst/>
                <a:rect l="0" t="0" r="0" b="0"/>
                <a:pathLst>
                  <a:path w="16014" h="200166">
                    <a:moveTo>
                      <a:pt x="16013" y="0"/>
                    </a:moveTo>
                    <a:lnTo>
                      <a:pt x="7512" y="12751"/>
                    </a:lnTo>
                    <a:lnTo>
                      <a:pt x="2226" y="37682"/>
                    </a:lnTo>
                    <a:lnTo>
                      <a:pt x="440" y="85269"/>
                    </a:lnTo>
                    <a:lnTo>
                      <a:pt x="130" y="127868"/>
                    </a:lnTo>
                    <a:lnTo>
                      <a:pt x="26" y="172672"/>
                    </a:lnTo>
                    <a:lnTo>
                      <a:pt x="0" y="200165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2217276" y="2828871"/>
                <a:ext cx="112093" cy="6338"/>
              </a:xfrm>
              <a:custGeom>
                <a:avLst/>
                <a:gdLst/>
                <a:ahLst/>
                <a:cxnLst/>
                <a:rect l="0" t="0" r="0" b="0"/>
                <a:pathLst>
                  <a:path w="112093" h="6338">
                    <a:moveTo>
                      <a:pt x="112092" y="6337"/>
                    </a:moveTo>
                    <a:lnTo>
                      <a:pt x="74882" y="0"/>
                    </a:lnTo>
                    <a:lnTo>
                      <a:pt x="29915" y="2910"/>
                    </a:lnTo>
                    <a:lnTo>
                      <a:pt x="0" y="6337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2380802" y="2899261"/>
                <a:ext cx="4614" cy="72060"/>
              </a:xfrm>
              <a:custGeom>
                <a:avLst/>
                <a:gdLst/>
                <a:ahLst/>
                <a:cxnLst/>
                <a:rect l="0" t="0" r="0" b="0"/>
                <a:pathLst>
                  <a:path w="4614" h="72060">
                    <a:moveTo>
                      <a:pt x="4613" y="0"/>
                    </a:moveTo>
                    <a:lnTo>
                      <a:pt x="0" y="25568"/>
                    </a:lnTo>
                    <a:lnTo>
                      <a:pt x="4613" y="72059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2385415" y="283520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2428993" y="2891254"/>
                <a:ext cx="56013" cy="81213"/>
              </a:xfrm>
              <a:custGeom>
                <a:avLst/>
                <a:gdLst/>
                <a:ahLst/>
                <a:cxnLst/>
                <a:rect l="0" t="0" r="0" b="0"/>
                <a:pathLst>
                  <a:path w="56013" h="81213">
                    <a:moveTo>
                      <a:pt x="44495" y="0"/>
                    </a:moveTo>
                    <a:lnTo>
                      <a:pt x="27493" y="4250"/>
                    </a:lnTo>
                    <a:lnTo>
                      <a:pt x="14401" y="13454"/>
                    </a:lnTo>
                    <a:lnTo>
                      <a:pt x="8419" y="19645"/>
                    </a:lnTo>
                    <a:lnTo>
                      <a:pt x="1772" y="36013"/>
                    </a:lnTo>
                    <a:lnTo>
                      <a:pt x="0" y="45360"/>
                    </a:lnTo>
                    <a:lnTo>
                      <a:pt x="2775" y="60490"/>
                    </a:lnTo>
                    <a:lnTo>
                      <a:pt x="6006" y="67015"/>
                    </a:lnTo>
                    <a:lnTo>
                      <a:pt x="16713" y="76638"/>
                    </a:lnTo>
                    <a:lnTo>
                      <a:pt x="23305" y="80450"/>
                    </a:lnTo>
                    <a:lnTo>
                      <a:pt x="30368" y="81212"/>
                    </a:lnTo>
                    <a:lnTo>
                      <a:pt x="45333" y="77313"/>
                    </a:lnTo>
                    <a:lnTo>
                      <a:pt x="50391" y="72004"/>
                    </a:lnTo>
                    <a:lnTo>
                      <a:pt x="56012" y="56615"/>
                    </a:lnTo>
                    <a:lnTo>
                      <a:pt x="52501" y="16013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2513521" y="2885254"/>
                <a:ext cx="80067" cy="78061"/>
              </a:xfrm>
              <a:custGeom>
                <a:avLst/>
                <a:gdLst/>
                <a:ahLst/>
                <a:cxnLst/>
                <a:rect l="0" t="0" r="0" b="0"/>
                <a:pathLst>
                  <a:path w="80067" h="78061">
                    <a:moveTo>
                      <a:pt x="0" y="38027"/>
                    </a:moveTo>
                    <a:lnTo>
                      <a:pt x="11144" y="71459"/>
                    </a:lnTo>
                    <a:lnTo>
                      <a:pt x="10988" y="73659"/>
                    </a:lnTo>
                    <a:lnTo>
                      <a:pt x="9104" y="72457"/>
                    </a:lnTo>
                    <a:lnTo>
                      <a:pt x="6069" y="68987"/>
                    </a:lnTo>
                    <a:lnTo>
                      <a:pt x="2697" y="55642"/>
                    </a:lnTo>
                    <a:lnTo>
                      <a:pt x="2088" y="38739"/>
                    </a:lnTo>
                    <a:lnTo>
                      <a:pt x="4783" y="22330"/>
                    </a:lnTo>
                    <a:lnTo>
                      <a:pt x="13691" y="8513"/>
                    </a:lnTo>
                    <a:lnTo>
                      <a:pt x="19803" y="2338"/>
                    </a:lnTo>
                    <a:lnTo>
                      <a:pt x="25657" y="0"/>
                    </a:lnTo>
                    <a:lnTo>
                      <a:pt x="31338" y="221"/>
                    </a:lnTo>
                    <a:lnTo>
                      <a:pt x="42396" y="5211"/>
                    </a:lnTo>
                    <a:lnTo>
                      <a:pt x="53242" y="13359"/>
                    </a:lnTo>
                    <a:lnTo>
                      <a:pt x="65100" y="32200"/>
                    </a:lnTo>
                    <a:lnTo>
                      <a:pt x="80066" y="78060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2625366" y="2846971"/>
                <a:ext cx="81258" cy="132357"/>
              </a:xfrm>
              <a:custGeom>
                <a:avLst/>
                <a:gdLst/>
                <a:ahLst/>
                <a:cxnLst/>
                <a:rect l="0" t="0" r="0" b="0"/>
                <a:pathLst>
                  <a:path w="81258" h="132357">
                    <a:moveTo>
                      <a:pt x="56294" y="4250"/>
                    </a:moveTo>
                    <a:lnTo>
                      <a:pt x="43542" y="0"/>
                    </a:lnTo>
                    <a:lnTo>
                      <a:pt x="30165" y="286"/>
                    </a:lnTo>
                    <a:lnTo>
                      <a:pt x="16213" y="4267"/>
                    </a:lnTo>
                    <a:lnTo>
                      <a:pt x="4081" y="11968"/>
                    </a:lnTo>
                    <a:lnTo>
                      <a:pt x="1024" y="18292"/>
                    </a:lnTo>
                    <a:lnTo>
                      <a:pt x="0" y="34807"/>
                    </a:lnTo>
                    <a:lnTo>
                      <a:pt x="2751" y="41525"/>
                    </a:lnTo>
                    <a:lnTo>
                      <a:pt x="12925" y="51360"/>
                    </a:lnTo>
                    <a:lnTo>
                      <a:pt x="33658" y="61899"/>
                    </a:lnTo>
                    <a:lnTo>
                      <a:pt x="68297" y="69707"/>
                    </a:lnTo>
                    <a:lnTo>
                      <a:pt x="78828" y="80492"/>
                    </a:lnTo>
                    <a:lnTo>
                      <a:pt x="81102" y="87105"/>
                    </a:lnTo>
                    <a:lnTo>
                      <a:pt x="81257" y="101569"/>
                    </a:lnTo>
                    <a:lnTo>
                      <a:pt x="78274" y="107383"/>
                    </a:lnTo>
                    <a:lnTo>
                      <a:pt x="67842" y="116216"/>
                    </a:lnTo>
                    <a:lnTo>
                      <a:pt x="40288" y="128246"/>
                    </a:lnTo>
                    <a:lnTo>
                      <a:pt x="16261" y="132356"/>
                    </a:lnTo>
                  </a:path>
                </a:pathLst>
              </a:custGeom>
              <a:ln w="2895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8" name="Group 187"/>
          <p:cNvGrpSpPr/>
          <p:nvPr/>
        </p:nvGrpSpPr>
        <p:grpSpPr>
          <a:xfrm>
            <a:off x="2808223" y="2299810"/>
            <a:ext cx="2274825" cy="810072"/>
            <a:chOff x="2808223" y="2299810"/>
            <a:chExt cx="2274825" cy="810072"/>
          </a:xfrm>
        </p:grpSpPr>
        <p:cxnSp>
          <p:nvCxnSpPr>
            <p:cNvPr id="179" name="Straight Connector 178"/>
            <p:cNvCxnSpPr/>
            <p:nvPr/>
          </p:nvCxnSpPr>
          <p:spPr>
            <a:xfrm>
              <a:off x="2867025" y="2476626"/>
              <a:ext cx="2200402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4" name="Group 183"/>
            <p:cNvGrpSpPr/>
            <p:nvPr/>
          </p:nvGrpSpPr>
          <p:grpSpPr>
            <a:xfrm>
              <a:off x="3034044" y="2441941"/>
              <a:ext cx="1495270" cy="667941"/>
              <a:chOff x="3034044" y="2441941"/>
              <a:chExt cx="1495270" cy="667941"/>
            </a:xfrm>
          </p:grpSpPr>
          <p:sp>
            <p:nvSpPr>
              <p:cNvPr id="180" name="Freeform 179"/>
              <p:cNvSpPr/>
              <p:nvPr/>
            </p:nvSpPr>
            <p:spPr>
              <a:xfrm>
                <a:off x="3207685" y="2446305"/>
                <a:ext cx="125092" cy="127990"/>
              </a:xfrm>
              <a:custGeom>
                <a:avLst/>
                <a:gdLst/>
                <a:ahLst/>
                <a:cxnLst/>
                <a:rect l="0" t="0" r="0" b="0"/>
                <a:pathLst>
                  <a:path w="125092" h="127990">
                    <a:moveTo>
                      <a:pt x="84331" y="0"/>
                    </a:moveTo>
                    <a:lnTo>
                      <a:pt x="52108" y="0"/>
                    </a:lnTo>
                    <a:lnTo>
                      <a:pt x="27295" y="8992"/>
                    </a:lnTo>
                    <a:lnTo>
                      <a:pt x="15957" y="16112"/>
                    </a:lnTo>
                    <a:lnTo>
                      <a:pt x="8399" y="27602"/>
                    </a:lnTo>
                    <a:lnTo>
                      <a:pt x="0" y="58354"/>
                    </a:lnTo>
                    <a:lnTo>
                      <a:pt x="3329" y="105528"/>
                    </a:lnTo>
                    <a:lnTo>
                      <a:pt x="11782" y="115877"/>
                    </a:lnTo>
                    <a:lnTo>
                      <a:pt x="39160" y="127375"/>
                    </a:lnTo>
                    <a:lnTo>
                      <a:pt x="69313" y="127989"/>
                    </a:lnTo>
                    <a:lnTo>
                      <a:pt x="84435" y="125792"/>
                    </a:lnTo>
                    <a:lnTo>
                      <a:pt x="96203" y="119269"/>
                    </a:lnTo>
                    <a:lnTo>
                      <a:pt x="113775" y="98533"/>
                    </a:lnTo>
                    <a:lnTo>
                      <a:pt x="122709" y="67959"/>
                    </a:lnTo>
                    <a:lnTo>
                      <a:pt x="125091" y="50364"/>
                    </a:lnTo>
                    <a:lnTo>
                      <a:pt x="121621" y="36949"/>
                    </a:lnTo>
                    <a:lnTo>
                      <a:pt x="114249" y="26318"/>
                    </a:lnTo>
                    <a:lnTo>
                      <a:pt x="104276" y="17545"/>
                    </a:lnTo>
                    <a:lnTo>
                      <a:pt x="92569" y="13383"/>
                    </a:lnTo>
                    <a:lnTo>
                      <a:pt x="66073" y="13254"/>
                    </a:lnTo>
                    <a:lnTo>
                      <a:pt x="41932" y="27810"/>
                    </a:lnTo>
                    <a:lnTo>
                      <a:pt x="30774" y="38773"/>
                    </a:lnTo>
                    <a:lnTo>
                      <a:pt x="25021" y="51140"/>
                    </a:lnTo>
                    <a:lnTo>
                      <a:pt x="23125" y="78370"/>
                    </a:lnTo>
                    <a:lnTo>
                      <a:pt x="28352" y="89340"/>
                    </a:lnTo>
                    <a:lnTo>
                      <a:pt x="47649" y="106026"/>
                    </a:lnTo>
                    <a:lnTo>
                      <a:pt x="58190" y="107778"/>
                    </a:lnTo>
                    <a:lnTo>
                      <a:pt x="68590" y="105574"/>
                    </a:lnTo>
                    <a:lnTo>
                      <a:pt x="78895" y="100732"/>
                    </a:lnTo>
                    <a:lnTo>
                      <a:pt x="109510" y="69751"/>
                    </a:lnTo>
                    <a:lnTo>
                      <a:pt x="114606" y="56617"/>
                    </a:lnTo>
                    <a:lnTo>
                      <a:pt x="115771" y="28535"/>
                    </a:lnTo>
                    <a:lnTo>
                      <a:pt x="108663" y="19024"/>
                    </a:lnTo>
                    <a:lnTo>
                      <a:pt x="82780" y="8455"/>
                    </a:lnTo>
                    <a:lnTo>
                      <a:pt x="71495" y="10695"/>
                    </a:lnTo>
                    <a:lnTo>
                      <a:pt x="62285" y="17246"/>
                    </a:lnTo>
                    <a:lnTo>
                      <a:pt x="38806" y="45524"/>
                    </a:lnTo>
                  </a:path>
                </a:pathLst>
              </a:custGeom>
              <a:ln w="5486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3177737" y="2840849"/>
                <a:ext cx="8056" cy="212448"/>
              </a:xfrm>
              <a:custGeom>
                <a:avLst/>
                <a:gdLst/>
                <a:ahLst/>
                <a:cxnLst/>
                <a:rect l="0" t="0" r="0" b="0"/>
                <a:pathLst>
                  <a:path w="8056" h="212448">
                    <a:moveTo>
                      <a:pt x="8055" y="0"/>
                    </a:moveTo>
                    <a:lnTo>
                      <a:pt x="0" y="24167"/>
                    </a:lnTo>
                    <a:lnTo>
                      <a:pt x="541" y="49522"/>
                    </a:lnTo>
                    <a:lnTo>
                      <a:pt x="7066" y="134040"/>
                    </a:lnTo>
                    <a:lnTo>
                      <a:pt x="8055" y="212447"/>
                    </a:lnTo>
                  </a:path>
                </a:pathLst>
              </a:custGeom>
              <a:ln w="5486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3034044" y="2768080"/>
                <a:ext cx="308123" cy="341802"/>
              </a:xfrm>
              <a:custGeom>
                <a:avLst/>
                <a:gdLst/>
                <a:ahLst/>
                <a:cxnLst/>
                <a:rect l="0" t="0" r="0" b="0"/>
                <a:pathLst>
                  <a:path w="308123" h="341802">
                    <a:moveTo>
                      <a:pt x="0" y="57595"/>
                    </a:moveTo>
                    <a:lnTo>
                      <a:pt x="25916" y="35051"/>
                    </a:lnTo>
                    <a:lnTo>
                      <a:pt x="92463" y="7374"/>
                    </a:lnTo>
                    <a:lnTo>
                      <a:pt x="145048" y="0"/>
                    </a:lnTo>
                    <a:lnTo>
                      <a:pt x="195288" y="5871"/>
                    </a:lnTo>
                    <a:lnTo>
                      <a:pt x="222244" y="18308"/>
                    </a:lnTo>
                    <a:lnTo>
                      <a:pt x="234153" y="26345"/>
                    </a:lnTo>
                    <a:lnTo>
                      <a:pt x="251882" y="48764"/>
                    </a:lnTo>
                    <a:lnTo>
                      <a:pt x="258970" y="61825"/>
                    </a:lnTo>
                    <a:lnTo>
                      <a:pt x="260323" y="75590"/>
                    </a:lnTo>
                    <a:lnTo>
                      <a:pt x="252835" y="104372"/>
                    </a:lnTo>
                    <a:lnTo>
                      <a:pt x="220549" y="151951"/>
                    </a:lnTo>
                    <a:lnTo>
                      <a:pt x="201436" y="173157"/>
                    </a:lnTo>
                    <a:lnTo>
                      <a:pt x="200048" y="176788"/>
                    </a:lnTo>
                    <a:lnTo>
                      <a:pt x="204181" y="175837"/>
                    </a:lnTo>
                    <a:lnTo>
                      <a:pt x="211994" y="171831"/>
                    </a:lnTo>
                    <a:lnTo>
                      <a:pt x="234165" y="171876"/>
                    </a:lnTo>
                    <a:lnTo>
                      <a:pt x="259194" y="179202"/>
                    </a:lnTo>
                    <a:lnTo>
                      <a:pt x="281558" y="193699"/>
                    </a:lnTo>
                    <a:lnTo>
                      <a:pt x="298242" y="215879"/>
                    </a:lnTo>
                    <a:lnTo>
                      <a:pt x="305052" y="228875"/>
                    </a:lnTo>
                    <a:lnTo>
                      <a:pt x="308122" y="256804"/>
                    </a:lnTo>
                    <a:lnTo>
                      <a:pt x="302180" y="284391"/>
                    </a:lnTo>
                    <a:lnTo>
                      <a:pt x="288298" y="307893"/>
                    </a:lnTo>
                    <a:lnTo>
                      <a:pt x="266392" y="325083"/>
                    </a:lnTo>
                    <a:lnTo>
                      <a:pt x="253469" y="332027"/>
                    </a:lnTo>
                    <a:lnTo>
                      <a:pt x="195002" y="341801"/>
                    </a:lnTo>
                    <a:lnTo>
                      <a:pt x="122261" y="334674"/>
                    </a:lnTo>
                    <a:lnTo>
                      <a:pt x="58184" y="327022"/>
                    </a:lnTo>
                    <a:lnTo>
                      <a:pt x="30350" y="315566"/>
                    </a:lnTo>
                  </a:path>
                </a:pathLst>
              </a:custGeom>
              <a:ln w="5486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4421935" y="2441941"/>
                <a:ext cx="107379" cy="125788"/>
              </a:xfrm>
              <a:custGeom>
                <a:avLst/>
                <a:gdLst/>
                <a:ahLst/>
                <a:cxnLst/>
                <a:rect l="0" t="0" r="0" b="0"/>
                <a:pathLst>
                  <a:path w="107379" h="125788">
                    <a:moveTo>
                      <a:pt x="53714" y="4364"/>
                    </a:moveTo>
                    <a:lnTo>
                      <a:pt x="21491" y="4364"/>
                    </a:lnTo>
                    <a:lnTo>
                      <a:pt x="11999" y="11108"/>
                    </a:lnTo>
                    <a:lnTo>
                      <a:pt x="5671" y="22349"/>
                    </a:lnTo>
                    <a:lnTo>
                      <a:pt x="1452" y="36587"/>
                    </a:lnTo>
                    <a:lnTo>
                      <a:pt x="2012" y="49451"/>
                    </a:lnTo>
                    <a:lnTo>
                      <a:pt x="11626" y="72737"/>
                    </a:lnTo>
                    <a:lnTo>
                      <a:pt x="31636" y="89831"/>
                    </a:lnTo>
                    <a:lnTo>
                      <a:pt x="44054" y="96750"/>
                    </a:lnTo>
                    <a:lnTo>
                      <a:pt x="71339" y="99941"/>
                    </a:lnTo>
                    <a:lnTo>
                      <a:pt x="85697" y="98432"/>
                    </a:lnTo>
                    <a:lnTo>
                      <a:pt x="93583" y="90681"/>
                    </a:lnTo>
                    <a:lnTo>
                      <a:pt x="97154" y="78770"/>
                    </a:lnTo>
                    <a:lnTo>
                      <a:pt x="97849" y="64084"/>
                    </a:lnTo>
                    <a:lnTo>
                      <a:pt x="93254" y="52608"/>
                    </a:lnTo>
                    <a:lnTo>
                      <a:pt x="74659" y="35360"/>
                    </a:lnTo>
                    <a:lnTo>
                      <a:pt x="62619" y="31772"/>
                    </a:lnTo>
                    <a:lnTo>
                      <a:pt x="35753" y="32282"/>
                    </a:lnTo>
                    <a:lnTo>
                      <a:pt x="24879" y="38151"/>
                    </a:lnTo>
                    <a:lnTo>
                      <a:pt x="8301" y="58160"/>
                    </a:lnTo>
                    <a:lnTo>
                      <a:pt x="6578" y="70578"/>
                    </a:lnTo>
                    <a:lnTo>
                      <a:pt x="13656" y="97864"/>
                    </a:lnTo>
                    <a:lnTo>
                      <a:pt x="21950" y="105477"/>
                    </a:lnTo>
                    <a:lnTo>
                      <a:pt x="32538" y="108867"/>
                    </a:lnTo>
                    <a:lnTo>
                      <a:pt x="44655" y="109440"/>
                    </a:lnTo>
                    <a:lnTo>
                      <a:pt x="67111" y="101085"/>
                    </a:lnTo>
                    <a:lnTo>
                      <a:pt x="77820" y="94136"/>
                    </a:lnTo>
                    <a:lnTo>
                      <a:pt x="94216" y="72926"/>
                    </a:lnTo>
                    <a:lnTo>
                      <a:pt x="100948" y="60189"/>
                    </a:lnTo>
                    <a:lnTo>
                      <a:pt x="102064" y="48325"/>
                    </a:lnTo>
                    <a:lnTo>
                      <a:pt x="94312" y="26150"/>
                    </a:lnTo>
                    <a:lnTo>
                      <a:pt x="84151" y="20574"/>
                    </a:lnTo>
                    <a:lnTo>
                      <a:pt x="54877" y="18875"/>
                    </a:lnTo>
                    <a:lnTo>
                      <a:pt x="28378" y="28236"/>
                    </a:lnTo>
                    <a:lnTo>
                      <a:pt x="16590" y="35453"/>
                    </a:lnTo>
                    <a:lnTo>
                      <a:pt x="8731" y="47010"/>
                    </a:lnTo>
                    <a:lnTo>
                      <a:pt x="0" y="77834"/>
                    </a:lnTo>
                    <a:lnTo>
                      <a:pt x="1044" y="92124"/>
                    </a:lnTo>
                    <a:lnTo>
                      <a:pt x="11196" y="116995"/>
                    </a:lnTo>
                    <a:lnTo>
                      <a:pt x="21996" y="123289"/>
                    </a:lnTo>
                    <a:lnTo>
                      <a:pt x="51982" y="125787"/>
                    </a:lnTo>
                    <a:lnTo>
                      <a:pt x="78797" y="116781"/>
                    </a:lnTo>
                    <a:lnTo>
                      <a:pt x="90669" y="109658"/>
                    </a:lnTo>
                    <a:lnTo>
                      <a:pt x="98584" y="98165"/>
                    </a:lnTo>
                    <a:lnTo>
                      <a:pt x="107378" y="67411"/>
                    </a:lnTo>
                    <a:lnTo>
                      <a:pt x="106351" y="53140"/>
                    </a:lnTo>
                    <a:lnTo>
                      <a:pt x="96217" y="28290"/>
                    </a:lnTo>
                    <a:lnTo>
                      <a:pt x="75976" y="10501"/>
                    </a:lnTo>
                    <a:lnTo>
                      <a:pt x="53492" y="347"/>
                    </a:lnTo>
                    <a:lnTo>
                      <a:pt x="45135" y="0"/>
                    </a:lnTo>
                    <a:lnTo>
                      <a:pt x="23364" y="4364"/>
                    </a:lnTo>
                  </a:path>
                </a:pathLst>
              </a:custGeom>
              <a:ln w="5486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5" name="Freeform 184"/>
            <p:cNvSpPr/>
            <p:nvPr/>
          </p:nvSpPr>
          <p:spPr>
            <a:xfrm>
              <a:off x="4250835" y="2744161"/>
              <a:ext cx="255165" cy="347708"/>
            </a:xfrm>
            <a:custGeom>
              <a:avLst/>
              <a:gdLst/>
              <a:ahLst/>
              <a:cxnLst/>
              <a:rect l="0" t="0" r="0" b="0"/>
              <a:pathLst>
                <a:path w="255165" h="347708">
                  <a:moveTo>
                    <a:pt x="224814" y="35990"/>
                  </a:moveTo>
                  <a:lnTo>
                    <a:pt x="198898" y="13446"/>
                  </a:lnTo>
                  <a:lnTo>
                    <a:pt x="174516" y="1803"/>
                  </a:lnTo>
                  <a:lnTo>
                    <a:pt x="142322" y="0"/>
                  </a:lnTo>
                  <a:lnTo>
                    <a:pt x="74757" y="12582"/>
                  </a:lnTo>
                  <a:lnTo>
                    <a:pt x="62390" y="20384"/>
                  </a:lnTo>
                  <a:lnTo>
                    <a:pt x="16352" y="83456"/>
                  </a:lnTo>
                  <a:lnTo>
                    <a:pt x="2870" y="135670"/>
                  </a:lnTo>
                  <a:lnTo>
                    <a:pt x="0" y="212049"/>
                  </a:lnTo>
                  <a:lnTo>
                    <a:pt x="18461" y="293166"/>
                  </a:lnTo>
                  <a:lnTo>
                    <a:pt x="40963" y="331194"/>
                  </a:lnTo>
                  <a:lnTo>
                    <a:pt x="53350" y="339016"/>
                  </a:lnTo>
                  <a:lnTo>
                    <a:pt x="85099" y="347707"/>
                  </a:lnTo>
                  <a:lnTo>
                    <a:pt x="140890" y="344544"/>
                  </a:lnTo>
                  <a:lnTo>
                    <a:pt x="192079" y="324873"/>
                  </a:lnTo>
                  <a:lnTo>
                    <a:pt x="231227" y="297687"/>
                  </a:lnTo>
                  <a:lnTo>
                    <a:pt x="244525" y="278194"/>
                  </a:lnTo>
                  <a:lnTo>
                    <a:pt x="255164" y="248436"/>
                  </a:lnTo>
                </a:path>
              </a:pathLst>
            </a:custGeom>
            <a:ln w="548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959515" y="2359045"/>
              <a:ext cx="123533" cy="282811"/>
            </a:xfrm>
            <a:custGeom>
              <a:avLst/>
              <a:gdLst/>
              <a:ahLst/>
              <a:cxnLst/>
              <a:rect l="0" t="0" r="0" b="0"/>
              <a:pathLst>
                <a:path w="123533" h="282811">
                  <a:moveTo>
                    <a:pt x="123126" y="117610"/>
                  </a:moveTo>
                  <a:lnTo>
                    <a:pt x="88467" y="103809"/>
                  </a:lnTo>
                  <a:lnTo>
                    <a:pt x="3434" y="28019"/>
                  </a:lnTo>
                  <a:lnTo>
                    <a:pt x="65339" y="73651"/>
                  </a:lnTo>
                  <a:lnTo>
                    <a:pt x="115645" y="112861"/>
                  </a:lnTo>
                  <a:lnTo>
                    <a:pt x="121511" y="124560"/>
                  </a:lnTo>
                  <a:lnTo>
                    <a:pt x="123532" y="151048"/>
                  </a:lnTo>
                  <a:lnTo>
                    <a:pt x="118339" y="163507"/>
                  </a:lnTo>
                  <a:lnTo>
                    <a:pt x="37245" y="248942"/>
                  </a:lnTo>
                  <a:lnTo>
                    <a:pt x="3435" y="282810"/>
                  </a:lnTo>
                  <a:lnTo>
                    <a:pt x="88030" y="198230"/>
                  </a:lnTo>
                  <a:lnTo>
                    <a:pt x="118160" y="168100"/>
                  </a:lnTo>
                  <a:lnTo>
                    <a:pt x="121502" y="158014"/>
                  </a:lnTo>
                  <a:lnTo>
                    <a:pt x="120357" y="147918"/>
                  </a:lnTo>
                  <a:lnTo>
                    <a:pt x="110093" y="127708"/>
                  </a:lnTo>
                  <a:lnTo>
                    <a:pt x="46786" y="44899"/>
                  </a:lnTo>
                  <a:lnTo>
                    <a:pt x="6694" y="1894"/>
                  </a:lnTo>
                  <a:lnTo>
                    <a:pt x="1666" y="0"/>
                  </a:lnTo>
                  <a:lnTo>
                    <a:pt x="0" y="3795"/>
                  </a:lnTo>
                  <a:lnTo>
                    <a:pt x="576" y="11384"/>
                  </a:lnTo>
                  <a:lnTo>
                    <a:pt x="6018" y="18129"/>
                  </a:lnTo>
                  <a:lnTo>
                    <a:pt x="87590" y="82958"/>
                  </a:lnTo>
                  <a:lnTo>
                    <a:pt x="109974" y="120831"/>
                  </a:lnTo>
                  <a:lnTo>
                    <a:pt x="110986" y="133246"/>
                  </a:lnTo>
                  <a:lnTo>
                    <a:pt x="103117" y="156033"/>
                  </a:lnTo>
                  <a:lnTo>
                    <a:pt x="51442" y="231661"/>
                  </a:lnTo>
                  <a:lnTo>
                    <a:pt x="16902" y="269357"/>
                  </a:lnTo>
                </a:path>
              </a:pathLst>
            </a:custGeom>
            <a:ln w="548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808223" y="2299810"/>
              <a:ext cx="182010" cy="360653"/>
            </a:xfrm>
            <a:custGeom>
              <a:avLst/>
              <a:gdLst/>
              <a:ahLst/>
              <a:cxnLst/>
              <a:rect l="0" t="0" r="0" b="0"/>
              <a:pathLst>
                <a:path w="182010" h="360653">
                  <a:moveTo>
                    <a:pt x="28549" y="192020"/>
                  </a:moveTo>
                  <a:lnTo>
                    <a:pt x="42350" y="226678"/>
                  </a:lnTo>
                  <a:lnTo>
                    <a:pt x="118139" y="311712"/>
                  </a:lnTo>
                  <a:lnTo>
                    <a:pt x="62913" y="256724"/>
                  </a:lnTo>
                  <a:lnTo>
                    <a:pt x="52252" y="228083"/>
                  </a:lnTo>
                  <a:lnTo>
                    <a:pt x="49409" y="211004"/>
                  </a:lnTo>
                  <a:lnTo>
                    <a:pt x="55243" y="178538"/>
                  </a:lnTo>
                  <a:lnTo>
                    <a:pt x="77486" y="136318"/>
                  </a:lnTo>
                  <a:lnTo>
                    <a:pt x="135072" y="54553"/>
                  </a:lnTo>
                  <a:lnTo>
                    <a:pt x="175298" y="2626"/>
                  </a:lnTo>
                  <a:lnTo>
                    <a:pt x="180336" y="0"/>
                  </a:lnTo>
                  <a:lnTo>
                    <a:pt x="182009" y="3307"/>
                  </a:lnTo>
                  <a:lnTo>
                    <a:pt x="181438" y="10570"/>
                  </a:lnTo>
                  <a:lnTo>
                    <a:pt x="171812" y="27633"/>
                  </a:lnTo>
                  <a:lnTo>
                    <a:pt x="126911" y="76013"/>
                  </a:lnTo>
                  <a:lnTo>
                    <a:pt x="44596" y="146515"/>
                  </a:lnTo>
                  <a:lnTo>
                    <a:pt x="3430" y="186965"/>
                  </a:lnTo>
                  <a:lnTo>
                    <a:pt x="0" y="197080"/>
                  </a:lnTo>
                  <a:lnTo>
                    <a:pt x="1086" y="207196"/>
                  </a:lnTo>
                  <a:lnTo>
                    <a:pt x="5182" y="217312"/>
                  </a:lnTo>
                  <a:lnTo>
                    <a:pt x="23222" y="233048"/>
                  </a:lnTo>
                  <a:lnTo>
                    <a:pt x="67963" y="264945"/>
                  </a:lnTo>
                  <a:lnTo>
                    <a:pt x="149906" y="343850"/>
                  </a:lnTo>
                  <a:lnTo>
                    <a:pt x="160036" y="353939"/>
                  </a:lnTo>
                  <a:lnTo>
                    <a:pt x="161731" y="358979"/>
                  </a:lnTo>
                  <a:lnTo>
                    <a:pt x="157803" y="360652"/>
                  </a:lnTo>
                  <a:lnTo>
                    <a:pt x="150126" y="360082"/>
                  </a:lnTo>
                  <a:lnTo>
                    <a:pt x="132604" y="350457"/>
                  </a:lnTo>
                  <a:lnTo>
                    <a:pt x="43327" y="277679"/>
                  </a:lnTo>
                  <a:lnTo>
                    <a:pt x="16441" y="254307"/>
                  </a:lnTo>
                  <a:lnTo>
                    <a:pt x="20920" y="259607"/>
                  </a:lnTo>
                  <a:lnTo>
                    <a:pt x="47899" y="288800"/>
                  </a:lnTo>
                  <a:lnTo>
                    <a:pt x="58898" y="313418"/>
                  </a:lnTo>
                </a:path>
              </a:pathLst>
            </a:custGeom>
            <a:ln w="548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5184647" y="2288894"/>
            <a:ext cx="2274825" cy="831905"/>
            <a:chOff x="5184647" y="2288894"/>
            <a:chExt cx="2274825" cy="831905"/>
          </a:xfrm>
        </p:grpSpPr>
        <p:sp>
          <p:nvSpPr>
            <p:cNvPr id="189" name="Freeform 188"/>
            <p:cNvSpPr/>
            <p:nvPr/>
          </p:nvSpPr>
          <p:spPr>
            <a:xfrm>
              <a:off x="5184647" y="2288894"/>
              <a:ext cx="370527" cy="718603"/>
            </a:xfrm>
            <a:custGeom>
              <a:avLst/>
              <a:gdLst/>
              <a:ahLst/>
              <a:cxnLst/>
              <a:rect l="0" t="0" r="0" b="0"/>
              <a:pathLst>
                <a:path w="370527" h="718603">
                  <a:moveTo>
                    <a:pt x="65119" y="0"/>
                  </a:moveTo>
                  <a:lnTo>
                    <a:pt x="52773" y="47019"/>
                  </a:lnTo>
                  <a:lnTo>
                    <a:pt x="42941" y="148277"/>
                  </a:lnTo>
                  <a:lnTo>
                    <a:pt x="31906" y="254850"/>
                  </a:lnTo>
                  <a:lnTo>
                    <a:pt x="17379" y="342439"/>
                  </a:lnTo>
                  <a:lnTo>
                    <a:pt x="7117" y="446387"/>
                  </a:lnTo>
                  <a:lnTo>
                    <a:pt x="1414" y="497812"/>
                  </a:lnTo>
                  <a:lnTo>
                    <a:pt x="5434" y="582875"/>
                  </a:lnTo>
                  <a:lnTo>
                    <a:pt x="0" y="641645"/>
                  </a:lnTo>
                  <a:lnTo>
                    <a:pt x="5738" y="661309"/>
                  </a:lnTo>
                  <a:lnTo>
                    <a:pt x="17547" y="674418"/>
                  </a:lnTo>
                  <a:lnTo>
                    <a:pt x="33404" y="683158"/>
                  </a:lnTo>
                  <a:lnTo>
                    <a:pt x="51960" y="684992"/>
                  </a:lnTo>
                  <a:lnTo>
                    <a:pt x="139112" y="669897"/>
                  </a:lnTo>
                  <a:lnTo>
                    <a:pt x="209472" y="671568"/>
                  </a:lnTo>
                  <a:lnTo>
                    <a:pt x="312352" y="695552"/>
                  </a:lnTo>
                  <a:lnTo>
                    <a:pt x="370526" y="718602"/>
                  </a:lnTo>
                </a:path>
              </a:pathLst>
            </a:custGeom>
            <a:ln w="651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627033" y="2809881"/>
              <a:ext cx="35931" cy="233547"/>
            </a:xfrm>
            <a:custGeom>
              <a:avLst/>
              <a:gdLst/>
              <a:ahLst/>
              <a:cxnLst/>
              <a:rect l="0" t="0" r="0" b="0"/>
              <a:pathLst>
                <a:path w="35931" h="233547">
                  <a:moveTo>
                    <a:pt x="0" y="0"/>
                  </a:moveTo>
                  <a:lnTo>
                    <a:pt x="3993" y="57370"/>
                  </a:lnTo>
                  <a:lnTo>
                    <a:pt x="28439" y="145589"/>
                  </a:lnTo>
                  <a:lnTo>
                    <a:pt x="35930" y="233546"/>
                  </a:lnTo>
                </a:path>
              </a:pathLst>
            </a:custGeom>
            <a:ln w="651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644998" y="2612265"/>
              <a:ext cx="17966" cy="17966"/>
            </a:xfrm>
            <a:custGeom>
              <a:avLst/>
              <a:gdLst/>
              <a:ahLst/>
              <a:cxnLst/>
              <a:rect l="0" t="0" r="0" b="0"/>
              <a:pathLst>
                <a:path w="17966" h="17966">
                  <a:moveTo>
                    <a:pt x="17965" y="17965"/>
                  </a:moveTo>
                  <a:lnTo>
                    <a:pt x="0" y="0"/>
                  </a:lnTo>
                </a:path>
              </a:pathLst>
            </a:custGeom>
            <a:ln w="651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788718" y="2759121"/>
              <a:ext cx="520989" cy="313121"/>
            </a:xfrm>
            <a:custGeom>
              <a:avLst/>
              <a:gdLst/>
              <a:ahLst/>
              <a:cxnLst/>
              <a:rect l="0" t="0" r="0" b="0"/>
              <a:pathLst>
                <a:path w="520989" h="313121">
                  <a:moveTo>
                    <a:pt x="0" y="50760"/>
                  </a:moveTo>
                  <a:lnTo>
                    <a:pt x="14220" y="143148"/>
                  </a:lnTo>
                  <a:lnTo>
                    <a:pt x="26763" y="227368"/>
                  </a:lnTo>
                  <a:lnTo>
                    <a:pt x="27823" y="230378"/>
                  </a:lnTo>
                  <a:lnTo>
                    <a:pt x="19658" y="147432"/>
                  </a:lnTo>
                  <a:lnTo>
                    <a:pt x="32642" y="57731"/>
                  </a:lnTo>
                  <a:lnTo>
                    <a:pt x="43119" y="17928"/>
                  </a:lnTo>
                  <a:lnTo>
                    <a:pt x="54696" y="6914"/>
                  </a:lnTo>
                  <a:lnTo>
                    <a:pt x="70399" y="1568"/>
                  </a:lnTo>
                  <a:lnTo>
                    <a:pt x="88851" y="0"/>
                  </a:lnTo>
                  <a:lnTo>
                    <a:pt x="105145" y="4943"/>
                  </a:lnTo>
                  <a:lnTo>
                    <a:pt x="133895" y="26404"/>
                  </a:lnTo>
                  <a:lnTo>
                    <a:pt x="193788" y="123636"/>
                  </a:lnTo>
                  <a:lnTo>
                    <a:pt x="209124" y="186353"/>
                  </a:lnTo>
                  <a:lnTo>
                    <a:pt x="213668" y="255505"/>
                  </a:lnTo>
                  <a:lnTo>
                    <a:pt x="216303" y="263109"/>
                  </a:lnTo>
                  <a:lnTo>
                    <a:pt x="220054" y="260194"/>
                  </a:lnTo>
                  <a:lnTo>
                    <a:pt x="231542" y="239655"/>
                  </a:lnTo>
                  <a:lnTo>
                    <a:pt x="249956" y="217220"/>
                  </a:lnTo>
                  <a:lnTo>
                    <a:pt x="282093" y="204586"/>
                  </a:lnTo>
                  <a:lnTo>
                    <a:pt x="388909" y="191819"/>
                  </a:lnTo>
                  <a:lnTo>
                    <a:pt x="428352" y="175998"/>
                  </a:lnTo>
                  <a:lnTo>
                    <a:pt x="441266" y="162197"/>
                  </a:lnTo>
                  <a:lnTo>
                    <a:pt x="455613" y="125572"/>
                  </a:lnTo>
                  <a:lnTo>
                    <a:pt x="456667" y="88002"/>
                  </a:lnTo>
                  <a:lnTo>
                    <a:pt x="454154" y="69599"/>
                  </a:lnTo>
                  <a:lnTo>
                    <a:pt x="446490" y="55335"/>
                  </a:lnTo>
                  <a:lnTo>
                    <a:pt x="422006" y="34163"/>
                  </a:lnTo>
                  <a:lnTo>
                    <a:pt x="385840" y="23422"/>
                  </a:lnTo>
                  <a:lnTo>
                    <a:pt x="365017" y="20558"/>
                  </a:lnTo>
                  <a:lnTo>
                    <a:pt x="325912" y="28021"/>
                  </a:lnTo>
                  <a:lnTo>
                    <a:pt x="307101" y="35601"/>
                  </a:lnTo>
                  <a:lnTo>
                    <a:pt x="280875" y="59991"/>
                  </a:lnTo>
                  <a:lnTo>
                    <a:pt x="271088" y="74879"/>
                  </a:lnTo>
                  <a:lnTo>
                    <a:pt x="257311" y="133980"/>
                  </a:lnTo>
                  <a:lnTo>
                    <a:pt x="262767" y="202061"/>
                  </a:lnTo>
                  <a:lnTo>
                    <a:pt x="277141" y="238437"/>
                  </a:lnTo>
                  <a:lnTo>
                    <a:pt x="318898" y="294319"/>
                  </a:lnTo>
                  <a:lnTo>
                    <a:pt x="352655" y="308717"/>
                  </a:lnTo>
                  <a:lnTo>
                    <a:pt x="392278" y="313120"/>
                  </a:lnTo>
                  <a:lnTo>
                    <a:pt x="484668" y="294556"/>
                  </a:lnTo>
                  <a:lnTo>
                    <a:pt x="504845" y="283539"/>
                  </a:lnTo>
                  <a:lnTo>
                    <a:pt x="520988" y="266341"/>
                  </a:lnTo>
                </a:path>
              </a:pathLst>
            </a:custGeom>
            <a:ln w="651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633078" y="2483234"/>
              <a:ext cx="372341" cy="606520"/>
            </a:xfrm>
            <a:custGeom>
              <a:avLst/>
              <a:gdLst/>
              <a:ahLst/>
              <a:cxnLst/>
              <a:rect l="0" t="0" r="0" b="0"/>
              <a:pathLst>
                <a:path w="372341" h="606520">
                  <a:moveTo>
                    <a:pt x="0" y="129031"/>
                  </a:moveTo>
                  <a:lnTo>
                    <a:pt x="9537" y="234981"/>
                  </a:lnTo>
                  <a:lnTo>
                    <a:pt x="22178" y="340623"/>
                  </a:lnTo>
                  <a:lnTo>
                    <a:pt x="46466" y="435908"/>
                  </a:lnTo>
                  <a:lnTo>
                    <a:pt x="51694" y="484554"/>
                  </a:lnTo>
                  <a:lnTo>
                    <a:pt x="52916" y="463365"/>
                  </a:lnTo>
                  <a:lnTo>
                    <a:pt x="42814" y="431325"/>
                  </a:lnTo>
                  <a:lnTo>
                    <a:pt x="29009" y="395128"/>
                  </a:lnTo>
                  <a:lnTo>
                    <a:pt x="20147" y="306831"/>
                  </a:lnTo>
                  <a:lnTo>
                    <a:pt x="8859" y="202965"/>
                  </a:lnTo>
                  <a:lnTo>
                    <a:pt x="12162" y="115894"/>
                  </a:lnTo>
                  <a:lnTo>
                    <a:pt x="25782" y="45959"/>
                  </a:lnTo>
                  <a:lnTo>
                    <a:pt x="35153" y="29735"/>
                  </a:lnTo>
                  <a:lnTo>
                    <a:pt x="61534" y="6385"/>
                  </a:lnTo>
                  <a:lnTo>
                    <a:pt x="98543" y="0"/>
                  </a:lnTo>
                  <a:lnTo>
                    <a:pt x="137614" y="5812"/>
                  </a:lnTo>
                  <a:lnTo>
                    <a:pt x="168287" y="21702"/>
                  </a:lnTo>
                  <a:lnTo>
                    <a:pt x="189903" y="47395"/>
                  </a:lnTo>
                  <a:lnTo>
                    <a:pt x="198463" y="62630"/>
                  </a:lnTo>
                  <a:lnTo>
                    <a:pt x="210509" y="131758"/>
                  </a:lnTo>
                  <a:lnTo>
                    <a:pt x="204541" y="196376"/>
                  </a:lnTo>
                  <a:lnTo>
                    <a:pt x="190048" y="229492"/>
                  </a:lnTo>
                  <a:lnTo>
                    <a:pt x="148214" y="283280"/>
                  </a:lnTo>
                  <a:lnTo>
                    <a:pt x="103799" y="320229"/>
                  </a:lnTo>
                  <a:lnTo>
                    <a:pt x="89161" y="324365"/>
                  </a:lnTo>
                  <a:lnTo>
                    <a:pt x="75410" y="323129"/>
                  </a:lnTo>
                  <a:lnTo>
                    <a:pt x="62249" y="318313"/>
                  </a:lnTo>
                  <a:lnTo>
                    <a:pt x="59464" y="311111"/>
                  </a:lnTo>
                  <a:lnTo>
                    <a:pt x="63596" y="302317"/>
                  </a:lnTo>
                  <a:lnTo>
                    <a:pt x="84156" y="283895"/>
                  </a:lnTo>
                  <a:lnTo>
                    <a:pt x="113255" y="269054"/>
                  </a:lnTo>
                  <a:lnTo>
                    <a:pt x="151471" y="266451"/>
                  </a:lnTo>
                  <a:lnTo>
                    <a:pt x="193076" y="273943"/>
                  </a:lnTo>
                  <a:lnTo>
                    <a:pt x="286843" y="322393"/>
                  </a:lnTo>
                  <a:lnTo>
                    <a:pt x="331623" y="366639"/>
                  </a:lnTo>
                  <a:lnTo>
                    <a:pt x="360637" y="417676"/>
                  </a:lnTo>
                  <a:lnTo>
                    <a:pt x="372340" y="480261"/>
                  </a:lnTo>
                  <a:lnTo>
                    <a:pt x="366270" y="539836"/>
                  </a:lnTo>
                  <a:lnTo>
                    <a:pt x="346430" y="571772"/>
                  </a:lnTo>
                  <a:lnTo>
                    <a:pt x="332754" y="585877"/>
                  </a:lnTo>
                  <a:lnTo>
                    <a:pt x="296268" y="601550"/>
                  </a:lnTo>
                  <a:lnTo>
                    <a:pt x="253438" y="606519"/>
                  </a:lnTo>
                  <a:lnTo>
                    <a:pt x="207787" y="602074"/>
                  </a:lnTo>
                  <a:lnTo>
                    <a:pt x="171528" y="588121"/>
                  </a:lnTo>
                  <a:lnTo>
                    <a:pt x="71860" y="506297"/>
                  </a:lnTo>
                </a:path>
              </a:pathLst>
            </a:custGeom>
            <a:ln w="651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049586" y="2552643"/>
              <a:ext cx="409886" cy="568156"/>
            </a:xfrm>
            <a:custGeom>
              <a:avLst/>
              <a:gdLst/>
              <a:ahLst/>
              <a:cxnLst/>
              <a:rect l="0" t="0" r="0" b="0"/>
              <a:pathLst>
                <a:path w="409886" h="568156">
                  <a:moveTo>
                    <a:pt x="320060" y="131482"/>
                  </a:moveTo>
                  <a:lnTo>
                    <a:pt x="303721" y="90451"/>
                  </a:lnTo>
                  <a:lnTo>
                    <a:pt x="252824" y="29797"/>
                  </a:lnTo>
                  <a:lnTo>
                    <a:pt x="208317" y="3322"/>
                  </a:lnTo>
                  <a:lnTo>
                    <a:pt x="169259" y="0"/>
                  </a:lnTo>
                  <a:lnTo>
                    <a:pt x="127282" y="7174"/>
                  </a:lnTo>
                  <a:lnTo>
                    <a:pt x="88665" y="23669"/>
                  </a:lnTo>
                  <a:lnTo>
                    <a:pt x="42791" y="64938"/>
                  </a:lnTo>
                  <a:lnTo>
                    <a:pt x="13454" y="124630"/>
                  </a:lnTo>
                  <a:lnTo>
                    <a:pt x="0" y="228677"/>
                  </a:lnTo>
                  <a:lnTo>
                    <a:pt x="1663" y="299787"/>
                  </a:lnTo>
                  <a:lnTo>
                    <a:pt x="43718" y="403798"/>
                  </a:lnTo>
                  <a:lnTo>
                    <a:pt x="64296" y="465453"/>
                  </a:lnTo>
                  <a:lnTo>
                    <a:pt x="96787" y="510780"/>
                  </a:lnTo>
                  <a:lnTo>
                    <a:pt x="143453" y="547499"/>
                  </a:lnTo>
                  <a:lnTo>
                    <a:pt x="177692" y="564563"/>
                  </a:lnTo>
                  <a:lnTo>
                    <a:pt x="212869" y="568155"/>
                  </a:lnTo>
                  <a:lnTo>
                    <a:pt x="250462" y="561101"/>
                  </a:lnTo>
                  <a:lnTo>
                    <a:pt x="353528" y="512956"/>
                  </a:lnTo>
                  <a:lnTo>
                    <a:pt x="409885" y="472819"/>
                  </a:lnTo>
                </a:path>
              </a:pathLst>
            </a:custGeom>
            <a:ln w="651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7561071" y="2344848"/>
            <a:ext cx="2274825" cy="719996"/>
            <a:chOff x="7561071" y="2344848"/>
            <a:chExt cx="2274825" cy="719996"/>
          </a:xfrm>
        </p:grpSpPr>
        <p:sp>
          <p:nvSpPr>
            <p:cNvPr id="196" name="Freeform 195"/>
            <p:cNvSpPr/>
            <p:nvPr/>
          </p:nvSpPr>
          <p:spPr>
            <a:xfrm>
              <a:off x="7561071" y="2347406"/>
              <a:ext cx="208103" cy="195625"/>
            </a:xfrm>
            <a:custGeom>
              <a:avLst/>
              <a:gdLst/>
              <a:ahLst/>
              <a:cxnLst/>
              <a:rect l="0" t="0" r="0" b="0"/>
              <a:pathLst>
                <a:path w="208103" h="195625">
                  <a:moveTo>
                    <a:pt x="146969" y="0"/>
                  </a:moveTo>
                  <a:lnTo>
                    <a:pt x="82333" y="49542"/>
                  </a:lnTo>
                  <a:lnTo>
                    <a:pt x="15792" y="88191"/>
                  </a:lnTo>
                  <a:lnTo>
                    <a:pt x="6536" y="95473"/>
                  </a:lnTo>
                  <a:lnTo>
                    <a:pt x="1725" y="104404"/>
                  </a:lnTo>
                  <a:lnTo>
                    <a:pt x="0" y="125195"/>
                  </a:lnTo>
                  <a:lnTo>
                    <a:pt x="4160" y="133727"/>
                  </a:lnTo>
                  <a:lnTo>
                    <a:pt x="19649" y="146831"/>
                  </a:lnTo>
                  <a:lnTo>
                    <a:pt x="92957" y="174898"/>
                  </a:lnTo>
                  <a:lnTo>
                    <a:pt x="162147" y="191955"/>
                  </a:lnTo>
                  <a:lnTo>
                    <a:pt x="208102" y="195624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610229" y="2344848"/>
              <a:ext cx="756586" cy="198183"/>
            </a:xfrm>
            <a:custGeom>
              <a:avLst/>
              <a:gdLst/>
              <a:ahLst/>
              <a:cxnLst/>
              <a:rect l="0" t="0" r="0" b="0"/>
              <a:pathLst>
                <a:path w="756586" h="198183">
                  <a:moveTo>
                    <a:pt x="0" y="100370"/>
                  </a:moveTo>
                  <a:lnTo>
                    <a:pt x="19471" y="106861"/>
                  </a:lnTo>
                  <a:lnTo>
                    <a:pt x="39899" y="106425"/>
                  </a:lnTo>
                  <a:lnTo>
                    <a:pt x="109355" y="101167"/>
                  </a:lnTo>
                  <a:lnTo>
                    <a:pt x="181249" y="100527"/>
                  </a:lnTo>
                  <a:lnTo>
                    <a:pt x="248181" y="93910"/>
                  </a:lnTo>
                  <a:lnTo>
                    <a:pt x="315088" y="89283"/>
                  </a:lnTo>
                  <a:lnTo>
                    <a:pt x="388682" y="84746"/>
                  </a:lnTo>
                  <a:lnTo>
                    <a:pt x="443017" y="74910"/>
                  </a:lnTo>
                  <a:lnTo>
                    <a:pt x="502135" y="67015"/>
                  </a:lnTo>
                  <a:lnTo>
                    <a:pt x="559048" y="64675"/>
                  </a:lnTo>
                  <a:lnTo>
                    <a:pt x="626960" y="63885"/>
                  </a:lnTo>
                  <a:lnTo>
                    <a:pt x="699371" y="73393"/>
                  </a:lnTo>
                  <a:lnTo>
                    <a:pt x="714853" y="74234"/>
                  </a:lnTo>
                  <a:lnTo>
                    <a:pt x="722457" y="72078"/>
                  </a:lnTo>
                  <a:lnTo>
                    <a:pt x="724810" y="67924"/>
                  </a:lnTo>
                  <a:lnTo>
                    <a:pt x="723662" y="62437"/>
                  </a:lnTo>
                  <a:lnTo>
                    <a:pt x="707894" y="49096"/>
                  </a:lnTo>
                  <a:lnTo>
                    <a:pt x="645346" y="5973"/>
                  </a:lnTo>
                  <a:lnTo>
                    <a:pt x="631880" y="0"/>
                  </a:lnTo>
                  <a:lnTo>
                    <a:pt x="703368" y="37557"/>
                  </a:lnTo>
                  <a:lnTo>
                    <a:pt x="753818" y="84278"/>
                  </a:lnTo>
                  <a:lnTo>
                    <a:pt x="756585" y="93717"/>
                  </a:lnTo>
                  <a:lnTo>
                    <a:pt x="752414" y="115074"/>
                  </a:lnTo>
                  <a:lnTo>
                    <a:pt x="746140" y="123757"/>
                  </a:lnTo>
                  <a:lnTo>
                    <a:pt x="728300" y="137028"/>
                  </a:lnTo>
                  <a:lnTo>
                    <a:pt x="662083" y="160963"/>
                  </a:lnTo>
                  <a:lnTo>
                    <a:pt x="637960" y="170772"/>
                  </a:lnTo>
                  <a:lnTo>
                    <a:pt x="599098" y="198182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782839" y="2616929"/>
              <a:ext cx="200909" cy="264979"/>
            </a:xfrm>
            <a:custGeom>
              <a:avLst/>
              <a:gdLst/>
              <a:ahLst/>
              <a:cxnLst/>
              <a:rect l="0" t="0" r="0" b="0"/>
              <a:pathLst>
                <a:path w="200909" h="264979">
                  <a:moveTo>
                    <a:pt x="10786" y="60592"/>
                  </a:moveTo>
                  <a:lnTo>
                    <a:pt x="10786" y="128662"/>
                  </a:lnTo>
                  <a:lnTo>
                    <a:pt x="20464" y="198009"/>
                  </a:lnTo>
                  <a:lnTo>
                    <a:pt x="20522" y="219478"/>
                  </a:lnTo>
                  <a:lnTo>
                    <a:pt x="18635" y="219498"/>
                  </a:lnTo>
                  <a:lnTo>
                    <a:pt x="5846" y="190245"/>
                  </a:lnTo>
                  <a:lnTo>
                    <a:pt x="0" y="127058"/>
                  </a:lnTo>
                  <a:lnTo>
                    <a:pt x="2467" y="60841"/>
                  </a:lnTo>
                  <a:lnTo>
                    <a:pt x="9807" y="30816"/>
                  </a:lnTo>
                  <a:lnTo>
                    <a:pt x="22125" y="8414"/>
                  </a:lnTo>
                  <a:lnTo>
                    <a:pt x="30572" y="2712"/>
                  </a:lnTo>
                  <a:lnTo>
                    <a:pt x="50826" y="0"/>
                  </a:lnTo>
                  <a:lnTo>
                    <a:pt x="69790" y="6945"/>
                  </a:lnTo>
                  <a:lnTo>
                    <a:pt x="78650" y="12601"/>
                  </a:lnTo>
                  <a:lnTo>
                    <a:pt x="92119" y="29753"/>
                  </a:lnTo>
                  <a:lnTo>
                    <a:pt x="97611" y="40033"/>
                  </a:lnTo>
                  <a:lnTo>
                    <a:pt x="100093" y="62322"/>
                  </a:lnTo>
                  <a:lnTo>
                    <a:pt x="90616" y="109840"/>
                  </a:lnTo>
                  <a:lnTo>
                    <a:pt x="84383" y="119235"/>
                  </a:lnTo>
                  <a:lnTo>
                    <a:pt x="66591" y="133298"/>
                  </a:lnTo>
                  <a:lnTo>
                    <a:pt x="62934" y="134874"/>
                  </a:lnTo>
                  <a:lnTo>
                    <a:pt x="63212" y="133207"/>
                  </a:lnTo>
                  <a:lnTo>
                    <a:pt x="66114" y="129380"/>
                  </a:lnTo>
                  <a:lnTo>
                    <a:pt x="89671" y="117502"/>
                  </a:lnTo>
                  <a:lnTo>
                    <a:pt x="111055" y="116678"/>
                  </a:lnTo>
                  <a:lnTo>
                    <a:pt x="134142" y="122198"/>
                  </a:lnTo>
                  <a:lnTo>
                    <a:pt x="157990" y="133709"/>
                  </a:lnTo>
                  <a:lnTo>
                    <a:pt x="187837" y="161955"/>
                  </a:lnTo>
                  <a:lnTo>
                    <a:pt x="198156" y="188057"/>
                  </a:lnTo>
                  <a:lnTo>
                    <a:pt x="200908" y="202626"/>
                  </a:lnTo>
                  <a:lnTo>
                    <a:pt x="196720" y="226058"/>
                  </a:lnTo>
                  <a:lnTo>
                    <a:pt x="191799" y="236111"/>
                  </a:lnTo>
                  <a:lnTo>
                    <a:pt x="175464" y="250903"/>
                  </a:lnTo>
                  <a:lnTo>
                    <a:pt x="153261" y="260647"/>
                  </a:lnTo>
                  <a:lnTo>
                    <a:pt x="125278" y="264978"/>
                  </a:lnTo>
                  <a:lnTo>
                    <a:pt x="101974" y="259657"/>
                  </a:lnTo>
                  <a:lnTo>
                    <a:pt x="35239" y="219536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992562" y="2624826"/>
              <a:ext cx="216763" cy="220661"/>
            </a:xfrm>
            <a:custGeom>
              <a:avLst/>
              <a:gdLst/>
              <a:ahLst/>
              <a:cxnLst/>
              <a:rect l="0" t="0" r="0" b="0"/>
              <a:pathLst>
                <a:path w="216763" h="220661">
                  <a:moveTo>
                    <a:pt x="131177" y="40469"/>
                  </a:moveTo>
                  <a:lnTo>
                    <a:pt x="118196" y="20997"/>
                  </a:lnTo>
                  <a:lnTo>
                    <a:pt x="100954" y="7814"/>
                  </a:lnTo>
                  <a:lnTo>
                    <a:pt x="90651" y="2397"/>
                  </a:lnTo>
                  <a:lnTo>
                    <a:pt x="68335" y="0"/>
                  </a:lnTo>
                  <a:lnTo>
                    <a:pt x="56679" y="1263"/>
                  </a:lnTo>
                  <a:lnTo>
                    <a:pt x="36482" y="13535"/>
                  </a:lnTo>
                  <a:lnTo>
                    <a:pt x="19807" y="32574"/>
                  </a:lnTo>
                  <a:lnTo>
                    <a:pt x="7869" y="54620"/>
                  </a:lnTo>
                  <a:lnTo>
                    <a:pt x="0" y="96435"/>
                  </a:lnTo>
                  <a:lnTo>
                    <a:pt x="4158" y="136750"/>
                  </a:lnTo>
                  <a:lnTo>
                    <a:pt x="14045" y="158431"/>
                  </a:lnTo>
                  <a:lnTo>
                    <a:pt x="42531" y="194487"/>
                  </a:lnTo>
                  <a:lnTo>
                    <a:pt x="72761" y="213048"/>
                  </a:lnTo>
                  <a:lnTo>
                    <a:pt x="114019" y="220660"/>
                  </a:lnTo>
                  <a:lnTo>
                    <a:pt x="154169" y="216425"/>
                  </a:lnTo>
                  <a:lnTo>
                    <a:pt x="175810" y="206521"/>
                  </a:lnTo>
                  <a:lnTo>
                    <a:pt x="199648" y="192915"/>
                  </a:lnTo>
                  <a:lnTo>
                    <a:pt x="216762" y="187186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535610" y="2628615"/>
              <a:ext cx="136560" cy="174569"/>
            </a:xfrm>
            <a:custGeom>
              <a:avLst/>
              <a:gdLst/>
              <a:ahLst/>
              <a:cxnLst/>
              <a:rect l="0" t="0" r="0" b="0"/>
              <a:pathLst>
                <a:path w="136560" h="174569">
                  <a:moveTo>
                    <a:pt x="101644" y="0"/>
                  </a:moveTo>
                  <a:lnTo>
                    <a:pt x="65317" y="11119"/>
                  </a:lnTo>
                  <a:lnTo>
                    <a:pt x="20716" y="45758"/>
                  </a:lnTo>
                  <a:lnTo>
                    <a:pt x="2344" y="76048"/>
                  </a:lnTo>
                  <a:lnTo>
                    <a:pt x="0" y="102630"/>
                  </a:lnTo>
                  <a:lnTo>
                    <a:pt x="4846" y="129840"/>
                  </a:lnTo>
                  <a:lnTo>
                    <a:pt x="16055" y="150990"/>
                  </a:lnTo>
                  <a:lnTo>
                    <a:pt x="33718" y="165824"/>
                  </a:lnTo>
                  <a:lnTo>
                    <a:pt x="44134" y="171682"/>
                  </a:lnTo>
                  <a:lnTo>
                    <a:pt x="70198" y="174568"/>
                  </a:lnTo>
                  <a:lnTo>
                    <a:pt x="84755" y="173436"/>
                  </a:lnTo>
                  <a:lnTo>
                    <a:pt x="108177" y="161309"/>
                  </a:lnTo>
                  <a:lnTo>
                    <a:pt x="118226" y="152370"/>
                  </a:lnTo>
                  <a:lnTo>
                    <a:pt x="129392" y="127947"/>
                  </a:lnTo>
                  <a:lnTo>
                    <a:pt x="136559" y="67990"/>
                  </a:lnTo>
                  <a:lnTo>
                    <a:pt x="133917" y="46973"/>
                  </a:lnTo>
                  <a:lnTo>
                    <a:pt x="126097" y="24453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722837" y="2616389"/>
              <a:ext cx="134493" cy="163445"/>
            </a:xfrm>
            <a:custGeom>
              <a:avLst/>
              <a:gdLst/>
              <a:ahLst/>
              <a:cxnLst/>
              <a:rect l="0" t="0" r="0" b="0"/>
              <a:pathLst>
                <a:path w="134493" h="163445">
                  <a:moveTo>
                    <a:pt x="0" y="73359"/>
                  </a:moveTo>
                  <a:lnTo>
                    <a:pt x="31947" y="135923"/>
                  </a:lnTo>
                  <a:lnTo>
                    <a:pt x="41919" y="163444"/>
                  </a:lnTo>
                  <a:lnTo>
                    <a:pt x="19947" y="96556"/>
                  </a:lnTo>
                  <a:lnTo>
                    <a:pt x="21004" y="54270"/>
                  </a:lnTo>
                  <a:lnTo>
                    <a:pt x="26229" y="42972"/>
                  </a:lnTo>
                  <a:lnTo>
                    <a:pt x="42903" y="26797"/>
                  </a:lnTo>
                  <a:lnTo>
                    <a:pt x="75203" y="10053"/>
                  </a:lnTo>
                  <a:lnTo>
                    <a:pt x="134492" y="0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107713" y="2481897"/>
              <a:ext cx="177543" cy="220078"/>
            </a:xfrm>
            <a:custGeom>
              <a:avLst/>
              <a:gdLst/>
              <a:ahLst/>
              <a:cxnLst/>
              <a:rect l="0" t="0" r="0" b="0"/>
              <a:pathLst>
                <a:path w="177543" h="220078">
                  <a:moveTo>
                    <a:pt x="177542" y="0"/>
                  </a:moveTo>
                  <a:lnTo>
                    <a:pt x="113570" y="57482"/>
                  </a:lnTo>
                  <a:lnTo>
                    <a:pt x="42802" y="106001"/>
                  </a:lnTo>
                  <a:lnTo>
                    <a:pt x="6298" y="130428"/>
                  </a:lnTo>
                  <a:lnTo>
                    <a:pt x="889" y="138575"/>
                  </a:lnTo>
                  <a:lnTo>
                    <a:pt x="0" y="146724"/>
                  </a:lnTo>
                  <a:lnTo>
                    <a:pt x="2123" y="154873"/>
                  </a:lnTo>
                  <a:lnTo>
                    <a:pt x="7615" y="161664"/>
                  </a:lnTo>
                  <a:lnTo>
                    <a:pt x="34815" y="177713"/>
                  </a:lnTo>
                  <a:lnTo>
                    <a:pt x="105892" y="210678"/>
                  </a:lnTo>
                  <a:lnTo>
                    <a:pt x="165317" y="220077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175218" y="2528324"/>
              <a:ext cx="660678" cy="210331"/>
            </a:xfrm>
            <a:custGeom>
              <a:avLst/>
              <a:gdLst/>
              <a:ahLst/>
              <a:cxnLst/>
              <a:rect l="0" t="0" r="0" b="0"/>
              <a:pathLst>
                <a:path w="660678" h="210331">
                  <a:moveTo>
                    <a:pt x="0" y="124744"/>
                  </a:moveTo>
                  <a:lnTo>
                    <a:pt x="12981" y="111763"/>
                  </a:lnTo>
                  <a:lnTo>
                    <a:pt x="33844" y="105390"/>
                  </a:lnTo>
                  <a:lnTo>
                    <a:pt x="105841" y="93919"/>
                  </a:lnTo>
                  <a:lnTo>
                    <a:pt x="158115" y="95007"/>
                  </a:lnTo>
                  <a:lnTo>
                    <a:pt x="231086" y="88979"/>
                  </a:lnTo>
                  <a:lnTo>
                    <a:pt x="299787" y="84623"/>
                  </a:lnTo>
                  <a:lnTo>
                    <a:pt x="359896" y="77574"/>
                  </a:lnTo>
                  <a:lnTo>
                    <a:pt x="424099" y="76181"/>
                  </a:lnTo>
                  <a:lnTo>
                    <a:pt x="489109" y="75906"/>
                  </a:lnTo>
                  <a:lnTo>
                    <a:pt x="554276" y="75852"/>
                  </a:lnTo>
                  <a:lnTo>
                    <a:pt x="618117" y="77200"/>
                  </a:lnTo>
                  <a:lnTo>
                    <a:pt x="645588" y="82330"/>
                  </a:lnTo>
                  <a:lnTo>
                    <a:pt x="651827" y="80166"/>
                  </a:lnTo>
                  <a:lnTo>
                    <a:pt x="653269" y="74648"/>
                  </a:lnTo>
                  <a:lnTo>
                    <a:pt x="651513" y="66894"/>
                  </a:lnTo>
                  <a:lnTo>
                    <a:pt x="636062" y="43000"/>
                  </a:lnTo>
                  <a:lnTo>
                    <a:pt x="607784" y="18712"/>
                  </a:lnTo>
                  <a:lnTo>
                    <a:pt x="573595" y="798"/>
                  </a:lnTo>
                  <a:lnTo>
                    <a:pt x="569870" y="0"/>
                  </a:lnTo>
                  <a:lnTo>
                    <a:pt x="571461" y="2185"/>
                  </a:lnTo>
                  <a:lnTo>
                    <a:pt x="636380" y="55926"/>
                  </a:lnTo>
                  <a:lnTo>
                    <a:pt x="654610" y="71970"/>
                  </a:lnTo>
                  <a:lnTo>
                    <a:pt x="659200" y="81410"/>
                  </a:lnTo>
                  <a:lnTo>
                    <a:pt x="660677" y="102768"/>
                  </a:lnTo>
                  <a:lnTo>
                    <a:pt x="653182" y="122222"/>
                  </a:lnTo>
                  <a:lnTo>
                    <a:pt x="624004" y="183106"/>
                  </a:lnTo>
                  <a:lnTo>
                    <a:pt x="611322" y="210330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9208603" y="2768016"/>
              <a:ext cx="235597" cy="235600"/>
            </a:xfrm>
            <a:custGeom>
              <a:avLst/>
              <a:gdLst/>
              <a:ahLst/>
              <a:cxnLst/>
              <a:rect l="0" t="0" r="0" b="0"/>
              <a:pathLst>
                <a:path w="235597" h="235600">
                  <a:moveTo>
                    <a:pt x="162237" y="56223"/>
                  </a:moveTo>
                  <a:lnTo>
                    <a:pt x="168728" y="36751"/>
                  </a:lnTo>
                  <a:lnTo>
                    <a:pt x="167923" y="28298"/>
                  </a:lnTo>
                  <a:lnTo>
                    <a:pt x="159783" y="11661"/>
                  </a:lnTo>
                  <a:lnTo>
                    <a:pt x="151093" y="6137"/>
                  </a:lnTo>
                  <a:lnTo>
                    <a:pt x="126944" y="0"/>
                  </a:lnTo>
                  <a:lnTo>
                    <a:pt x="89289" y="3035"/>
                  </a:lnTo>
                  <a:lnTo>
                    <a:pt x="68231" y="12659"/>
                  </a:lnTo>
                  <a:lnTo>
                    <a:pt x="49815" y="27352"/>
                  </a:lnTo>
                  <a:lnTo>
                    <a:pt x="25531" y="58537"/>
                  </a:lnTo>
                  <a:lnTo>
                    <a:pt x="0" y="117660"/>
                  </a:lnTo>
                  <a:lnTo>
                    <a:pt x="205" y="160616"/>
                  </a:lnTo>
                  <a:lnTo>
                    <a:pt x="8869" y="201268"/>
                  </a:lnTo>
                  <a:lnTo>
                    <a:pt x="15161" y="211335"/>
                  </a:lnTo>
                  <a:lnTo>
                    <a:pt x="33021" y="226143"/>
                  </a:lnTo>
                  <a:lnTo>
                    <a:pt x="58166" y="233630"/>
                  </a:lnTo>
                  <a:lnTo>
                    <a:pt x="86097" y="235599"/>
                  </a:lnTo>
                  <a:lnTo>
                    <a:pt x="149645" y="222252"/>
                  </a:lnTo>
                  <a:lnTo>
                    <a:pt x="220406" y="176590"/>
                  </a:lnTo>
                  <a:lnTo>
                    <a:pt x="235596" y="166261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9529784" y="2786789"/>
              <a:ext cx="202702" cy="278055"/>
            </a:xfrm>
            <a:custGeom>
              <a:avLst/>
              <a:gdLst/>
              <a:ahLst/>
              <a:cxnLst/>
              <a:rect l="0" t="0" r="0" b="0"/>
              <a:pathLst>
                <a:path w="202702" h="278055">
                  <a:moveTo>
                    <a:pt x="12226" y="61903"/>
                  </a:moveTo>
                  <a:lnTo>
                    <a:pt x="12226" y="124779"/>
                  </a:lnTo>
                  <a:lnTo>
                    <a:pt x="19270" y="185504"/>
                  </a:lnTo>
                  <a:lnTo>
                    <a:pt x="3080" y="118179"/>
                  </a:lnTo>
                  <a:lnTo>
                    <a:pt x="4534" y="76313"/>
                  </a:lnTo>
                  <a:lnTo>
                    <a:pt x="17197" y="25655"/>
                  </a:lnTo>
                  <a:lnTo>
                    <a:pt x="23691" y="16002"/>
                  </a:lnTo>
                  <a:lnTo>
                    <a:pt x="41775" y="1653"/>
                  </a:lnTo>
                  <a:lnTo>
                    <a:pt x="50944" y="0"/>
                  </a:lnTo>
                  <a:lnTo>
                    <a:pt x="59774" y="1616"/>
                  </a:lnTo>
                  <a:lnTo>
                    <a:pt x="76830" y="10656"/>
                  </a:lnTo>
                  <a:lnTo>
                    <a:pt x="93467" y="23730"/>
                  </a:lnTo>
                  <a:lnTo>
                    <a:pt x="111618" y="52857"/>
                  </a:lnTo>
                  <a:lnTo>
                    <a:pt x="113909" y="75543"/>
                  </a:lnTo>
                  <a:lnTo>
                    <a:pt x="109041" y="97852"/>
                  </a:lnTo>
                  <a:lnTo>
                    <a:pt x="97821" y="116824"/>
                  </a:lnTo>
                  <a:lnTo>
                    <a:pt x="80156" y="130690"/>
                  </a:lnTo>
                  <a:lnTo>
                    <a:pt x="69740" y="136289"/>
                  </a:lnTo>
                  <a:lnTo>
                    <a:pt x="65511" y="135947"/>
                  </a:lnTo>
                  <a:lnTo>
                    <a:pt x="65410" y="131643"/>
                  </a:lnTo>
                  <a:lnTo>
                    <a:pt x="68060" y="124698"/>
                  </a:lnTo>
                  <a:lnTo>
                    <a:pt x="73901" y="121427"/>
                  </a:lnTo>
                  <a:lnTo>
                    <a:pt x="91260" y="121415"/>
                  </a:lnTo>
                  <a:lnTo>
                    <a:pt x="142655" y="133835"/>
                  </a:lnTo>
                  <a:lnTo>
                    <a:pt x="181789" y="161043"/>
                  </a:lnTo>
                  <a:lnTo>
                    <a:pt x="190476" y="168751"/>
                  </a:lnTo>
                  <a:lnTo>
                    <a:pt x="200127" y="191806"/>
                  </a:lnTo>
                  <a:lnTo>
                    <a:pt x="202701" y="205562"/>
                  </a:lnTo>
                  <a:lnTo>
                    <a:pt x="198315" y="231714"/>
                  </a:lnTo>
                  <a:lnTo>
                    <a:pt x="193343" y="244394"/>
                  </a:lnTo>
                  <a:lnTo>
                    <a:pt x="176949" y="262105"/>
                  </a:lnTo>
                  <a:lnTo>
                    <a:pt x="166871" y="268730"/>
                  </a:lnTo>
                  <a:lnTo>
                    <a:pt x="126725" y="278054"/>
                  </a:lnTo>
                  <a:lnTo>
                    <a:pt x="99794" y="272989"/>
                  </a:lnTo>
                  <a:lnTo>
                    <a:pt x="38298" y="240041"/>
                  </a:lnTo>
                  <a:lnTo>
                    <a:pt x="0" y="208621"/>
                  </a:lnTo>
                </a:path>
              </a:pathLst>
            </a:custGeom>
            <a:ln w="4419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456393" y="3228085"/>
            <a:ext cx="2225638" cy="843155"/>
            <a:chOff x="456393" y="3228085"/>
            <a:chExt cx="2225638" cy="843155"/>
          </a:xfrm>
        </p:grpSpPr>
        <p:grpSp>
          <p:nvGrpSpPr>
            <p:cNvPr id="221" name="Group 220"/>
            <p:cNvGrpSpPr/>
            <p:nvPr/>
          </p:nvGrpSpPr>
          <p:grpSpPr>
            <a:xfrm>
              <a:off x="456393" y="3228085"/>
              <a:ext cx="1547113" cy="436991"/>
              <a:chOff x="456393" y="3228085"/>
              <a:chExt cx="1547113" cy="436991"/>
            </a:xfrm>
          </p:grpSpPr>
          <p:sp>
            <p:nvSpPr>
              <p:cNvPr id="207" name="Freeform 206"/>
              <p:cNvSpPr/>
              <p:nvPr/>
            </p:nvSpPr>
            <p:spPr>
              <a:xfrm>
                <a:off x="456393" y="3228085"/>
                <a:ext cx="126896" cy="262195"/>
              </a:xfrm>
              <a:custGeom>
                <a:avLst/>
                <a:gdLst/>
                <a:ahLst/>
                <a:cxnLst/>
                <a:rect l="0" t="0" r="0" b="0"/>
                <a:pathLst>
                  <a:path w="126896" h="262195">
                    <a:moveTo>
                      <a:pt x="28572" y="0"/>
                    </a:moveTo>
                    <a:lnTo>
                      <a:pt x="19166" y="60823"/>
                    </a:lnTo>
                    <a:lnTo>
                      <a:pt x="9226" y="124545"/>
                    </a:lnTo>
                    <a:lnTo>
                      <a:pt x="1530" y="170292"/>
                    </a:lnTo>
                    <a:lnTo>
                      <a:pt x="2100" y="226012"/>
                    </a:lnTo>
                    <a:lnTo>
                      <a:pt x="0" y="238073"/>
                    </a:lnTo>
                    <a:lnTo>
                      <a:pt x="3454" y="246114"/>
                    </a:lnTo>
                    <a:lnTo>
                      <a:pt x="10613" y="251474"/>
                    </a:lnTo>
                    <a:lnTo>
                      <a:pt x="31515" y="257430"/>
                    </a:lnTo>
                    <a:lnTo>
                      <a:pt x="84497" y="261253"/>
                    </a:lnTo>
                    <a:lnTo>
                      <a:pt x="126895" y="262194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637912" y="3413806"/>
                <a:ext cx="10925" cy="98324"/>
              </a:xfrm>
              <a:custGeom>
                <a:avLst/>
                <a:gdLst/>
                <a:ahLst/>
                <a:cxnLst/>
                <a:rect l="0" t="0" r="0" b="0"/>
                <a:pathLst>
                  <a:path w="10925" h="98324">
                    <a:moveTo>
                      <a:pt x="10924" y="0"/>
                    </a:moveTo>
                    <a:lnTo>
                      <a:pt x="5125" y="17399"/>
                    </a:lnTo>
                    <a:lnTo>
                      <a:pt x="5515" y="35652"/>
                    </a:lnTo>
                    <a:lnTo>
                      <a:pt x="7306" y="55903"/>
                    </a:lnTo>
                    <a:lnTo>
                      <a:pt x="0" y="98323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637912" y="3348258"/>
                <a:ext cx="1" cy="10926"/>
              </a:xfrm>
              <a:custGeom>
                <a:avLst/>
                <a:gdLst/>
                <a:ahLst/>
                <a:cxnLst/>
                <a:rect l="0" t="0" r="0" b="0"/>
                <a:pathLst>
                  <a:path w="1" h="10926">
                    <a:moveTo>
                      <a:pt x="0" y="10925"/>
                    </a:moveTo>
                    <a:lnTo>
                      <a:pt x="0" y="0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703460" y="3362887"/>
                <a:ext cx="98324" cy="116469"/>
              </a:xfrm>
              <a:custGeom>
                <a:avLst/>
                <a:gdLst/>
                <a:ahLst/>
                <a:cxnLst/>
                <a:rect l="0" t="0" r="0" b="0"/>
                <a:pathLst>
                  <a:path w="98324" h="116469">
                    <a:moveTo>
                      <a:pt x="0" y="18145"/>
                    </a:moveTo>
                    <a:lnTo>
                      <a:pt x="8647" y="57034"/>
                    </a:lnTo>
                    <a:lnTo>
                      <a:pt x="16919" y="108552"/>
                    </a:lnTo>
                    <a:lnTo>
                      <a:pt x="16135" y="107549"/>
                    </a:lnTo>
                    <a:lnTo>
                      <a:pt x="14398" y="103239"/>
                    </a:lnTo>
                    <a:lnTo>
                      <a:pt x="11382" y="48218"/>
                    </a:lnTo>
                    <a:lnTo>
                      <a:pt x="13556" y="23014"/>
                    </a:lnTo>
                    <a:lnTo>
                      <a:pt x="22614" y="3719"/>
                    </a:lnTo>
                    <a:lnTo>
                      <a:pt x="28429" y="31"/>
                    </a:lnTo>
                    <a:lnTo>
                      <a:pt x="34733" y="0"/>
                    </a:lnTo>
                    <a:lnTo>
                      <a:pt x="48211" y="6439"/>
                    </a:lnTo>
                    <a:lnTo>
                      <a:pt x="69448" y="24927"/>
                    </a:lnTo>
                    <a:lnTo>
                      <a:pt x="83871" y="43009"/>
                    </a:lnTo>
                    <a:lnTo>
                      <a:pt x="91900" y="66421"/>
                    </a:lnTo>
                    <a:lnTo>
                      <a:pt x="98323" y="116468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 210"/>
              <p:cNvSpPr/>
              <p:nvPr/>
            </p:nvSpPr>
            <p:spPr>
              <a:xfrm>
                <a:off x="823632" y="3367539"/>
                <a:ext cx="98324" cy="136694"/>
              </a:xfrm>
              <a:custGeom>
                <a:avLst/>
                <a:gdLst/>
                <a:ahLst/>
                <a:cxnLst/>
                <a:rect l="0" t="0" r="0" b="0"/>
                <a:pathLst>
                  <a:path w="98324" h="136694">
                    <a:moveTo>
                      <a:pt x="0" y="68117"/>
                    </a:moveTo>
                    <a:lnTo>
                      <a:pt x="44299" y="64880"/>
                    </a:lnTo>
                    <a:lnTo>
                      <a:pt x="64601" y="58181"/>
                    </a:lnTo>
                    <a:lnTo>
                      <a:pt x="81717" y="47111"/>
                    </a:lnTo>
                    <a:lnTo>
                      <a:pt x="86039" y="39547"/>
                    </a:lnTo>
                    <a:lnTo>
                      <a:pt x="87603" y="21431"/>
                    </a:lnTo>
                    <a:lnTo>
                      <a:pt x="83893" y="13929"/>
                    </a:lnTo>
                    <a:lnTo>
                      <a:pt x="70060" y="2358"/>
                    </a:lnTo>
                    <a:lnTo>
                      <a:pt x="61273" y="0"/>
                    </a:lnTo>
                    <a:lnTo>
                      <a:pt x="41799" y="618"/>
                    </a:lnTo>
                    <a:lnTo>
                      <a:pt x="33936" y="4909"/>
                    </a:lnTo>
                    <a:lnTo>
                      <a:pt x="21961" y="19389"/>
                    </a:lnTo>
                    <a:lnTo>
                      <a:pt x="8396" y="48014"/>
                    </a:lnTo>
                    <a:lnTo>
                      <a:pt x="6969" y="72130"/>
                    </a:lnTo>
                    <a:lnTo>
                      <a:pt x="11594" y="96605"/>
                    </a:lnTo>
                    <a:lnTo>
                      <a:pt x="21743" y="115576"/>
                    </a:lnTo>
                    <a:lnTo>
                      <a:pt x="37582" y="128863"/>
                    </a:lnTo>
                    <a:lnTo>
                      <a:pt x="46905" y="134105"/>
                    </a:lnTo>
                    <a:lnTo>
                      <a:pt x="66974" y="136693"/>
                    </a:lnTo>
                    <a:lnTo>
                      <a:pt x="98323" y="133665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Freeform 211"/>
              <p:cNvSpPr/>
              <p:nvPr/>
            </p:nvSpPr>
            <p:spPr>
              <a:xfrm>
                <a:off x="1061587" y="3243397"/>
                <a:ext cx="155518" cy="262453"/>
              </a:xfrm>
              <a:custGeom>
                <a:avLst/>
                <a:gdLst/>
                <a:ahLst/>
                <a:cxnLst/>
                <a:rect l="0" t="0" r="0" b="0"/>
                <a:pathLst>
                  <a:path w="155518" h="262453">
                    <a:moveTo>
                      <a:pt x="122562" y="50237"/>
                    </a:moveTo>
                    <a:lnTo>
                      <a:pt x="116762" y="32839"/>
                    </a:lnTo>
                    <a:lnTo>
                      <a:pt x="104204" y="17823"/>
                    </a:lnTo>
                    <a:lnTo>
                      <a:pt x="95757" y="10419"/>
                    </a:lnTo>
                    <a:lnTo>
                      <a:pt x="73424" y="2194"/>
                    </a:lnTo>
                    <a:lnTo>
                      <a:pt x="60670" y="0"/>
                    </a:lnTo>
                    <a:lnTo>
                      <a:pt x="36789" y="4037"/>
                    </a:lnTo>
                    <a:lnTo>
                      <a:pt x="25323" y="8512"/>
                    </a:lnTo>
                    <a:lnTo>
                      <a:pt x="9345" y="23195"/>
                    </a:lnTo>
                    <a:lnTo>
                      <a:pt x="3385" y="32210"/>
                    </a:lnTo>
                    <a:lnTo>
                      <a:pt x="0" y="55173"/>
                    </a:lnTo>
                    <a:lnTo>
                      <a:pt x="7717" y="103678"/>
                    </a:lnTo>
                    <a:lnTo>
                      <a:pt x="13225" y="112569"/>
                    </a:lnTo>
                    <a:lnTo>
                      <a:pt x="29055" y="125685"/>
                    </a:lnTo>
                    <a:lnTo>
                      <a:pt x="38374" y="128454"/>
                    </a:lnTo>
                    <a:lnTo>
                      <a:pt x="90211" y="132979"/>
                    </a:lnTo>
                    <a:lnTo>
                      <a:pt x="122687" y="147854"/>
                    </a:lnTo>
                    <a:lnTo>
                      <a:pt x="149574" y="173437"/>
                    </a:lnTo>
                    <a:lnTo>
                      <a:pt x="153922" y="184566"/>
                    </a:lnTo>
                    <a:lnTo>
                      <a:pt x="155517" y="209880"/>
                    </a:lnTo>
                    <a:lnTo>
                      <a:pt x="149590" y="245630"/>
                    </a:lnTo>
                    <a:lnTo>
                      <a:pt x="143009" y="253331"/>
                    </a:lnTo>
                    <a:lnTo>
                      <a:pt x="122748" y="261887"/>
                    </a:lnTo>
                    <a:lnTo>
                      <a:pt x="100795" y="262452"/>
                    </a:lnTo>
                    <a:lnTo>
                      <a:pt x="81327" y="258658"/>
                    </a:lnTo>
                    <a:lnTo>
                      <a:pt x="57013" y="246882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1246517" y="3380427"/>
                <a:ext cx="80498" cy="113100"/>
              </a:xfrm>
              <a:custGeom>
                <a:avLst/>
                <a:gdLst/>
                <a:ahLst/>
                <a:cxnLst/>
                <a:rect l="0" t="0" r="0" b="0"/>
                <a:pathLst>
                  <a:path w="80498" h="113100">
                    <a:moveTo>
                      <a:pt x="3181" y="55229"/>
                    </a:moveTo>
                    <a:lnTo>
                      <a:pt x="47479" y="51992"/>
                    </a:lnTo>
                    <a:lnTo>
                      <a:pt x="58204" y="49429"/>
                    </a:lnTo>
                    <a:lnTo>
                      <a:pt x="66568" y="44079"/>
                    </a:lnTo>
                    <a:lnTo>
                      <a:pt x="79098" y="28424"/>
                    </a:lnTo>
                    <a:lnTo>
                      <a:pt x="80497" y="20365"/>
                    </a:lnTo>
                    <a:lnTo>
                      <a:pt x="79002" y="12564"/>
                    </a:lnTo>
                    <a:lnTo>
                      <a:pt x="75578" y="4936"/>
                    </a:lnTo>
                    <a:lnTo>
                      <a:pt x="68439" y="1065"/>
                    </a:lnTo>
                    <a:lnTo>
                      <a:pt x="47560" y="0"/>
                    </a:lnTo>
                    <a:lnTo>
                      <a:pt x="28569" y="6810"/>
                    </a:lnTo>
                    <a:lnTo>
                      <a:pt x="20107" y="12025"/>
                    </a:lnTo>
                    <a:lnTo>
                      <a:pt x="7466" y="27530"/>
                    </a:lnTo>
                    <a:lnTo>
                      <a:pt x="2396" y="36762"/>
                    </a:lnTo>
                    <a:lnTo>
                      <a:pt x="0" y="56732"/>
                    </a:lnTo>
                    <a:lnTo>
                      <a:pt x="4195" y="76532"/>
                    </a:lnTo>
                    <a:lnTo>
                      <a:pt x="14151" y="93425"/>
                    </a:lnTo>
                    <a:lnTo>
                      <a:pt x="29906" y="105789"/>
                    </a:lnTo>
                    <a:lnTo>
                      <a:pt x="46619" y="112902"/>
                    </a:lnTo>
                    <a:lnTo>
                      <a:pt x="52775" y="113099"/>
                    </a:lnTo>
                    <a:lnTo>
                      <a:pt x="68729" y="109853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1315246" y="3400096"/>
                <a:ext cx="139242" cy="264980"/>
              </a:xfrm>
              <a:custGeom>
                <a:avLst/>
                <a:gdLst/>
                <a:ahLst/>
                <a:cxnLst/>
                <a:rect l="0" t="0" r="0" b="0"/>
                <a:pathLst>
                  <a:path w="139242" h="264980">
                    <a:moveTo>
                      <a:pt x="109248" y="68334"/>
                    </a:moveTo>
                    <a:lnTo>
                      <a:pt x="115047" y="50935"/>
                    </a:lnTo>
                    <a:lnTo>
                      <a:pt x="114657" y="32682"/>
                    </a:lnTo>
                    <a:lnTo>
                      <a:pt x="112854" y="22717"/>
                    </a:lnTo>
                    <a:lnTo>
                      <a:pt x="108010" y="14859"/>
                    </a:lnTo>
                    <a:lnTo>
                      <a:pt x="92917" y="2891"/>
                    </a:lnTo>
                    <a:lnTo>
                      <a:pt x="74071" y="0"/>
                    </a:lnTo>
                    <a:lnTo>
                      <a:pt x="63947" y="928"/>
                    </a:lnTo>
                    <a:lnTo>
                      <a:pt x="55984" y="5189"/>
                    </a:lnTo>
                    <a:lnTo>
                      <a:pt x="43899" y="19634"/>
                    </a:lnTo>
                    <a:lnTo>
                      <a:pt x="41405" y="28584"/>
                    </a:lnTo>
                    <a:lnTo>
                      <a:pt x="41870" y="48239"/>
                    </a:lnTo>
                    <a:lnTo>
                      <a:pt x="46121" y="56151"/>
                    </a:lnTo>
                    <a:lnTo>
                      <a:pt x="60556" y="68180"/>
                    </a:lnTo>
                    <a:lnTo>
                      <a:pt x="68289" y="69445"/>
                    </a:lnTo>
                    <a:lnTo>
                      <a:pt x="75873" y="67861"/>
                    </a:lnTo>
                    <a:lnTo>
                      <a:pt x="83356" y="64377"/>
                    </a:lnTo>
                    <a:lnTo>
                      <a:pt x="90773" y="65696"/>
                    </a:lnTo>
                    <a:lnTo>
                      <a:pt x="105487" y="76872"/>
                    </a:lnTo>
                    <a:lnTo>
                      <a:pt x="121621" y="103638"/>
                    </a:lnTo>
                    <a:lnTo>
                      <a:pt x="136733" y="146520"/>
                    </a:lnTo>
                    <a:lnTo>
                      <a:pt x="139241" y="185237"/>
                    </a:lnTo>
                    <a:lnTo>
                      <a:pt x="135526" y="208903"/>
                    </a:lnTo>
                    <a:lnTo>
                      <a:pt x="126591" y="228323"/>
                    </a:lnTo>
                    <a:lnTo>
                      <a:pt x="120810" y="236900"/>
                    </a:lnTo>
                    <a:lnTo>
                      <a:pt x="104676" y="249667"/>
                    </a:lnTo>
                    <a:lnTo>
                      <a:pt x="95275" y="254771"/>
                    </a:lnTo>
                    <a:lnTo>
                      <a:pt x="40220" y="262963"/>
                    </a:lnTo>
                    <a:lnTo>
                      <a:pt x="0" y="264979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1490042" y="3393905"/>
                <a:ext cx="174797" cy="121946"/>
              </a:xfrm>
              <a:custGeom>
                <a:avLst/>
                <a:gdLst/>
                <a:ahLst/>
                <a:cxnLst/>
                <a:rect l="0" t="0" r="0" b="0"/>
                <a:pathLst>
                  <a:path w="174797" h="121946">
                    <a:moveTo>
                      <a:pt x="0" y="30826"/>
                    </a:moveTo>
                    <a:lnTo>
                      <a:pt x="3237" y="75124"/>
                    </a:lnTo>
                    <a:lnTo>
                      <a:pt x="16206" y="121945"/>
                    </a:lnTo>
                    <a:lnTo>
                      <a:pt x="14081" y="116236"/>
                    </a:lnTo>
                    <a:lnTo>
                      <a:pt x="12762" y="74177"/>
                    </a:lnTo>
                    <a:lnTo>
                      <a:pt x="17001" y="47260"/>
                    </a:lnTo>
                    <a:lnTo>
                      <a:pt x="22259" y="36927"/>
                    </a:lnTo>
                    <a:lnTo>
                      <a:pt x="37812" y="22208"/>
                    </a:lnTo>
                    <a:lnTo>
                      <a:pt x="44630" y="21439"/>
                    </a:lnTo>
                    <a:lnTo>
                      <a:pt x="50389" y="24568"/>
                    </a:lnTo>
                    <a:lnTo>
                      <a:pt x="60025" y="37755"/>
                    </a:lnTo>
                    <a:lnTo>
                      <a:pt x="68353" y="55755"/>
                    </a:lnTo>
                    <a:lnTo>
                      <a:pt x="72274" y="58370"/>
                    </a:lnTo>
                    <a:lnTo>
                      <a:pt x="76101" y="56472"/>
                    </a:lnTo>
                    <a:lnTo>
                      <a:pt x="83591" y="44652"/>
                    </a:lnTo>
                    <a:lnTo>
                      <a:pt x="101527" y="10629"/>
                    </a:lnTo>
                    <a:lnTo>
                      <a:pt x="107742" y="2795"/>
                    </a:lnTo>
                    <a:lnTo>
                      <a:pt x="114313" y="0"/>
                    </a:lnTo>
                    <a:lnTo>
                      <a:pt x="121122" y="564"/>
                    </a:lnTo>
                    <a:lnTo>
                      <a:pt x="128088" y="3368"/>
                    </a:lnTo>
                    <a:lnTo>
                      <a:pt x="139066" y="16195"/>
                    </a:lnTo>
                    <a:lnTo>
                      <a:pt x="163612" y="75158"/>
                    </a:lnTo>
                    <a:lnTo>
                      <a:pt x="171482" y="94539"/>
                    </a:lnTo>
                    <a:lnTo>
                      <a:pt x="174796" y="96374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1691706" y="3374667"/>
                <a:ext cx="104230" cy="107455"/>
              </a:xfrm>
              <a:custGeom>
                <a:avLst/>
                <a:gdLst/>
                <a:ahLst/>
                <a:cxnLst/>
                <a:rect l="0" t="0" r="0" b="0"/>
                <a:pathLst>
                  <a:path w="104230" h="107455">
                    <a:moveTo>
                      <a:pt x="5906" y="71914"/>
                    </a:moveTo>
                    <a:lnTo>
                      <a:pt x="51523" y="56708"/>
                    </a:lnTo>
                    <a:lnTo>
                      <a:pt x="65833" y="43306"/>
                    </a:lnTo>
                    <a:lnTo>
                      <a:pt x="71348" y="34634"/>
                    </a:lnTo>
                    <a:lnTo>
                      <a:pt x="72598" y="26425"/>
                    </a:lnTo>
                    <a:lnTo>
                      <a:pt x="71003" y="18525"/>
                    </a:lnTo>
                    <a:lnTo>
                      <a:pt x="67512" y="10830"/>
                    </a:lnTo>
                    <a:lnTo>
                      <a:pt x="60329" y="5700"/>
                    </a:lnTo>
                    <a:lnTo>
                      <a:pt x="39400" y="0"/>
                    </a:lnTo>
                    <a:lnTo>
                      <a:pt x="29449" y="908"/>
                    </a:lnTo>
                    <a:lnTo>
                      <a:pt x="11919" y="8391"/>
                    </a:lnTo>
                    <a:lnTo>
                      <a:pt x="6273" y="16212"/>
                    </a:lnTo>
                    <a:lnTo>
                      <a:pt x="0" y="37851"/>
                    </a:lnTo>
                    <a:lnTo>
                      <a:pt x="2268" y="71532"/>
                    </a:lnTo>
                    <a:lnTo>
                      <a:pt x="7122" y="80156"/>
                    </a:lnTo>
                    <a:lnTo>
                      <a:pt x="22227" y="92975"/>
                    </a:lnTo>
                    <a:lnTo>
                      <a:pt x="51204" y="107017"/>
                    </a:lnTo>
                    <a:lnTo>
                      <a:pt x="61596" y="107454"/>
                    </a:lnTo>
                    <a:lnTo>
                      <a:pt x="104229" y="93763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1817784" y="3398242"/>
                <a:ext cx="109249" cy="124812"/>
              </a:xfrm>
              <a:custGeom>
                <a:avLst/>
                <a:gdLst/>
                <a:ahLst/>
                <a:cxnLst/>
                <a:rect l="0" t="0" r="0" b="0"/>
                <a:pathLst>
                  <a:path w="109249" h="124812">
                    <a:moveTo>
                      <a:pt x="0" y="37414"/>
                    </a:moveTo>
                    <a:lnTo>
                      <a:pt x="15206" y="83031"/>
                    </a:lnTo>
                    <a:lnTo>
                      <a:pt x="17421" y="84819"/>
                    </a:lnTo>
                    <a:lnTo>
                      <a:pt x="18897" y="81156"/>
                    </a:lnTo>
                    <a:lnTo>
                      <a:pt x="19324" y="65352"/>
                    </a:lnTo>
                    <a:lnTo>
                      <a:pt x="15167" y="35981"/>
                    </a:lnTo>
                    <a:lnTo>
                      <a:pt x="18070" y="14927"/>
                    </a:lnTo>
                    <a:lnTo>
                      <a:pt x="24185" y="7857"/>
                    </a:lnTo>
                    <a:lnTo>
                      <a:pt x="43928" y="0"/>
                    </a:lnTo>
                    <a:lnTo>
                      <a:pt x="53563" y="1546"/>
                    </a:lnTo>
                    <a:lnTo>
                      <a:pt x="70742" y="12976"/>
                    </a:lnTo>
                    <a:lnTo>
                      <a:pt x="79995" y="33431"/>
                    </a:lnTo>
                    <a:lnTo>
                      <a:pt x="95145" y="90299"/>
                    </a:lnTo>
                    <a:lnTo>
                      <a:pt x="109248" y="124811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Freeform 217"/>
              <p:cNvSpPr/>
              <p:nvPr/>
            </p:nvSpPr>
            <p:spPr>
              <a:xfrm>
                <a:off x="1951159" y="3271784"/>
                <a:ext cx="19573" cy="218496"/>
              </a:xfrm>
              <a:custGeom>
                <a:avLst/>
                <a:gdLst/>
                <a:ahLst/>
                <a:cxnLst/>
                <a:rect l="0" t="0" r="0" b="0"/>
                <a:pathLst>
                  <a:path w="19573" h="218496">
                    <a:moveTo>
                      <a:pt x="8647" y="0"/>
                    </a:moveTo>
                    <a:lnTo>
                      <a:pt x="0" y="50773"/>
                    </a:lnTo>
                    <a:lnTo>
                      <a:pt x="3972" y="112129"/>
                    </a:lnTo>
                    <a:lnTo>
                      <a:pt x="8938" y="169791"/>
                    </a:lnTo>
                    <a:lnTo>
                      <a:pt x="19572" y="218495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Freeform 218"/>
              <p:cNvSpPr/>
              <p:nvPr/>
            </p:nvSpPr>
            <p:spPr>
              <a:xfrm>
                <a:off x="1872408" y="3337333"/>
                <a:ext cx="131098" cy="21850"/>
              </a:xfrm>
              <a:custGeom>
                <a:avLst/>
                <a:gdLst/>
                <a:ahLst/>
                <a:cxnLst/>
                <a:rect l="0" t="0" r="0" b="0"/>
                <a:pathLst>
                  <a:path w="131098" h="21850">
                    <a:moveTo>
                      <a:pt x="131097" y="0"/>
                    </a:moveTo>
                    <a:lnTo>
                      <a:pt x="86799" y="3237"/>
                    </a:lnTo>
                    <a:lnTo>
                      <a:pt x="27615" y="17421"/>
                    </a:lnTo>
                    <a:lnTo>
                      <a:pt x="0" y="21849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Freeform 219"/>
              <p:cNvSpPr/>
              <p:nvPr/>
            </p:nvSpPr>
            <p:spPr>
              <a:xfrm>
                <a:off x="506815" y="3546012"/>
                <a:ext cx="1496691" cy="31666"/>
              </a:xfrm>
              <a:custGeom>
                <a:avLst/>
                <a:gdLst/>
                <a:ahLst/>
                <a:cxnLst/>
                <a:rect l="0" t="0" r="0" b="0"/>
                <a:pathLst>
                  <a:path w="1496691" h="31666">
                    <a:moveTo>
                      <a:pt x="1496690" y="31665"/>
                    </a:moveTo>
                    <a:lnTo>
                      <a:pt x="1435867" y="31665"/>
                    </a:lnTo>
                    <a:lnTo>
                      <a:pt x="1380868" y="25371"/>
                    </a:lnTo>
                    <a:lnTo>
                      <a:pt x="1316668" y="24797"/>
                    </a:lnTo>
                    <a:lnTo>
                      <a:pt x="1259674" y="21542"/>
                    </a:lnTo>
                    <a:lnTo>
                      <a:pt x="1201660" y="20899"/>
                    </a:lnTo>
                    <a:lnTo>
                      <a:pt x="1143444" y="20772"/>
                    </a:lnTo>
                    <a:lnTo>
                      <a:pt x="1085189" y="20747"/>
                    </a:lnTo>
                    <a:lnTo>
                      <a:pt x="1026926" y="20742"/>
                    </a:lnTo>
                    <a:lnTo>
                      <a:pt x="968661" y="20741"/>
                    </a:lnTo>
                    <a:lnTo>
                      <a:pt x="910395" y="13233"/>
                    </a:lnTo>
                    <a:lnTo>
                      <a:pt x="848893" y="10491"/>
                    </a:lnTo>
                    <a:lnTo>
                      <a:pt x="784459" y="9949"/>
                    </a:lnTo>
                    <a:lnTo>
                      <a:pt x="724975" y="8628"/>
                    </a:lnTo>
                    <a:lnTo>
                      <a:pt x="666469" y="1174"/>
                    </a:lnTo>
                    <a:lnTo>
                      <a:pt x="625965" y="2805"/>
                    </a:lnTo>
                    <a:lnTo>
                      <a:pt x="602307" y="5486"/>
                    </a:lnTo>
                    <a:lnTo>
                      <a:pt x="540628" y="0"/>
                    </a:lnTo>
                    <a:lnTo>
                      <a:pt x="474915" y="7684"/>
                    </a:lnTo>
                    <a:lnTo>
                      <a:pt x="412516" y="9395"/>
                    </a:lnTo>
                    <a:lnTo>
                      <a:pt x="352220" y="9733"/>
                    </a:lnTo>
                    <a:lnTo>
                      <a:pt x="286361" y="9800"/>
                    </a:lnTo>
                    <a:lnTo>
                      <a:pt x="226236" y="9812"/>
                    </a:lnTo>
                    <a:lnTo>
                      <a:pt x="167603" y="11029"/>
                    </a:lnTo>
                    <a:lnTo>
                      <a:pt x="109265" y="18463"/>
                    </a:lnTo>
                    <a:lnTo>
                      <a:pt x="50985" y="20291"/>
                    </a:lnTo>
                    <a:lnTo>
                      <a:pt x="0" y="20741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22" name="Freeform 221"/>
            <p:cNvSpPr/>
            <p:nvPr/>
          </p:nvSpPr>
          <p:spPr>
            <a:xfrm>
              <a:off x="2101828" y="3391956"/>
              <a:ext cx="65549" cy="10926"/>
            </a:xfrm>
            <a:custGeom>
              <a:avLst/>
              <a:gdLst/>
              <a:ahLst/>
              <a:cxnLst/>
              <a:rect l="0" t="0" r="0" b="0"/>
              <a:pathLst>
                <a:path w="65549" h="10926">
                  <a:moveTo>
                    <a:pt x="65548" y="0"/>
                  </a:moveTo>
                  <a:lnTo>
                    <a:pt x="0" y="10925"/>
                  </a:lnTo>
                </a:path>
              </a:pathLst>
            </a:custGeom>
            <a:ln w="396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8" name="Group 227"/>
            <p:cNvGrpSpPr/>
            <p:nvPr/>
          </p:nvGrpSpPr>
          <p:grpSpPr>
            <a:xfrm>
              <a:off x="2237556" y="3271784"/>
              <a:ext cx="444475" cy="301057"/>
              <a:chOff x="2237556" y="3271784"/>
              <a:chExt cx="444475" cy="301057"/>
            </a:xfrm>
          </p:grpSpPr>
          <p:sp>
            <p:nvSpPr>
              <p:cNvPr id="223" name="Freeform 222"/>
              <p:cNvSpPr/>
              <p:nvPr/>
            </p:nvSpPr>
            <p:spPr>
              <a:xfrm>
                <a:off x="2237556" y="3282709"/>
                <a:ext cx="17219" cy="262195"/>
              </a:xfrm>
              <a:custGeom>
                <a:avLst/>
                <a:gdLst/>
                <a:ahLst/>
                <a:cxnLst/>
                <a:rect l="0" t="0" r="0" b="0"/>
                <a:pathLst>
                  <a:path w="17219" h="262195">
                    <a:moveTo>
                      <a:pt x="6294" y="0"/>
                    </a:moveTo>
                    <a:lnTo>
                      <a:pt x="0" y="33673"/>
                    </a:lnTo>
                    <a:lnTo>
                      <a:pt x="5225" y="93316"/>
                    </a:lnTo>
                    <a:lnTo>
                      <a:pt x="6083" y="150968"/>
                    </a:lnTo>
                    <a:lnTo>
                      <a:pt x="9489" y="213069"/>
                    </a:lnTo>
                    <a:lnTo>
                      <a:pt x="17218" y="262194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Freeform 223"/>
              <p:cNvSpPr/>
              <p:nvPr/>
            </p:nvSpPr>
            <p:spPr>
              <a:xfrm>
                <a:off x="2364022" y="3271784"/>
                <a:ext cx="10926" cy="284045"/>
              </a:xfrm>
              <a:custGeom>
                <a:avLst/>
                <a:gdLst/>
                <a:ahLst/>
                <a:cxnLst/>
                <a:rect l="0" t="0" r="0" b="0"/>
                <a:pathLst>
                  <a:path w="10926" h="284045">
                    <a:moveTo>
                      <a:pt x="10925" y="0"/>
                    </a:moveTo>
                    <a:lnTo>
                      <a:pt x="2277" y="50773"/>
                    </a:lnTo>
                    <a:lnTo>
                      <a:pt x="450" y="112129"/>
                    </a:lnTo>
                    <a:lnTo>
                      <a:pt x="133" y="162162"/>
                    </a:lnTo>
                    <a:lnTo>
                      <a:pt x="39" y="215426"/>
                    </a:lnTo>
                    <a:lnTo>
                      <a:pt x="17" y="245050"/>
                    </a:lnTo>
                    <a:lnTo>
                      <a:pt x="0" y="284044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Freeform 224"/>
              <p:cNvSpPr/>
              <p:nvPr/>
            </p:nvSpPr>
            <p:spPr>
              <a:xfrm>
                <a:off x="2265699" y="3446580"/>
                <a:ext cx="87399" cy="21851"/>
              </a:xfrm>
              <a:custGeom>
                <a:avLst/>
                <a:gdLst/>
                <a:ahLst/>
                <a:cxnLst/>
                <a:rect l="0" t="0" r="0" b="0"/>
                <a:pathLst>
                  <a:path w="87399" h="21851">
                    <a:moveTo>
                      <a:pt x="87398" y="0"/>
                    </a:moveTo>
                    <a:lnTo>
                      <a:pt x="24234" y="18897"/>
                    </a:lnTo>
                    <a:lnTo>
                      <a:pt x="0" y="21850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Freeform 225"/>
              <p:cNvSpPr/>
              <p:nvPr/>
            </p:nvSpPr>
            <p:spPr>
              <a:xfrm>
                <a:off x="2391108" y="3421599"/>
                <a:ext cx="158636" cy="127707"/>
              </a:xfrm>
              <a:custGeom>
                <a:avLst/>
                <a:gdLst/>
                <a:ahLst/>
                <a:cxnLst/>
                <a:rect l="0" t="0" r="0" b="0"/>
                <a:pathLst>
                  <a:path w="158636" h="127707">
                    <a:moveTo>
                      <a:pt x="93086" y="14056"/>
                    </a:moveTo>
                    <a:lnTo>
                      <a:pt x="75688" y="2457"/>
                    </a:lnTo>
                    <a:lnTo>
                      <a:pt x="54198" y="0"/>
                    </a:lnTo>
                    <a:lnTo>
                      <a:pt x="30890" y="4167"/>
                    </a:lnTo>
                    <a:lnTo>
                      <a:pt x="12438" y="14112"/>
                    </a:lnTo>
                    <a:lnTo>
                      <a:pt x="6547" y="22591"/>
                    </a:lnTo>
                    <a:lnTo>
                      <a:pt x="0" y="44959"/>
                    </a:lnTo>
                    <a:lnTo>
                      <a:pt x="2115" y="79050"/>
                    </a:lnTo>
                    <a:lnTo>
                      <a:pt x="10429" y="112215"/>
                    </a:lnTo>
                    <a:lnTo>
                      <a:pt x="17346" y="119553"/>
                    </a:lnTo>
                    <a:lnTo>
                      <a:pt x="37979" y="127706"/>
                    </a:lnTo>
                    <a:lnTo>
                      <a:pt x="46637" y="126238"/>
                    </a:lnTo>
                    <a:lnTo>
                      <a:pt x="53623" y="121619"/>
                    </a:lnTo>
                    <a:lnTo>
                      <a:pt x="79357" y="88039"/>
                    </a:lnTo>
                    <a:lnTo>
                      <a:pt x="86984" y="64336"/>
                    </a:lnTo>
                    <a:lnTo>
                      <a:pt x="90374" y="47328"/>
                    </a:lnTo>
                    <a:lnTo>
                      <a:pt x="91278" y="49590"/>
                    </a:lnTo>
                    <a:lnTo>
                      <a:pt x="91881" y="55953"/>
                    </a:lnTo>
                    <a:lnTo>
                      <a:pt x="104328" y="82308"/>
                    </a:lnTo>
                    <a:lnTo>
                      <a:pt x="123392" y="107380"/>
                    </a:lnTo>
                    <a:lnTo>
                      <a:pt x="137307" y="116227"/>
                    </a:lnTo>
                    <a:lnTo>
                      <a:pt x="158635" y="123304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Freeform 226"/>
              <p:cNvSpPr/>
              <p:nvPr/>
            </p:nvSpPr>
            <p:spPr>
              <a:xfrm>
                <a:off x="2569125" y="3373144"/>
                <a:ext cx="112906" cy="199697"/>
              </a:xfrm>
              <a:custGeom>
                <a:avLst/>
                <a:gdLst/>
                <a:ahLst/>
                <a:cxnLst/>
                <a:rect l="0" t="0" r="0" b="0"/>
                <a:pathLst>
                  <a:path w="112906" h="199697">
                    <a:moveTo>
                      <a:pt x="100790" y="18813"/>
                    </a:moveTo>
                    <a:lnTo>
                      <a:pt x="89191" y="7214"/>
                    </a:lnTo>
                    <a:lnTo>
                      <a:pt x="70548" y="1519"/>
                    </a:lnTo>
                    <a:lnTo>
                      <a:pt x="58779" y="0"/>
                    </a:lnTo>
                    <a:lnTo>
                      <a:pt x="35992" y="4787"/>
                    </a:lnTo>
                    <a:lnTo>
                      <a:pt x="24817" y="9462"/>
                    </a:lnTo>
                    <a:lnTo>
                      <a:pt x="9163" y="24368"/>
                    </a:lnTo>
                    <a:lnTo>
                      <a:pt x="3290" y="33441"/>
                    </a:lnTo>
                    <a:lnTo>
                      <a:pt x="0" y="53233"/>
                    </a:lnTo>
                    <a:lnTo>
                      <a:pt x="823" y="63609"/>
                    </a:lnTo>
                    <a:lnTo>
                      <a:pt x="8210" y="81612"/>
                    </a:lnTo>
                    <a:lnTo>
                      <a:pt x="13579" y="89812"/>
                    </a:lnTo>
                    <a:lnTo>
                      <a:pt x="22014" y="95278"/>
                    </a:lnTo>
                    <a:lnTo>
                      <a:pt x="84197" y="110570"/>
                    </a:lnTo>
                    <a:lnTo>
                      <a:pt x="94583" y="116401"/>
                    </a:lnTo>
                    <a:lnTo>
                      <a:pt x="109361" y="132589"/>
                    </a:lnTo>
                    <a:lnTo>
                      <a:pt x="112573" y="142004"/>
                    </a:lnTo>
                    <a:lnTo>
                      <a:pt x="112905" y="162176"/>
                    </a:lnTo>
                    <a:lnTo>
                      <a:pt x="105770" y="180043"/>
                    </a:lnTo>
                    <a:lnTo>
                      <a:pt x="100468" y="188207"/>
                    </a:lnTo>
                    <a:lnTo>
                      <a:pt x="92078" y="193649"/>
                    </a:lnTo>
                    <a:lnTo>
                      <a:pt x="69809" y="199696"/>
                    </a:lnTo>
                    <a:lnTo>
                      <a:pt x="50200" y="199146"/>
                    </a:lnTo>
                    <a:lnTo>
                      <a:pt x="24317" y="193608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1" name="Group 240"/>
            <p:cNvGrpSpPr/>
            <p:nvPr/>
          </p:nvGrpSpPr>
          <p:grpSpPr>
            <a:xfrm>
              <a:off x="569128" y="3687948"/>
              <a:ext cx="1645021" cy="383292"/>
              <a:chOff x="569128" y="3687948"/>
              <a:chExt cx="1645021" cy="383292"/>
            </a:xfrm>
          </p:grpSpPr>
          <p:sp>
            <p:nvSpPr>
              <p:cNvPr id="229" name="Freeform 228"/>
              <p:cNvSpPr/>
              <p:nvPr/>
            </p:nvSpPr>
            <p:spPr>
              <a:xfrm>
                <a:off x="569128" y="3688433"/>
                <a:ext cx="221731" cy="329431"/>
              </a:xfrm>
              <a:custGeom>
                <a:avLst/>
                <a:gdLst/>
                <a:ahLst/>
                <a:cxnLst/>
                <a:rect l="0" t="0" r="0" b="0"/>
                <a:pathLst>
                  <a:path w="221731" h="329431">
                    <a:moveTo>
                      <a:pt x="46934" y="9416"/>
                    </a:moveTo>
                    <a:lnTo>
                      <a:pt x="28300" y="65319"/>
                    </a:lnTo>
                    <a:lnTo>
                      <a:pt x="20103" y="88697"/>
                    </a:lnTo>
                    <a:lnTo>
                      <a:pt x="29989" y="50848"/>
                    </a:lnTo>
                    <a:lnTo>
                      <a:pt x="45825" y="25468"/>
                    </a:lnTo>
                    <a:lnTo>
                      <a:pt x="65892" y="2574"/>
                    </a:lnTo>
                    <a:lnTo>
                      <a:pt x="74139" y="0"/>
                    </a:lnTo>
                    <a:lnTo>
                      <a:pt x="93013" y="3612"/>
                    </a:lnTo>
                    <a:lnTo>
                      <a:pt x="118313" y="19296"/>
                    </a:lnTo>
                    <a:lnTo>
                      <a:pt x="130450" y="35657"/>
                    </a:lnTo>
                    <a:lnTo>
                      <a:pt x="148132" y="81632"/>
                    </a:lnTo>
                    <a:lnTo>
                      <a:pt x="154592" y="138684"/>
                    </a:lnTo>
                    <a:lnTo>
                      <a:pt x="152631" y="200666"/>
                    </a:lnTo>
                    <a:lnTo>
                      <a:pt x="136292" y="259975"/>
                    </a:lnTo>
                    <a:lnTo>
                      <a:pt x="111431" y="301007"/>
                    </a:lnTo>
                    <a:lnTo>
                      <a:pt x="96235" y="316236"/>
                    </a:lnTo>
                    <a:lnTo>
                      <a:pt x="77343" y="327051"/>
                    </a:lnTo>
                    <a:lnTo>
                      <a:pt x="56808" y="329430"/>
                    </a:lnTo>
                    <a:lnTo>
                      <a:pt x="36756" y="325227"/>
                    </a:lnTo>
                    <a:lnTo>
                      <a:pt x="19752" y="315267"/>
                    </a:lnTo>
                    <a:lnTo>
                      <a:pt x="7339" y="299510"/>
                    </a:lnTo>
                    <a:lnTo>
                      <a:pt x="2329" y="290210"/>
                    </a:lnTo>
                    <a:lnTo>
                      <a:pt x="0" y="270166"/>
                    </a:lnTo>
                    <a:lnTo>
                      <a:pt x="4225" y="250333"/>
                    </a:lnTo>
                    <a:lnTo>
                      <a:pt x="14195" y="233426"/>
                    </a:lnTo>
                    <a:lnTo>
                      <a:pt x="22681" y="227946"/>
                    </a:lnTo>
                    <a:lnTo>
                      <a:pt x="45056" y="221857"/>
                    </a:lnTo>
                    <a:lnTo>
                      <a:pt x="55393" y="222662"/>
                    </a:lnTo>
                    <a:lnTo>
                      <a:pt x="73353" y="230029"/>
                    </a:lnTo>
                    <a:lnTo>
                      <a:pt x="134398" y="275590"/>
                    </a:lnTo>
                    <a:lnTo>
                      <a:pt x="169637" y="301214"/>
                    </a:lnTo>
                    <a:lnTo>
                      <a:pt x="179718" y="305913"/>
                    </a:lnTo>
                    <a:lnTo>
                      <a:pt x="197394" y="307896"/>
                    </a:lnTo>
                    <a:lnTo>
                      <a:pt x="221730" y="304385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Freeform 229"/>
              <p:cNvSpPr/>
              <p:nvPr/>
            </p:nvSpPr>
            <p:spPr>
              <a:xfrm>
                <a:off x="917903" y="3805515"/>
                <a:ext cx="124225" cy="191723"/>
              </a:xfrm>
              <a:custGeom>
                <a:avLst/>
                <a:gdLst/>
                <a:ahLst/>
                <a:cxnLst/>
                <a:rect l="0" t="0" r="0" b="0"/>
                <a:pathLst>
                  <a:path w="124225" h="191723">
                    <a:moveTo>
                      <a:pt x="14977" y="67131"/>
                    </a:moveTo>
                    <a:lnTo>
                      <a:pt x="32376" y="72930"/>
                    </a:lnTo>
                    <a:lnTo>
                      <a:pt x="50628" y="72541"/>
                    </a:lnTo>
                    <a:lnTo>
                      <a:pt x="70880" y="67107"/>
                    </a:lnTo>
                    <a:lnTo>
                      <a:pt x="92019" y="56600"/>
                    </a:lnTo>
                    <a:lnTo>
                      <a:pt x="99112" y="47972"/>
                    </a:lnTo>
                    <a:lnTo>
                      <a:pt x="106994" y="25437"/>
                    </a:lnTo>
                    <a:lnTo>
                      <a:pt x="105455" y="16271"/>
                    </a:lnTo>
                    <a:lnTo>
                      <a:pt x="100786" y="8947"/>
                    </a:lnTo>
                    <a:lnTo>
                      <a:pt x="94033" y="2850"/>
                    </a:lnTo>
                    <a:lnTo>
                      <a:pt x="84675" y="0"/>
                    </a:lnTo>
                    <a:lnTo>
                      <a:pt x="61329" y="70"/>
                    </a:lnTo>
                    <a:lnTo>
                      <a:pt x="41243" y="7384"/>
                    </a:lnTo>
                    <a:lnTo>
                      <a:pt x="32487" y="12734"/>
                    </a:lnTo>
                    <a:lnTo>
                      <a:pt x="19523" y="28388"/>
                    </a:lnTo>
                    <a:lnTo>
                      <a:pt x="1309" y="73910"/>
                    </a:lnTo>
                    <a:lnTo>
                      <a:pt x="0" y="98063"/>
                    </a:lnTo>
                    <a:lnTo>
                      <a:pt x="4679" y="120936"/>
                    </a:lnTo>
                    <a:lnTo>
                      <a:pt x="28427" y="176270"/>
                    </a:lnTo>
                    <a:lnTo>
                      <a:pt x="36082" y="183589"/>
                    </a:lnTo>
                    <a:lnTo>
                      <a:pt x="57536" y="191722"/>
                    </a:lnTo>
                    <a:lnTo>
                      <a:pt x="67627" y="191463"/>
                    </a:lnTo>
                    <a:lnTo>
                      <a:pt x="85313" y="184701"/>
                    </a:lnTo>
                    <a:lnTo>
                      <a:pt x="124224" y="143604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Freeform 230"/>
              <p:cNvSpPr/>
              <p:nvPr/>
            </p:nvSpPr>
            <p:spPr>
              <a:xfrm>
                <a:off x="1064652" y="3867146"/>
                <a:ext cx="119498" cy="125673"/>
              </a:xfrm>
              <a:custGeom>
                <a:avLst/>
                <a:gdLst/>
                <a:ahLst/>
                <a:cxnLst/>
                <a:rect l="0" t="0" r="0" b="0"/>
                <a:pathLst>
                  <a:path w="119498" h="125673">
                    <a:moveTo>
                      <a:pt x="10250" y="38274"/>
                    </a:moveTo>
                    <a:lnTo>
                      <a:pt x="10250" y="94456"/>
                    </a:lnTo>
                    <a:lnTo>
                      <a:pt x="9036" y="114226"/>
                    </a:lnTo>
                    <a:lnTo>
                      <a:pt x="7013" y="114400"/>
                    </a:lnTo>
                    <a:lnTo>
                      <a:pt x="4450" y="110874"/>
                    </a:lnTo>
                    <a:lnTo>
                      <a:pt x="0" y="57216"/>
                    </a:lnTo>
                    <a:lnTo>
                      <a:pt x="2053" y="32126"/>
                    </a:lnTo>
                    <a:lnTo>
                      <a:pt x="11057" y="12883"/>
                    </a:lnTo>
                    <a:lnTo>
                      <a:pt x="19285" y="6780"/>
                    </a:lnTo>
                    <a:lnTo>
                      <a:pt x="41375" y="0"/>
                    </a:lnTo>
                    <a:lnTo>
                      <a:pt x="51635" y="619"/>
                    </a:lnTo>
                    <a:lnTo>
                      <a:pt x="69510" y="7782"/>
                    </a:lnTo>
                    <a:lnTo>
                      <a:pt x="93222" y="31262"/>
                    </a:lnTo>
                    <a:lnTo>
                      <a:pt x="109824" y="67082"/>
                    </a:lnTo>
                    <a:lnTo>
                      <a:pt x="119497" y="125672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Freeform 231"/>
              <p:cNvSpPr/>
              <p:nvPr/>
            </p:nvSpPr>
            <p:spPr>
              <a:xfrm>
                <a:off x="1213582" y="3687948"/>
                <a:ext cx="90740" cy="302290"/>
              </a:xfrm>
              <a:custGeom>
                <a:avLst/>
                <a:gdLst/>
                <a:ahLst/>
                <a:cxnLst/>
                <a:rect l="0" t="0" r="0" b="0"/>
                <a:pathLst>
                  <a:path w="90740" h="302290">
                    <a:moveTo>
                      <a:pt x="79815" y="206548"/>
                    </a:moveTo>
                    <a:lnTo>
                      <a:pt x="61157" y="190317"/>
                    </a:lnTo>
                    <a:lnTo>
                      <a:pt x="43604" y="181935"/>
                    </a:lnTo>
                    <a:lnTo>
                      <a:pt x="35038" y="181642"/>
                    </a:lnTo>
                    <a:lnTo>
                      <a:pt x="19047" y="187791"/>
                    </a:lnTo>
                    <a:lnTo>
                      <a:pt x="7085" y="201853"/>
                    </a:lnTo>
                    <a:lnTo>
                      <a:pt x="2195" y="210700"/>
                    </a:lnTo>
                    <a:lnTo>
                      <a:pt x="0" y="230243"/>
                    </a:lnTo>
                    <a:lnTo>
                      <a:pt x="8481" y="272461"/>
                    </a:lnTo>
                    <a:lnTo>
                      <a:pt x="24151" y="299179"/>
                    </a:lnTo>
                    <a:lnTo>
                      <a:pt x="31781" y="302289"/>
                    </a:lnTo>
                    <a:lnTo>
                      <a:pt x="40509" y="301936"/>
                    </a:lnTo>
                    <a:lnTo>
                      <a:pt x="49969" y="299272"/>
                    </a:lnTo>
                    <a:lnTo>
                      <a:pt x="57490" y="293855"/>
                    </a:lnTo>
                    <a:lnTo>
                      <a:pt x="69083" y="278125"/>
                    </a:lnTo>
                    <a:lnTo>
                      <a:pt x="76635" y="242996"/>
                    </a:lnTo>
                    <a:lnTo>
                      <a:pt x="79187" y="180119"/>
                    </a:lnTo>
                    <a:lnTo>
                      <a:pt x="79691" y="116446"/>
                    </a:lnTo>
                    <a:lnTo>
                      <a:pt x="73991" y="51583"/>
                    </a:lnTo>
                    <a:lnTo>
                      <a:pt x="64602" y="6741"/>
                    </a:lnTo>
                    <a:lnTo>
                      <a:pt x="61176" y="512"/>
                    </a:lnTo>
                    <a:lnTo>
                      <a:pt x="57678" y="0"/>
                    </a:lnTo>
                    <a:lnTo>
                      <a:pt x="54132" y="3300"/>
                    </a:lnTo>
                    <a:lnTo>
                      <a:pt x="50192" y="19915"/>
                    </a:lnTo>
                    <a:lnTo>
                      <a:pt x="47663" y="75945"/>
                    </a:lnTo>
                    <a:lnTo>
                      <a:pt x="54671" y="137949"/>
                    </a:lnTo>
                    <a:lnTo>
                      <a:pt x="60552" y="200910"/>
                    </a:lnTo>
                    <a:lnTo>
                      <a:pt x="76514" y="256787"/>
                    </a:lnTo>
                    <a:lnTo>
                      <a:pt x="90739" y="272096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Freeform 232"/>
              <p:cNvSpPr/>
              <p:nvPr/>
            </p:nvSpPr>
            <p:spPr>
              <a:xfrm>
                <a:off x="1348021" y="3816959"/>
                <a:ext cx="124272" cy="254281"/>
              </a:xfrm>
              <a:custGeom>
                <a:avLst/>
                <a:gdLst/>
                <a:ahLst/>
                <a:cxnLst/>
                <a:rect l="0" t="0" r="0" b="0"/>
                <a:pathLst>
                  <a:path w="124272" h="254281">
                    <a:moveTo>
                      <a:pt x="0" y="55687"/>
                    </a:moveTo>
                    <a:lnTo>
                      <a:pt x="2427" y="90574"/>
                    </a:lnTo>
                    <a:lnTo>
                      <a:pt x="20530" y="147459"/>
                    </a:lnTo>
                    <a:lnTo>
                      <a:pt x="36155" y="210981"/>
                    </a:lnTo>
                    <a:lnTo>
                      <a:pt x="48502" y="254280"/>
                    </a:lnTo>
                    <a:lnTo>
                      <a:pt x="38771" y="226423"/>
                    </a:lnTo>
                    <a:lnTo>
                      <a:pt x="21680" y="166678"/>
                    </a:lnTo>
                    <a:lnTo>
                      <a:pt x="14111" y="129440"/>
                    </a:lnTo>
                    <a:lnTo>
                      <a:pt x="11554" y="73357"/>
                    </a:lnTo>
                    <a:lnTo>
                      <a:pt x="16910" y="30037"/>
                    </a:lnTo>
                    <a:lnTo>
                      <a:pt x="22198" y="19165"/>
                    </a:lnTo>
                    <a:lnTo>
                      <a:pt x="37784" y="3848"/>
                    </a:lnTo>
                    <a:lnTo>
                      <a:pt x="47039" y="492"/>
                    </a:lnTo>
                    <a:lnTo>
                      <a:pt x="67033" y="0"/>
                    </a:lnTo>
                    <a:lnTo>
                      <a:pt x="84820" y="7064"/>
                    </a:lnTo>
                    <a:lnTo>
                      <a:pt x="92963" y="12347"/>
                    </a:lnTo>
                    <a:lnTo>
                      <a:pt x="105247" y="27928"/>
                    </a:lnTo>
                    <a:lnTo>
                      <a:pt x="123023" y="67603"/>
                    </a:lnTo>
                    <a:lnTo>
                      <a:pt x="124271" y="92138"/>
                    </a:lnTo>
                    <a:lnTo>
                      <a:pt x="119566" y="116801"/>
                    </a:lnTo>
                    <a:lnTo>
                      <a:pt x="109382" y="135853"/>
                    </a:lnTo>
                    <a:lnTo>
                      <a:pt x="100840" y="141905"/>
                    </a:lnTo>
                    <a:lnTo>
                      <a:pt x="78401" y="148630"/>
                    </a:lnTo>
                    <a:lnTo>
                      <a:pt x="58717" y="148382"/>
                    </a:lnTo>
                    <a:lnTo>
                      <a:pt x="32774" y="143085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Freeform 233"/>
              <p:cNvSpPr/>
              <p:nvPr/>
            </p:nvSpPr>
            <p:spPr>
              <a:xfrm>
                <a:off x="1516729" y="3850796"/>
                <a:ext cx="107006" cy="111102"/>
              </a:xfrm>
              <a:custGeom>
                <a:avLst/>
                <a:gdLst/>
                <a:ahLst/>
                <a:cxnLst/>
                <a:rect l="0" t="0" r="0" b="0"/>
                <a:pathLst>
                  <a:path w="107006" h="111102">
                    <a:moveTo>
                      <a:pt x="60711" y="0"/>
                    </a:moveTo>
                    <a:lnTo>
                      <a:pt x="28252" y="9936"/>
                    </a:lnTo>
                    <a:lnTo>
                      <a:pt x="11487" y="21005"/>
                    </a:lnTo>
                    <a:lnTo>
                      <a:pt x="6046" y="29784"/>
                    </a:lnTo>
                    <a:lnTo>
                      <a:pt x="0" y="52485"/>
                    </a:lnTo>
                    <a:lnTo>
                      <a:pt x="2395" y="86764"/>
                    </a:lnTo>
                    <a:lnTo>
                      <a:pt x="7268" y="95473"/>
                    </a:lnTo>
                    <a:lnTo>
                      <a:pt x="22392" y="108385"/>
                    </a:lnTo>
                    <a:lnTo>
                      <a:pt x="31524" y="111101"/>
                    </a:lnTo>
                    <a:lnTo>
                      <a:pt x="51381" y="110880"/>
                    </a:lnTo>
                    <a:lnTo>
                      <a:pt x="83033" y="98132"/>
                    </a:lnTo>
                    <a:lnTo>
                      <a:pt x="98146" y="82458"/>
                    </a:lnTo>
                    <a:lnTo>
                      <a:pt x="103876" y="73180"/>
                    </a:lnTo>
                    <a:lnTo>
                      <a:pt x="107005" y="53160"/>
                    </a:lnTo>
                    <a:lnTo>
                      <a:pt x="106140" y="42723"/>
                    </a:lnTo>
                    <a:lnTo>
                      <a:pt x="98705" y="24653"/>
                    </a:lnTo>
                    <a:lnTo>
                      <a:pt x="93324" y="16435"/>
                    </a:lnTo>
                    <a:lnTo>
                      <a:pt x="80870" y="7305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Freeform 234"/>
              <p:cNvSpPr/>
              <p:nvPr/>
            </p:nvSpPr>
            <p:spPr>
              <a:xfrm>
                <a:off x="1713662" y="3883570"/>
                <a:ext cx="5801" cy="98324"/>
              </a:xfrm>
              <a:custGeom>
                <a:avLst/>
                <a:gdLst/>
                <a:ahLst/>
                <a:cxnLst/>
                <a:rect l="0" t="0" r="0" b="0"/>
                <a:pathLst>
                  <a:path w="5801" h="98324">
                    <a:moveTo>
                      <a:pt x="5800" y="0"/>
                    </a:moveTo>
                    <a:lnTo>
                      <a:pt x="0" y="17399"/>
                    </a:lnTo>
                    <a:lnTo>
                      <a:pt x="390" y="35652"/>
                    </a:lnTo>
                    <a:lnTo>
                      <a:pt x="5800" y="98323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Freeform 235"/>
              <p:cNvSpPr/>
              <p:nvPr/>
            </p:nvSpPr>
            <p:spPr>
              <a:xfrm>
                <a:off x="1708537" y="377432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236"/>
              <p:cNvSpPr/>
              <p:nvPr/>
            </p:nvSpPr>
            <p:spPr>
              <a:xfrm>
                <a:off x="1795935" y="3854148"/>
                <a:ext cx="109249" cy="138671"/>
              </a:xfrm>
              <a:custGeom>
                <a:avLst/>
                <a:gdLst/>
                <a:ahLst/>
                <a:cxnLst/>
                <a:rect l="0" t="0" r="0" b="0"/>
                <a:pathLst>
                  <a:path w="109249" h="138671">
                    <a:moveTo>
                      <a:pt x="0" y="51272"/>
                    </a:moveTo>
                    <a:lnTo>
                      <a:pt x="18634" y="107174"/>
                    </a:lnTo>
                    <a:lnTo>
                      <a:pt x="26831" y="131766"/>
                    </a:lnTo>
                    <a:lnTo>
                      <a:pt x="23865" y="118012"/>
                    </a:lnTo>
                    <a:lnTo>
                      <a:pt x="22115" y="56794"/>
                    </a:lnTo>
                    <a:lnTo>
                      <a:pt x="21928" y="14334"/>
                    </a:lnTo>
                    <a:lnTo>
                      <a:pt x="25544" y="6011"/>
                    </a:lnTo>
                    <a:lnTo>
                      <a:pt x="31595" y="1676"/>
                    </a:lnTo>
                    <a:lnTo>
                      <a:pt x="39272" y="0"/>
                    </a:lnTo>
                    <a:lnTo>
                      <a:pt x="46817" y="1311"/>
                    </a:lnTo>
                    <a:lnTo>
                      <a:pt x="61674" y="9240"/>
                    </a:lnTo>
                    <a:lnTo>
                      <a:pt x="83688" y="33154"/>
                    </a:lnTo>
                    <a:lnTo>
                      <a:pt x="91818" y="56167"/>
                    </a:lnTo>
                    <a:lnTo>
                      <a:pt x="106399" y="120742"/>
                    </a:lnTo>
                    <a:lnTo>
                      <a:pt x="109248" y="138670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237"/>
              <p:cNvSpPr/>
              <p:nvPr/>
            </p:nvSpPr>
            <p:spPr>
              <a:xfrm>
                <a:off x="1948882" y="3730624"/>
                <a:ext cx="32775" cy="273119"/>
              </a:xfrm>
              <a:custGeom>
                <a:avLst/>
                <a:gdLst/>
                <a:ahLst/>
                <a:cxnLst/>
                <a:rect l="0" t="0" r="0" b="0"/>
                <a:pathLst>
                  <a:path w="32775" h="273119">
                    <a:moveTo>
                      <a:pt x="0" y="0"/>
                    </a:moveTo>
                    <a:lnTo>
                      <a:pt x="0" y="60822"/>
                    </a:lnTo>
                    <a:lnTo>
                      <a:pt x="1214" y="123329"/>
                    </a:lnTo>
                    <a:lnTo>
                      <a:pt x="11884" y="176498"/>
                    </a:lnTo>
                    <a:lnTo>
                      <a:pt x="19880" y="233397"/>
                    </a:lnTo>
                    <a:lnTo>
                      <a:pt x="24211" y="252632"/>
                    </a:lnTo>
                    <a:lnTo>
                      <a:pt x="32774" y="273118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 238"/>
              <p:cNvSpPr/>
              <p:nvPr/>
            </p:nvSpPr>
            <p:spPr>
              <a:xfrm>
                <a:off x="1894258" y="3807097"/>
                <a:ext cx="152947" cy="21851"/>
              </a:xfrm>
              <a:custGeom>
                <a:avLst/>
                <a:gdLst/>
                <a:ahLst/>
                <a:cxnLst/>
                <a:rect l="0" t="0" r="0" b="0"/>
                <a:pathLst>
                  <a:path w="152947" h="21851">
                    <a:moveTo>
                      <a:pt x="152946" y="0"/>
                    </a:moveTo>
                    <a:lnTo>
                      <a:pt x="92124" y="5800"/>
                    </a:lnTo>
                    <a:lnTo>
                      <a:pt x="27986" y="13488"/>
                    </a:lnTo>
                    <a:lnTo>
                      <a:pt x="0" y="21850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Freeform 239"/>
              <p:cNvSpPr/>
              <p:nvPr/>
            </p:nvSpPr>
            <p:spPr>
              <a:xfrm>
                <a:off x="2036279" y="3803965"/>
                <a:ext cx="177870" cy="213927"/>
              </a:xfrm>
              <a:custGeom>
                <a:avLst/>
                <a:gdLst/>
                <a:ahLst/>
                <a:cxnLst/>
                <a:rect l="0" t="0" r="0" b="0"/>
                <a:pathLst>
                  <a:path w="177870" h="213927">
                    <a:moveTo>
                      <a:pt x="142022" y="14056"/>
                    </a:moveTo>
                    <a:lnTo>
                      <a:pt x="124624" y="2458"/>
                    </a:lnTo>
                    <a:lnTo>
                      <a:pt x="106371" y="0"/>
                    </a:lnTo>
                    <a:lnTo>
                      <a:pt x="64981" y="8312"/>
                    </a:lnTo>
                    <a:lnTo>
                      <a:pt x="38406" y="23954"/>
                    </a:lnTo>
                    <a:lnTo>
                      <a:pt x="34101" y="31579"/>
                    </a:lnTo>
                    <a:lnTo>
                      <a:pt x="32555" y="49764"/>
                    </a:lnTo>
                    <a:lnTo>
                      <a:pt x="36270" y="57283"/>
                    </a:lnTo>
                    <a:lnTo>
                      <a:pt x="50108" y="68875"/>
                    </a:lnTo>
                    <a:lnTo>
                      <a:pt x="107814" y="81429"/>
                    </a:lnTo>
                    <a:lnTo>
                      <a:pt x="119217" y="84463"/>
                    </a:lnTo>
                    <a:lnTo>
                      <a:pt x="138360" y="97544"/>
                    </a:lnTo>
                    <a:lnTo>
                      <a:pt x="153747" y="115497"/>
                    </a:lnTo>
                    <a:lnTo>
                      <a:pt x="177585" y="167414"/>
                    </a:lnTo>
                    <a:lnTo>
                      <a:pt x="177869" y="176988"/>
                    </a:lnTo>
                    <a:lnTo>
                      <a:pt x="171711" y="194100"/>
                    </a:lnTo>
                    <a:lnTo>
                      <a:pt x="157645" y="206560"/>
                    </a:lnTo>
                    <a:lnTo>
                      <a:pt x="148796" y="211582"/>
                    </a:lnTo>
                    <a:lnTo>
                      <a:pt x="129253" y="213926"/>
                    </a:lnTo>
                    <a:lnTo>
                      <a:pt x="68723" y="202405"/>
                    </a:lnTo>
                    <a:lnTo>
                      <a:pt x="25714" y="191889"/>
                    </a:lnTo>
                    <a:lnTo>
                      <a:pt x="0" y="188853"/>
                    </a:lnTo>
                  </a:path>
                </a:pathLst>
              </a:custGeom>
              <a:ln w="3962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52" name="Group 251"/>
          <p:cNvGrpSpPr/>
          <p:nvPr/>
        </p:nvGrpSpPr>
        <p:grpSpPr>
          <a:xfrm>
            <a:off x="2808223" y="3300883"/>
            <a:ext cx="2274825" cy="697559"/>
            <a:chOff x="2808223" y="3300883"/>
            <a:chExt cx="2274825" cy="697559"/>
          </a:xfrm>
        </p:grpSpPr>
        <p:cxnSp>
          <p:nvCxnSpPr>
            <p:cNvPr id="243" name="Straight Connector 242"/>
            <p:cNvCxnSpPr/>
            <p:nvPr/>
          </p:nvCxnSpPr>
          <p:spPr>
            <a:xfrm flipH="1">
              <a:off x="2941066" y="3392804"/>
              <a:ext cx="1890903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oval" w="med" len="sm"/>
              <a:tailEnd type="oval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6" name="Group 245"/>
            <p:cNvGrpSpPr/>
            <p:nvPr/>
          </p:nvGrpSpPr>
          <p:grpSpPr>
            <a:xfrm>
              <a:off x="2808223" y="3525751"/>
              <a:ext cx="221576" cy="280661"/>
              <a:chOff x="2808223" y="3525751"/>
              <a:chExt cx="221576" cy="280661"/>
            </a:xfrm>
          </p:grpSpPr>
          <p:sp>
            <p:nvSpPr>
              <p:cNvPr id="244" name="Freeform 243"/>
              <p:cNvSpPr/>
              <p:nvPr/>
            </p:nvSpPr>
            <p:spPr>
              <a:xfrm>
                <a:off x="2808223" y="3540523"/>
                <a:ext cx="206804" cy="265889"/>
              </a:xfrm>
              <a:custGeom>
                <a:avLst/>
                <a:gdLst/>
                <a:ahLst/>
                <a:cxnLst/>
                <a:rect l="0" t="0" r="0" b="0"/>
                <a:pathLst>
                  <a:path w="206804" h="265889">
                    <a:moveTo>
                      <a:pt x="206803" y="0"/>
                    </a:moveTo>
                    <a:lnTo>
                      <a:pt x="146948" y="75923"/>
                    </a:lnTo>
                    <a:lnTo>
                      <a:pt x="88562" y="158292"/>
                    </a:lnTo>
                    <a:lnTo>
                      <a:pt x="19692" y="239017"/>
                    </a:lnTo>
                    <a:lnTo>
                      <a:pt x="0" y="265888"/>
                    </a:lnTo>
                  </a:path>
                </a:pathLst>
              </a:custGeom>
              <a:ln w="533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Freeform 244"/>
              <p:cNvSpPr/>
              <p:nvPr/>
            </p:nvSpPr>
            <p:spPr>
              <a:xfrm>
                <a:off x="2808223" y="3525751"/>
                <a:ext cx="221576" cy="280661"/>
              </a:xfrm>
              <a:custGeom>
                <a:avLst/>
                <a:gdLst/>
                <a:ahLst/>
                <a:cxnLst/>
                <a:rect l="0" t="0" r="0" b="0"/>
                <a:pathLst>
                  <a:path w="221576" h="280661">
                    <a:moveTo>
                      <a:pt x="0" y="0"/>
                    </a:moveTo>
                    <a:lnTo>
                      <a:pt x="13435" y="33737"/>
                    </a:lnTo>
                    <a:lnTo>
                      <a:pt x="84038" y="113220"/>
                    </a:lnTo>
                    <a:lnTo>
                      <a:pt x="162501" y="196406"/>
                    </a:lnTo>
                    <a:lnTo>
                      <a:pt x="212822" y="260600"/>
                    </a:lnTo>
                    <a:lnTo>
                      <a:pt x="221575" y="280660"/>
                    </a:lnTo>
                  </a:path>
                </a:pathLst>
              </a:custGeom>
              <a:ln w="533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9" name="Group 248"/>
            <p:cNvGrpSpPr/>
            <p:nvPr/>
          </p:nvGrpSpPr>
          <p:grpSpPr>
            <a:xfrm>
              <a:off x="4846702" y="3614380"/>
              <a:ext cx="236346" cy="384062"/>
              <a:chOff x="4846702" y="3614380"/>
              <a:chExt cx="236346" cy="384062"/>
            </a:xfrm>
          </p:grpSpPr>
          <p:sp>
            <p:nvSpPr>
              <p:cNvPr id="247" name="Freeform 246"/>
              <p:cNvSpPr/>
              <p:nvPr/>
            </p:nvSpPr>
            <p:spPr>
              <a:xfrm>
                <a:off x="4846702" y="3614380"/>
                <a:ext cx="118174" cy="147717"/>
              </a:xfrm>
              <a:custGeom>
                <a:avLst/>
                <a:gdLst/>
                <a:ahLst/>
                <a:cxnLst/>
                <a:rect l="0" t="0" r="0" b="0"/>
                <a:pathLst>
                  <a:path w="118174" h="147717">
                    <a:moveTo>
                      <a:pt x="0" y="0"/>
                    </a:moveTo>
                    <a:lnTo>
                      <a:pt x="59855" y="78091"/>
                    </a:lnTo>
                    <a:lnTo>
                      <a:pt x="118173" y="147716"/>
                    </a:lnTo>
                  </a:path>
                </a:pathLst>
              </a:custGeom>
              <a:ln w="533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Freeform 247"/>
              <p:cNvSpPr/>
              <p:nvPr/>
            </p:nvSpPr>
            <p:spPr>
              <a:xfrm>
                <a:off x="4905788" y="3629152"/>
                <a:ext cx="177260" cy="369290"/>
              </a:xfrm>
              <a:custGeom>
                <a:avLst/>
                <a:gdLst/>
                <a:ahLst/>
                <a:cxnLst/>
                <a:rect l="0" t="0" r="0" b="0"/>
                <a:pathLst>
                  <a:path w="177260" h="369290">
                    <a:moveTo>
                      <a:pt x="177259" y="0"/>
                    </a:moveTo>
                    <a:lnTo>
                      <a:pt x="150423" y="75586"/>
                    </a:lnTo>
                    <a:lnTo>
                      <a:pt x="108002" y="162639"/>
                    </a:lnTo>
                    <a:lnTo>
                      <a:pt x="63854" y="251130"/>
                    </a:lnTo>
                    <a:lnTo>
                      <a:pt x="12685" y="336465"/>
                    </a:lnTo>
                    <a:lnTo>
                      <a:pt x="0" y="369289"/>
                    </a:lnTo>
                  </a:path>
                </a:pathLst>
              </a:custGeom>
              <a:ln w="5333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0" name="Freeform 249"/>
            <p:cNvSpPr/>
            <p:nvPr/>
          </p:nvSpPr>
          <p:spPr>
            <a:xfrm>
              <a:off x="2848150" y="3314171"/>
              <a:ext cx="164760" cy="156692"/>
            </a:xfrm>
            <a:custGeom>
              <a:avLst/>
              <a:gdLst/>
              <a:ahLst/>
              <a:cxnLst/>
              <a:rect l="0" t="0" r="0" b="0"/>
              <a:pathLst>
                <a:path w="164760" h="156692">
                  <a:moveTo>
                    <a:pt x="33931" y="34321"/>
                  </a:moveTo>
                  <a:lnTo>
                    <a:pt x="18248" y="50004"/>
                  </a:lnTo>
                  <a:lnTo>
                    <a:pt x="16911" y="57906"/>
                  </a:lnTo>
                  <a:lnTo>
                    <a:pt x="19302" y="66457"/>
                  </a:lnTo>
                  <a:lnTo>
                    <a:pt x="24178" y="75441"/>
                  </a:lnTo>
                  <a:lnTo>
                    <a:pt x="42727" y="89799"/>
                  </a:lnTo>
                  <a:lnTo>
                    <a:pt x="54567" y="95925"/>
                  </a:lnTo>
                  <a:lnTo>
                    <a:pt x="80852" y="98356"/>
                  </a:lnTo>
                  <a:lnTo>
                    <a:pt x="107307" y="92324"/>
                  </a:lnTo>
                  <a:lnTo>
                    <a:pt x="151036" y="61705"/>
                  </a:lnTo>
                  <a:lnTo>
                    <a:pt x="161240" y="52577"/>
                  </a:lnTo>
                  <a:lnTo>
                    <a:pt x="164759" y="43209"/>
                  </a:lnTo>
                  <a:lnTo>
                    <a:pt x="163824" y="33680"/>
                  </a:lnTo>
                  <a:lnTo>
                    <a:pt x="159917" y="24046"/>
                  </a:lnTo>
                  <a:lnTo>
                    <a:pt x="142446" y="8964"/>
                  </a:lnTo>
                  <a:lnTo>
                    <a:pt x="130894" y="2645"/>
                  </a:lnTo>
                  <a:lnTo>
                    <a:pt x="104928" y="0"/>
                  </a:lnTo>
                  <a:lnTo>
                    <a:pt x="78616" y="5937"/>
                  </a:lnTo>
                  <a:lnTo>
                    <a:pt x="34977" y="36495"/>
                  </a:lnTo>
                  <a:lnTo>
                    <a:pt x="24781" y="45618"/>
                  </a:lnTo>
                  <a:lnTo>
                    <a:pt x="13451" y="73262"/>
                  </a:lnTo>
                  <a:lnTo>
                    <a:pt x="10430" y="89825"/>
                  </a:lnTo>
                  <a:lnTo>
                    <a:pt x="15827" y="116981"/>
                  </a:lnTo>
                  <a:lnTo>
                    <a:pt x="21862" y="128818"/>
                  </a:lnTo>
                  <a:lnTo>
                    <a:pt x="41698" y="146348"/>
                  </a:lnTo>
                  <a:lnTo>
                    <a:pt x="53880" y="153320"/>
                  </a:lnTo>
                  <a:lnTo>
                    <a:pt x="80547" y="156691"/>
                  </a:lnTo>
                  <a:lnTo>
                    <a:pt x="107170" y="151076"/>
                  </a:lnTo>
                  <a:lnTo>
                    <a:pt x="129945" y="137640"/>
                  </a:lnTo>
                  <a:lnTo>
                    <a:pt x="146632" y="116349"/>
                  </a:lnTo>
                  <a:lnTo>
                    <a:pt x="153380" y="103778"/>
                  </a:lnTo>
                  <a:lnTo>
                    <a:pt x="156501" y="76679"/>
                  </a:lnTo>
                  <a:lnTo>
                    <a:pt x="150775" y="49864"/>
                  </a:lnTo>
                  <a:lnTo>
                    <a:pt x="137289" y="27004"/>
                  </a:lnTo>
                  <a:lnTo>
                    <a:pt x="115976" y="10279"/>
                  </a:lnTo>
                  <a:lnTo>
                    <a:pt x="103400" y="3521"/>
                  </a:lnTo>
                  <a:lnTo>
                    <a:pt x="76295" y="389"/>
                  </a:lnTo>
                  <a:lnTo>
                    <a:pt x="49477" y="6110"/>
                  </a:lnTo>
                  <a:lnTo>
                    <a:pt x="26616" y="19594"/>
                  </a:lnTo>
                  <a:lnTo>
                    <a:pt x="9891" y="40905"/>
                  </a:lnTo>
                  <a:lnTo>
                    <a:pt x="3133" y="53482"/>
                  </a:lnTo>
                  <a:lnTo>
                    <a:pt x="0" y="76210"/>
                  </a:lnTo>
                  <a:lnTo>
                    <a:pt x="4388" y="108178"/>
                  </a:lnTo>
                </a:path>
              </a:pathLst>
            </a:custGeom>
            <a:ln w="53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4762070" y="3300883"/>
              <a:ext cx="169081" cy="176370"/>
            </a:xfrm>
            <a:custGeom>
              <a:avLst/>
              <a:gdLst/>
              <a:ahLst/>
              <a:cxnLst/>
              <a:rect l="0" t="0" r="0" b="0"/>
              <a:pathLst>
                <a:path w="169081" h="176370">
                  <a:moveTo>
                    <a:pt x="84632" y="32837"/>
                  </a:moveTo>
                  <a:lnTo>
                    <a:pt x="40743" y="46271"/>
                  </a:lnTo>
                  <a:lnTo>
                    <a:pt x="18075" y="61239"/>
                  </a:lnTo>
                  <a:lnTo>
                    <a:pt x="12359" y="73109"/>
                  </a:lnTo>
                  <a:lnTo>
                    <a:pt x="10384" y="103804"/>
                  </a:lnTo>
                  <a:lnTo>
                    <a:pt x="19354" y="130577"/>
                  </a:lnTo>
                  <a:lnTo>
                    <a:pt x="26341" y="142312"/>
                  </a:lnTo>
                  <a:lnTo>
                    <a:pt x="37565" y="150135"/>
                  </a:lnTo>
                  <a:lnTo>
                    <a:pt x="67543" y="158828"/>
                  </a:lnTo>
                  <a:lnTo>
                    <a:pt x="81445" y="157863"/>
                  </a:lnTo>
                  <a:lnTo>
                    <a:pt x="105647" y="148037"/>
                  </a:lnTo>
                  <a:lnTo>
                    <a:pt x="137726" y="124051"/>
                  </a:lnTo>
                  <a:lnTo>
                    <a:pt x="149261" y="96902"/>
                  </a:lnTo>
                  <a:lnTo>
                    <a:pt x="152337" y="80471"/>
                  </a:lnTo>
                  <a:lnTo>
                    <a:pt x="147002" y="49084"/>
                  </a:lnTo>
                  <a:lnTo>
                    <a:pt x="140983" y="33821"/>
                  </a:lnTo>
                  <a:lnTo>
                    <a:pt x="121166" y="12484"/>
                  </a:lnTo>
                  <a:lnTo>
                    <a:pt x="108988" y="4498"/>
                  </a:lnTo>
                  <a:lnTo>
                    <a:pt x="82326" y="0"/>
                  </a:lnTo>
                  <a:lnTo>
                    <a:pt x="68323" y="1098"/>
                  </a:lnTo>
                  <a:lnTo>
                    <a:pt x="44011" y="11071"/>
                  </a:lnTo>
                  <a:lnTo>
                    <a:pt x="32932" y="18327"/>
                  </a:lnTo>
                  <a:lnTo>
                    <a:pt x="16245" y="39518"/>
                  </a:lnTo>
                  <a:lnTo>
                    <a:pt x="4999" y="66992"/>
                  </a:lnTo>
                  <a:lnTo>
                    <a:pt x="0" y="101085"/>
                  </a:lnTo>
                  <a:lnTo>
                    <a:pt x="6533" y="129369"/>
                  </a:lnTo>
                  <a:lnTo>
                    <a:pt x="12870" y="141506"/>
                  </a:lnTo>
                  <a:lnTo>
                    <a:pt x="33042" y="159370"/>
                  </a:lnTo>
                  <a:lnTo>
                    <a:pt x="60062" y="171139"/>
                  </a:lnTo>
                  <a:lnTo>
                    <a:pt x="93954" y="176369"/>
                  </a:lnTo>
                  <a:lnTo>
                    <a:pt x="108901" y="172840"/>
                  </a:lnTo>
                  <a:lnTo>
                    <a:pt x="134262" y="155788"/>
                  </a:lnTo>
                  <a:lnTo>
                    <a:pt x="159152" y="118506"/>
                  </a:lnTo>
                  <a:lnTo>
                    <a:pt x="169080" y="68433"/>
                  </a:lnTo>
                  <a:lnTo>
                    <a:pt x="162649" y="39904"/>
                  </a:lnTo>
                  <a:lnTo>
                    <a:pt x="156339" y="27701"/>
                  </a:lnTo>
                  <a:lnTo>
                    <a:pt x="145567" y="19565"/>
                  </a:lnTo>
                  <a:lnTo>
                    <a:pt x="116091" y="10526"/>
                  </a:lnTo>
                  <a:lnTo>
                    <a:pt x="102322" y="11398"/>
                  </a:lnTo>
                  <a:lnTo>
                    <a:pt x="78269" y="21120"/>
                  </a:lnTo>
                  <a:lnTo>
                    <a:pt x="70542" y="28308"/>
                  </a:lnTo>
                  <a:lnTo>
                    <a:pt x="55089" y="62380"/>
                  </a:lnTo>
                </a:path>
              </a:pathLst>
            </a:custGeom>
            <a:ln w="53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5184647" y="3389657"/>
            <a:ext cx="2274825" cy="520011"/>
            <a:chOff x="5184647" y="3389657"/>
            <a:chExt cx="2274825" cy="520011"/>
          </a:xfrm>
        </p:grpSpPr>
        <p:sp>
          <p:nvSpPr>
            <p:cNvPr id="253" name="Freeform 252"/>
            <p:cNvSpPr/>
            <p:nvPr/>
          </p:nvSpPr>
          <p:spPr>
            <a:xfrm>
              <a:off x="5184647" y="3389657"/>
              <a:ext cx="166345" cy="322830"/>
            </a:xfrm>
            <a:custGeom>
              <a:avLst/>
              <a:gdLst/>
              <a:ahLst/>
              <a:cxnLst/>
              <a:rect l="0" t="0" r="0" b="0"/>
              <a:pathLst>
                <a:path w="166345" h="322830">
                  <a:moveTo>
                    <a:pt x="25106" y="0"/>
                  </a:moveTo>
                  <a:lnTo>
                    <a:pt x="25106" y="54871"/>
                  </a:lnTo>
                  <a:lnTo>
                    <a:pt x="19751" y="113217"/>
                  </a:lnTo>
                  <a:lnTo>
                    <a:pt x="15953" y="167920"/>
                  </a:lnTo>
                  <a:lnTo>
                    <a:pt x="12213" y="218913"/>
                  </a:lnTo>
                  <a:lnTo>
                    <a:pt x="4768" y="278921"/>
                  </a:lnTo>
                  <a:lnTo>
                    <a:pt x="0" y="301073"/>
                  </a:lnTo>
                  <a:lnTo>
                    <a:pt x="1643" y="307204"/>
                  </a:lnTo>
                  <a:lnTo>
                    <a:pt x="6102" y="310171"/>
                  </a:lnTo>
                  <a:lnTo>
                    <a:pt x="54820" y="312403"/>
                  </a:lnTo>
                  <a:lnTo>
                    <a:pt x="106369" y="312674"/>
                  </a:lnTo>
                  <a:lnTo>
                    <a:pt x="140354" y="315711"/>
                  </a:lnTo>
                  <a:lnTo>
                    <a:pt x="166344" y="322829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5391345" y="3631779"/>
              <a:ext cx="10089" cy="100886"/>
            </a:xfrm>
            <a:custGeom>
              <a:avLst/>
              <a:gdLst/>
              <a:ahLst/>
              <a:cxnLst/>
              <a:rect l="0" t="0" r="0" b="0"/>
              <a:pathLst>
                <a:path w="10089" h="100886">
                  <a:moveTo>
                    <a:pt x="0" y="0"/>
                  </a:moveTo>
                  <a:lnTo>
                    <a:pt x="2989" y="40908"/>
                  </a:lnTo>
                  <a:lnTo>
                    <a:pt x="10088" y="100885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5391345" y="3551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5461964" y="3602816"/>
              <a:ext cx="124884" cy="129848"/>
            </a:xfrm>
            <a:custGeom>
              <a:avLst/>
              <a:gdLst/>
              <a:ahLst/>
              <a:cxnLst/>
              <a:rect l="0" t="0" r="0" b="0"/>
              <a:pathLst>
                <a:path w="124884" h="129848">
                  <a:moveTo>
                    <a:pt x="0" y="49140"/>
                  </a:moveTo>
                  <a:lnTo>
                    <a:pt x="9153" y="109003"/>
                  </a:lnTo>
                  <a:lnTo>
                    <a:pt x="13022" y="50122"/>
                  </a:lnTo>
                  <a:lnTo>
                    <a:pt x="24118" y="8980"/>
                  </a:lnTo>
                  <a:lnTo>
                    <a:pt x="30651" y="3310"/>
                  </a:lnTo>
                  <a:lnTo>
                    <a:pt x="39490" y="652"/>
                  </a:lnTo>
                  <a:lnTo>
                    <a:pt x="49867" y="0"/>
                  </a:lnTo>
                  <a:lnTo>
                    <a:pt x="67374" y="5255"/>
                  </a:lnTo>
                  <a:lnTo>
                    <a:pt x="96880" y="26895"/>
                  </a:lnTo>
                  <a:lnTo>
                    <a:pt x="112152" y="51517"/>
                  </a:lnTo>
                  <a:lnTo>
                    <a:pt x="123777" y="80109"/>
                  </a:lnTo>
                  <a:lnTo>
                    <a:pt x="124883" y="99895"/>
                  </a:lnTo>
                  <a:lnTo>
                    <a:pt x="121061" y="12984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5615955" y="3568304"/>
              <a:ext cx="168839" cy="201947"/>
            </a:xfrm>
            <a:custGeom>
              <a:avLst/>
              <a:gdLst/>
              <a:ahLst/>
              <a:cxnLst/>
              <a:rect l="0" t="0" r="0" b="0"/>
              <a:pathLst>
                <a:path w="168839" h="201947">
                  <a:moveTo>
                    <a:pt x="17512" y="103829"/>
                  </a:moveTo>
                  <a:lnTo>
                    <a:pt x="53424" y="111814"/>
                  </a:lnTo>
                  <a:lnTo>
                    <a:pt x="102697" y="113502"/>
                  </a:lnTo>
                  <a:lnTo>
                    <a:pt x="123002" y="107754"/>
                  </a:lnTo>
                  <a:lnTo>
                    <a:pt x="131555" y="103083"/>
                  </a:lnTo>
                  <a:lnTo>
                    <a:pt x="137257" y="95485"/>
                  </a:lnTo>
                  <a:lnTo>
                    <a:pt x="143593" y="75086"/>
                  </a:lnTo>
                  <a:lnTo>
                    <a:pt x="141804" y="43749"/>
                  </a:lnTo>
                  <a:lnTo>
                    <a:pt x="134031" y="26311"/>
                  </a:lnTo>
                  <a:lnTo>
                    <a:pt x="128819" y="18522"/>
                  </a:lnTo>
                  <a:lnTo>
                    <a:pt x="114061" y="6879"/>
                  </a:lnTo>
                  <a:lnTo>
                    <a:pt x="105418" y="2205"/>
                  </a:lnTo>
                  <a:lnTo>
                    <a:pt x="83857" y="0"/>
                  </a:lnTo>
                  <a:lnTo>
                    <a:pt x="61571" y="3878"/>
                  </a:lnTo>
                  <a:lnTo>
                    <a:pt x="36420" y="18665"/>
                  </a:lnTo>
                  <a:lnTo>
                    <a:pt x="21806" y="30856"/>
                  </a:lnTo>
                  <a:lnTo>
                    <a:pt x="6330" y="55679"/>
                  </a:lnTo>
                  <a:lnTo>
                    <a:pt x="0" y="89686"/>
                  </a:lnTo>
                  <a:lnTo>
                    <a:pt x="3481" y="122805"/>
                  </a:lnTo>
                  <a:lnTo>
                    <a:pt x="16967" y="153915"/>
                  </a:lnTo>
                  <a:lnTo>
                    <a:pt x="35161" y="179075"/>
                  </a:lnTo>
                  <a:lnTo>
                    <a:pt x="60106" y="195373"/>
                  </a:lnTo>
                  <a:lnTo>
                    <a:pt x="94151" y="201946"/>
                  </a:lnTo>
                  <a:lnTo>
                    <a:pt x="127279" y="198538"/>
                  </a:lnTo>
                  <a:lnTo>
                    <a:pt x="168838" y="18453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5940060" y="3422155"/>
              <a:ext cx="211682" cy="329747"/>
            </a:xfrm>
            <a:custGeom>
              <a:avLst/>
              <a:gdLst/>
              <a:ahLst/>
              <a:cxnLst/>
              <a:rect l="0" t="0" r="0" b="0"/>
              <a:pathLst>
                <a:path w="211682" h="329747">
                  <a:moveTo>
                    <a:pt x="177651" y="28032"/>
                  </a:moveTo>
                  <a:lnTo>
                    <a:pt x="135526" y="5305"/>
                  </a:lnTo>
                  <a:lnTo>
                    <a:pt x="95796" y="0"/>
                  </a:lnTo>
                  <a:lnTo>
                    <a:pt x="59240" y="3785"/>
                  </a:lnTo>
                  <a:lnTo>
                    <a:pt x="40580" y="12024"/>
                  </a:lnTo>
                  <a:lnTo>
                    <a:pt x="10334" y="35582"/>
                  </a:lnTo>
                  <a:lnTo>
                    <a:pt x="2404" y="54554"/>
                  </a:lnTo>
                  <a:lnTo>
                    <a:pt x="0" y="76810"/>
                  </a:lnTo>
                  <a:lnTo>
                    <a:pt x="2669" y="97911"/>
                  </a:lnTo>
                  <a:lnTo>
                    <a:pt x="13570" y="115510"/>
                  </a:lnTo>
                  <a:lnTo>
                    <a:pt x="30744" y="129684"/>
                  </a:lnTo>
                  <a:lnTo>
                    <a:pt x="65622" y="142844"/>
                  </a:lnTo>
                  <a:lnTo>
                    <a:pt x="125520" y="153626"/>
                  </a:lnTo>
                  <a:lnTo>
                    <a:pt x="166108" y="174192"/>
                  </a:lnTo>
                  <a:lnTo>
                    <a:pt x="182236" y="186777"/>
                  </a:lnTo>
                  <a:lnTo>
                    <a:pt x="198564" y="211822"/>
                  </a:lnTo>
                  <a:lnTo>
                    <a:pt x="210501" y="240541"/>
                  </a:lnTo>
                  <a:lnTo>
                    <a:pt x="211681" y="260355"/>
                  </a:lnTo>
                  <a:lnTo>
                    <a:pt x="207348" y="280371"/>
                  </a:lnTo>
                  <a:lnTo>
                    <a:pt x="197949" y="300477"/>
                  </a:lnTo>
                  <a:lnTo>
                    <a:pt x="183310" y="314644"/>
                  </a:lnTo>
                  <a:lnTo>
                    <a:pt x="174698" y="319991"/>
                  </a:lnTo>
                  <a:lnTo>
                    <a:pt x="135800" y="327516"/>
                  </a:lnTo>
                  <a:lnTo>
                    <a:pt x="94134" y="329746"/>
                  </a:lnTo>
                  <a:lnTo>
                    <a:pt x="69914" y="324289"/>
                  </a:lnTo>
                  <a:lnTo>
                    <a:pt x="26325" y="310508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6145004" y="3597712"/>
              <a:ext cx="144212" cy="165218"/>
            </a:xfrm>
            <a:custGeom>
              <a:avLst/>
              <a:gdLst/>
              <a:ahLst/>
              <a:cxnLst/>
              <a:rect l="0" t="0" r="0" b="0"/>
              <a:pathLst>
                <a:path w="144212" h="165218">
                  <a:moveTo>
                    <a:pt x="23149" y="84510"/>
                  </a:moveTo>
                  <a:lnTo>
                    <a:pt x="59061" y="92494"/>
                  </a:lnTo>
                  <a:lnTo>
                    <a:pt x="92452" y="90986"/>
                  </a:lnTo>
                  <a:lnTo>
                    <a:pt x="112240" y="85146"/>
                  </a:lnTo>
                  <a:lnTo>
                    <a:pt x="128507" y="75077"/>
                  </a:lnTo>
                  <a:lnTo>
                    <a:pt x="132621" y="68133"/>
                  </a:lnTo>
                  <a:lnTo>
                    <a:pt x="134203" y="51449"/>
                  </a:lnTo>
                  <a:lnTo>
                    <a:pt x="128180" y="35814"/>
                  </a:lnTo>
                  <a:lnTo>
                    <a:pt x="123435" y="28506"/>
                  </a:lnTo>
                  <a:lnTo>
                    <a:pt x="109195" y="17397"/>
                  </a:lnTo>
                  <a:lnTo>
                    <a:pt x="72653" y="1132"/>
                  </a:lnTo>
                  <a:lnTo>
                    <a:pt x="52998" y="0"/>
                  </a:lnTo>
                  <a:lnTo>
                    <a:pt x="43048" y="1267"/>
                  </a:lnTo>
                  <a:lnTo>
                    <a:pt x="26015" y="11643"/>
                  </a:lnTo>
                  <a:lnTo>
                    <a:pt x="12093" y="27463"/>
                  </a:lnTo>
                  <a:lnTo>
                    <a:pt x="2169" y="45705"/>
                  </a:lnTo>
                  <a:lnTo>
                    <a:pt x="0" y="65021"/>
                  </a:lnTo>
                  <a:lnTo>
                    <a:pt x="7741" y="104822"/>
                  </a:lnTo>
                  <a:lnTo>
                    <a:pt x="19664" y="121934"/>
                  </a:lnTo>
                  <a:lnTo>
                    <a:pt x="36172" y="135891"/>
                  </a:lnTo>
                  <a:lnTo>
                    <a:pt x="84067" y="157729"/>
                  </a:lnTo>
                  <a:lnTo>
                    <a:pt x="144211" y="16521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6238772" y="3609433"/>
              <a:ext cx="166255" cy="300235"/>
            </a:xfrm>
            <a:custGeom>
              <a:avLst/>
              <a:gdLst/>
              <a:ahLst/>
              <a:cxnLst/>
              <a:rect l="0" t="0" r="0" b="0"/>
              <a:pathLst>
                <a:path w="166255" h="300235">
                  <a:moveTo>
                    <a:pt x="161415" y="113142"/>
                  </a:moveTo>
                  <a:lnTo>
                    <a:pt x="156060" y="56975"/>
                  </a:lnTo>
                  <a:lnTo>
                    <a:pt x="147373" y="23639"/>
                  </a:lnTo>
                  <a:lnTo>
                    <a:pt x="141965" y="15361"/>
                  </a:lnTo>
                  <a:lnTo>
                    <a:pt x="126989" y="3175"/>
                  </a:lnTo>
                  <a:lnTo>
                    <a:pt x="106135" y="0"/>
                  </a:lnTo>
                  <a:lnTo>
                    <a:pt x="84162" y="3447"/>
                  </a:lnTo>
                  <a:lnTo>
                    <a:pt x="66923" y="12452"/>
                  </a:lnTo>
                  <a:lnTo>
                    <a:pt x="54778" y="26916"/>
                  </a:lnTo>
                  <a:lnTo>
                    <a:pt x="46765" y="45675"/>
                  </a:lnTo>
                  <a:lnTo>
                    <a:pt x="43203" y="68958"/>
                  </a:lnTo>
                  <a:lnTo>
                    <a:pt x="47598" y="91263"/>
                  </a:lnTo>
                  <a:lnTo>
                    <a:pt x="51909" y="101919"/>
                  </a:lnTo>
                  <a:lnTo>
                    <a:pt x="65666" y="116747"/>
                  </a:lnTo>
                  <a:lnTo>
                    <a:pt x="74043" y="122271"/>
                  </a:lnTo>
                  <a:lnTo>
                    <a:pt x="81869" y="123712"/>
                  </a:lnTo>
                  <a:lnTo>
                    <a:pt x="89328" y="122431"/>
                  </a:lnTo>
                  <a:lnTo>
                    <a:pt x="103595" y="115028"/>
                  </a:lnTo>
                  <a:lnTo>
                    <a:pt x="117409" y="104265"/>
                  </a:lnTo>
                  <a:lnTo>
                    <a:pt x="132433" y="80246"/>
                  </a:lnTo>
                  <a:lnTo>
                    <a:pt x="143985" y="51832"/>
                  </a:lnTo>
                  <a:lnTo>
                    <a:pt x="146432" y="49850"/>
                  </a:lnTo>
                  <a:lnTo>
                    <a:pt x="148064" y="53012"/>
                  </a:lnTo>
                  <a:lnTo>
                    <a:pt x="152018" y="102400"/>
                  </a:lnTo>
                  <a:lnTo>
                    <a:pt x="162216" y="157020"/>
                  </a:lnTo>
                  <a:lnTo>
                    <a:pt x="166254" y="187569"/>
                  </a:lnTo>
                  <a:lnTo>
                    <a:pt x="159714" y="243715"/>
                  </a:lnTo>
                  <a:lnTo>
                    <a:pt x="156918" y="257358"/>
                  </a:lnTo>
                  <a:lnTo>
                    <a:pt x="144845" y="278496"/>
                  </a:lnTo>
                  <a:lnTo>
                    <a:pt x="136917" y="287271"/>
                  </a:lnTo>
                  <a:lnTo>
                    <a:pt x="113162" y="297022"/>
                  </a:lnTo>
                  <a:lnTo>
                    <a:pt x="86165" y="300234"/>
                  </a:lnTo>
                  <a:lnTo>
                    <a:pt x="25628" y="295680"/>
                  </a:lnTo>
                  <a:lnTo>
                    <a:pt x="11391" y="292165"/>
                  </a:lnTo>
                  <a:lnTo>
                    <a:pt x="0" y="284645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6420364" y="3595932"/>
              <a:ext cx="312741" cy="167860"/>
            </a:xfrm>
            <a:custGeom>
              <a:avLst/>
              <a:gdLst/>
              <a:ahLst/>
              <a:cxnLst/>
              <a:rect l="0" t="0" r="0" b="0"/>
              <a:pathLst>
                <a:path w="312741" h="167860">
                  <a:moveTo>
                    <a:pt x="0" y="76200"/>
                  </a:moveTo>
                  <a:lnTo>
                    <a:pt x="2989" y="128082"/>
                  </a:lnTo>
                  <a:lnTo>
                    <a:pt x="5813" y="146338"/>
                  </a:lnTo>
                  <a:lnTo>
                    <a:pt x="4996" y="146499"/>
                  </a:lnTo>
                  <a:lnTo>
                    <a:pt x="3330" y="143244"/>
                  </a:lnTo>
                  <a:lnTo>
                    <a:pt x="438" y="93693"/>
                  </a:lnTo>
                  <a:lnTo>
                    <a:pt x="2437" y="70524"/>
                  </a:lnTo>
                  <a:lnTo>
                    <a:pt x="10798" y="52753"/>
                  </a:lnTo>
                  <a:lnTo>
                    <a:pt x="24976" y="40372"/>
                  </a:lnTo>
                  <a:lnTo>
                    <a:pt x="33464" y="35501"/>
                  </a:lnTo>
                  <a:lnTo>
                    <a:pt x="41366" y="34495"/>
                  </a:lnTo>
                  <a:lnTo>
                    <a:pt x="56122" y="39356"/>
                  </a:lnTo>
                  <a:lnTo>
                    <a:pt x="67165" y="51979"/>
                  </a:lnTo>
                  <a:lnTo>
                    <a:pt x="84736" y="97381"/>
                  </a:lnTo>
                  <a:lnTo>
                    <a:pt x="84514" y="97047"/>
                  </a:lnTo>
                  <a:lnTo>
                    <a:pt x="83246" y="93461"/>
                  </a:lnTo>
                  <a:lnTo>
                    <a:pt x="86814" y="66992"/>
                  </a:lnTo>
                  <a:lnTo>
                    <a:pt x="95004" y="49316"/>
                  </a:lnTo>
                  <a:lnTo>
                    <a:pt x="100327" y="41463"/>
                  </a:lnTo>
                  <a:lnTo>
                    <a:pt x="108359" y="37350"/>
                  </a:lnTo>
                  <a:lnTo>
                    <a:pt x="129240" y="35768"/>
                  </a:lnTo>
                  <a:lnTo>
                    <a:pt x="137723" y="39157"/>
                  </a:lnTo>
                  <a:lnTo>
                    <a:pt x="150138" y="51890"/>
                  </a:lnTo>
                  <a:lnTo>
                    <a:pt x="163428" y="77965"/>
                  </a:lnTo>
                  <a:lnTo>
                    <a:pt x="173428" y="134860"/>
                  </a:lnTo>
                  <a:lnTo>
                    <a:pt x="176149" y="145573"/>
                  </a:lnTo>
                  <a:lnTo>
                    <a:pt x="177964" y="148230"/>
                  </a:lnTo>
                  <a:lnTo>
                    <a:pt x="179173" y="145518"/>
                  </a:lnTo>
                  <a:lnTo>
                    <a:pt x="179978" y="139226"/>
                  </a:lnTo>
                  <a:lnTo>
                    <a:pt x="186853" y="126257"/>
                  </a:lnTo>
                  <a:lnTo>
                    <a:pt x="191825" y="119660"/>
                  </a:lnTo>
                  <a:lnTo>
                    <a:pt x="209305" y="112331"/>
                  </a:lnTo>
                  <a:lnTo>
                    <a:pt x="261963" y="98063"/>
                  </a:lnTo>
                  <a:lnTo>
                    <a:pt x="282326" y="87412"/>
                  </a:lnTo>
                  <a:lnTo>
                    <a:pt x="296608" y="72216"/>
                  </a:lnTo>
                  <a:lnTo>
                    <a:pt x="301985" y="63456"/>
                  </a:lnTo>
                  <a:lnTo>
                    <a:pt x="304971" y="44755"/>
                  </a:lnTo>
                  <a:lnTo>
                    <a:pt x="304198" y="35060"/>
                  </a:lnTo>
                  <a:lnTo>
                    <a:pt x="294372" y="18309"/>
                  </a:lnTo>
                  <a:lnTo>
                    <a:pt x="287043" y="10704"/>
                  </a:lnTo>
                  <a:lnTo>
                    <a:pt x="266945" y="2253"/>
                  </a:lnTo>
                  <a:lnTo>
                    <a:pt x="255308" y="0"/>
                  </a:lnTo>
                  <a:lnTo>
                    <a:pt x="236398" y="3475"/>
                  </a:lnTo>
                  <a:lnTo>
                    <a:pt x="228217" y="7539"/>
                  </a:lnTo>
                  <a:lnTo>
                    <a:pt x="216138" y="21024"/>
                  </a:lnTo>
                  <a:lnTo>
                    <a:pt x="199251" y="57082"/>
                  </a:lnTo>
                  <a:lnTo>
                    <a:pt x="198034" y="76671"/>
                  </a:lnTo>
                  <a:lnTo>
                    <a:pt x="206385" y="116647"/>
                  </a:lnTo>
                  <a:lnTo>
                    <a:pt x="220946" y="141492"/>
                  </a:lnTo>
                  <a:lnTo>
                    <a:pt x="244815" y="163052"/>
                  </a:lnTo>
                  <a:lnTo>
                    <a:pt x="266485" y="167859"/>
                  </a:lnTo>
                  <a:lnTo>
                    <a:pt x="312740" y="166997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6734959" y="3640438"/>
              <a:ext cx="99031" cy="132580"/>
            </a:xfrm>
            <a:custGeom>
              <a:avLst/>
              <a:gdLst/>
              <a:ahLst/>
              <a:cxnLst/>
              <a:rect l="0" t="0" r="0" b="0"/>
              <a:pathLst>
                <a:path w="99031" h="132580">
                  <a:moveTo>
                    <a:pt x="28411" y="51872"/>
                  </a:moveTo>
                  <a:lnTo>
                    <a:pt x="20425" y="87783"/>
                  </a:lnTo>
                  <a:lnTo>
                    <a:pt x="19724" y="99352"/>
                  </a:lnTo>
                  <a:lnTo>
                    <a:pt x="18135" y="103702"/>
                  </a:lnTo>
                  <a:lnTo>
                    <a:pt x="15956" y="103240"/>
                  </a:lnTo>
                  <a:lnTo>
                    <a:pt x="7533" y="86521"/>
                  </a:lnTo>
                  <a:lnTo>
                    <a:pt x="2318" y="68392"/>
                  </a:lnTo>
                  <a:lnTo>
                    <a:pt x="0" y="45390"/>
                  </a:lnTo>
                  <a:lnTo>
                    <a:pt x="4948" y="26198"/>
                  </a:lnTo>
                  <a:lnTo>
                    <a:pt x="9406" y="17942"/>
                  </a:lnTo>
                  <a:lnTo>
                    <a:pt x="23327" y="5779"/>
                  </a:lnTo>
                  <a:lnTo>
                    <a:pt x="31747" y="967"/>
                  </a:lnTo>
                  <a:lnTo>
                    <a:pt x="39602" y="0"/>
                  </a:lnTo>
                  <a:lnTo>
                    <a:pt x="54309" y="4904"/>
                  </a:lnTo>
                  <a:lnTo>
                    <a:pt x="75193" y="20269"/>
                  </a:lnTo>
                  <a:lnTo>
                    <a:pt x="90224" y="44377"/>
                  </a:lnTo>
                  <a:lnTo>
                    <a:pt x="97870" y="100552"/>
                  </a:lnTo>
                  <a:lnTo>
                    <a:pt x="99030" y="132579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6886535" y="3490541"/>
              <a:ext cx="28163" cy="272389"/>
            </a:xfrm>
            <a:custGeom>
              <a:avLst/>
              <a:gdLst/>
              <a:ahLst/>
              <a:cxnLst/>
              <a:rect l="0" t="0" r="0" b="0"/>
              <a:pathLst>
                <a:path w="28163" h="272389">
                  <a:moveTo>
                    <a:pt x="7986" y="0"/>
                  </a:moveTo>
                  <a:lnTo>
                    <a:pt x="0" y="35912"/>
                  </a:lnTo>
                  <a:lnTo>
                    <a:pt x="3668" y="90541"/>
                  </a:lnTo>
                  <a:lnTo>
                    <a:pt x="14065" y="148370"/>
                  </a:lnTo>
                  <a:lnTo>
                    <a:pt x="20271" y="206624"/>
                  </a:lnTo>
                  <a:lnTo>
                    <a:pt x="25824" y="240572"/>
                  </a:lnTo>
                  <a:lnTo>
                    <a:pt x="28162" y="272388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6823901" y="3571249"/>
              <a:ext cx="151326" cy="40355"/>
            </a:xfrm>
            <a:custGeom>
              <a:avLst/>
              <a:gdLst/>
              <a:ahLst/>
              <a:cxnLst/>
              <a:rect l="0" t="0" r="0" b="0"/>
              <a:pathLst>
                <a:path w="151326" h="40355">
                  <a:moveTo>
                    <a:pt x="151325" y="0"/>
                  </a:moveTo>
                  <a:lnTo>
                    <a:pt x="92770" y="17207"/>
                  </a:lnTo>
                  <a:lnTo>
                    <a:pt x="40614" y="33680"/>
                  </a:lnTo>
                  <a:lnTo>
                    <a:pt x="0" y="40354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7116465" y="3561160"/>
              <a:ext cx="141239" cy="201770"/>
            </a:xfrm>
            <a:custGeom>
              <a:avLst/>
              <a:gdLst/>
              <a:ahLst/>
              <a:cxnLst/>
              <a:rect l="0" t="0" r="0" b="0"/>
              <a:pathLst>
                <a:path w="141239" h="201770">
                  <a:moveTo>
                    <a:pt x="141238" y="0"/>
                  </a:moveTo>
                  <a:lnTo>
                    <a:pt x="100360" y="51853"/>
                  </a:lnTo>
                  <a:lnTo>
                    <a:pt x="61375" y="108004"/>
                  </a:lnTo>
                  <a:lnTo>
                    <a:pt x="26238" y="164309"/>
                  </a:lnTo>
                  <a:lnTo>
                    <a:pt x="0" y="201769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7116465" y="3510718"/>
              <a:ext cx="131150" cy="252212"/>
            </a:xfrm>
            <a:custGeom>
              <a:avLst/>
              <a:gdLst/>
              <a:ahLst/>
              <a:cxnLst/>
              <a:rect l="0" t="0" r="0" b="0"/>
              <a:pathLst>
                <a:path w="131150" h="252212">
                  <a:moveTo>
                    <a:pt x="0" y="0"/>
                  </a:moveTo>
                  <a:lnTo>
                    <a:pt x="24141" y="52745"/>
                  </a:lnTo>
                  <a:lnTo>
                    <a:pt x="42797" y="102004"/>
                  </a:lnTo>
                  <a:lnTo>
                    <a:pt x="67739" y="154910"/>
                  </a:lnTo>
                  <a:lnTo>
                    <a:pt x="94254" y="207417"/>
                  </a:lnTo>
                  <a:lnTo>
                    <a:pt x="113243" y="237444"/>
                  </a:lnTo>
                  <a:lnTo>
                    <a:pt x="131149" y="252211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7308145" y="3540983"/>
              <a:ext cx="40354" cy="90797"/>
            </a:xfrm>
            <a:custGeom>
              <a:avLst/>
              <a:gdLst/>
              <a:ahLst/>
              <a:cxnLst/>
              <a:rect l="0" t="0" r="0" b="0"/>
              <a:pathLst>
                <a:path w="40354" h="90797">
                  <a:moveTo>
                    <a:pt x="0" y="0"/>
                  </a:moveTo>
                  <a:lnTo>
                    <a:pt x="18328" y="59656"/>
                  </a:lnTo>
                  <a:lnTo>
                    <a:pt x="40353" y="90796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257702" y="3520807"/>
              <a:ext cx="201770" cy="302653"/>
            </a:xfrm>
            <a:custGeom>
              <a:avLst/>
              <a:gdLst/>
              <a:ahLst/>
              <a:cxnLst/>
              <a:rect l="0" t="0" r="0" b="0"/>
              <a:pathLst>
                <a:path w="201770" h="302653">
                  <a:moveTo>
                    <a:pt x="201769" y="0"/>
                  </a:moveTo>
                  <a:lnTo>
                    <a:pt x="157902" y="51852"/>
                  </a:lnTo>
                  <a:lnTo>
                    <a:pt x="125724" y="96429"/>
                  </a:lnTo>
                  <a:lnTo>
                    <a:pt x="96657" y="148412"/>
                  </a:lnTo>
                  <a:lnTo>
                    <a:pt x="62686" y="198867"/>
                  </a:lnTo>
                  <a:lnTo>
                    <a:pt x="20366" y="257048"/>
                  </a:lnTo>
                  <a:lnTo>
                    <a:pt x="0" y="302652"/>
                  </a:lnTo>
                </a:path>
              </a:pathLst>
            </a:custGeom>
            <a:ln w="3657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7561071" y="3242905"/>
            <a:ext cx="2274825" cy="813515"/>
            <a:chOff x="7561071" y="3242905"/>
            <a:chExt cx="2274825" cy="813515"/>
          </a:xfrm>
        </p:grpSpPr>
        <p:sp>
          <p:nvSpPr>
            <p:cNvPr id="270" name="Freeform 269"/>
            <p:cNvSpPr/>
            <p:nvPr/>
          </p:nvSpPr>
          <p:spPr>
            <a:xfrm>
              <a:off x="7561071" y="3242905"/>
              <a:ext cx="798449" cy="53133"/>
            </a:xfrm>
            <a:custGeom>
              <a:avLst/>
              <a:gdLst/>
              <a:ahLst/>
              <a:cxnLst/>
              <a:rect l="0" t="0" r="0" b="0"/>
              <a:pathLst>
                <a:path w="798449" h="53133">
                  <a:moveTo>
                    <a:pt x="0" y="0"/>
                  </a:moveTo>
                  <a:lnTo>
                    <a:pt x="83873" y="7998"/>
                  </a:lnTo>
                  <a:lnTo>
                    <a:pt x="173786" y="26059"/>
                  </a:lnTo>
                  <a:lnTo>
                    <a:pt x="259746" y="37323"/>
                  </a:lnTo>
                  <a:lnTo>
                    <a:pt x="341202" y="43640"/>
                  </a:lnTo>
                  <a:lnTo>
                    <a:pt x="426231" y="44888"/>
                  </a:lnTo>
                  <a:lnTo>
                    <a:pt x="515129" y="53132"/>
                  </a:lnTo>
                  <a:lnTo>
                    <a:pt x="598839" y="48499"/>
                  </a:lnTo>
                  <a:lnTo>
                    <a:pt x="668071" y="46174"/>
                  </a:lnTo>
                  <a:lnTo>
                    <a:pt x="747834" y="45388"/>
                  </a:lnTo>
                  <a:lnTo>
                    <a:pt x="798448" y="45195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621331" y="3529141"/>
              <a:ext cx="225977" cy="241042"/>
            </a:xfrm>
            <a:custGeom>
              <a:avLst/>
              <a:gdLst/>
              <a:ahLst/>
              <a:cxnLst/>
              <a:rect l="0" t="0" r="0" b="0"/>
              <a:pathLst>
                <a:path w="225977" h="241042">
                  <a:moveTo>
                    <a:pt x="225976" y="0"/>
                  </a:moveTo>
                  <a:lnTo>
                    <a:pt x="147154" y="78824"/>
                  </a:lnTo>
                  <a:lnTo>
                    <a:pt x="70687" y="168959"/>
                  </a:lnTo>
                  <a:lnTo>
                    <a:pt x="0" y="241041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651461" y="3514076"/>
              <a:ext cx="150652" cy="256107"/>
            </a:xfrm>
            <a:custGeom>
              <a:avLst/>
              <a:gdLst/>
              <a:ahLst/>
              <a:cxnLst/>
              <a:rect l="0" t="0" r="0" b="0"/>
              <a:pathLst>
                <a:path w="150652" h="256107">
                  <a:moveTo>
                    <a:pt x="0" y="0"/>
                  </a:moveTo>
                  <a:lnTo>
                    <a:pt x="22381" y="25729"/>
                  </a:lnTo>
                  <a:lnTo>
                    <a:pt x="67027" y="106392"/>
                  </a:lnTo>
                  <a:lnTo>
                    <a:pt x="124023" y="195928"/>
                  </a:lnTo>
                  <a:lnTo>
                    <a:pt x="150651" y="256106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952763" y="3514076"/>
              <a:ext cx="60262" cy="90391"/>
            </a:xfrm>
            <a:custGeom>
              <a:avLst/>
              <a:gdLst/>
              <a:ahLst/>
              <a:cxnLst/>
              <a:rect l="0" t="0" r="0" b="0"/>
              <a:pathLst>
                <a:path w="60262" h="90391">
                  <a:moveTo>
                    <a:pt x="0" y="0"/>
                  </a:moveTo>
                  <a:lnTo>
                    <a:pt x="13701" y="34408"/>
                  </a:lnTo>
                  <a:lnTo>
                    <a:pt x="60261" y="90390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7922632" y="3453816"/>
              <a:ext cx="256107" cy="391692"/>
            </a:xfrm>
            <a:custGeom>
              <a:avLst/>
              <a:gdLst/>
              <a:ahLst/>
              <a:cxnLst/>
              <a:rect l="0" t="0" r="0" b="0"/>
              <a:pathLst>
                <a:path w="256107" h="391692">
                  <a:moveTo>
                    <a:pt x="256106" y="0"/>
                  </a:moveTo>
                  <a:lnTo>
                    <a:pt x="204714" y="85768"/>
                  </a:lnTo>
                  <a:lnTo>
                    <a:pt x="135517" y="169615"/>
                  </a:lnTo>
                  <a:lnTo>
                    <a:pt x="75320" y="256449"/>
                  </a:lnTo>
                  <a:lnTo>
                    <a:pt x="26988" y="346526"/>
                  </a:lnTo>
                  <a:lnTo>
                    <a:pt x="0" y="391691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8591279" y="3619532"/>
              <a:ext cx="179278" cy="200229"/>
            </a:xfrm>
            <a:custGeom>
              <a:avLst/>
              <a:gdLst/>
              <a:ahLst/>
              <a:cxnLst/>
              <a:rect l="0" t="0" r="0" b="0"/>
              <a:pathLst>
                <a:path w="179278" h="200229">
                  <a:moveTo>
                    <a:pt x="114736" y="0"/>
                  </a:moveTo>
                  <a:lnTo>
                    <a:pt x="82747" y="0"/>
                  </a:lnTo>
                  <a:lnTo>
                    <a:pt x="58113" y="8927"/>
                  </a:lnTo>
                  <a:lnTo>
                    <a:pt x="15021" y="41937"/>
                  </a:lnTo>
                  <a:lnTo>
                    <a:pt x="3463" y="69971"/>
                  </a:lnTo>
                  <a:lnTo>
                    <a:pt x="0" y="103076"/>
                  </a:lnTo>
                  <a:lnTo>
                    <a:pt x="4041" y="134528"/>
                  </a:lnTo>
                  <a:lnTo>
                    <a:pt x="15880" y="160782"/>
                  </a:lnTo>
                  <a:lnTo>
                    <a:pt x="23723" y="172470"/>
                  </a:lnTo>
                  <a:lnTo>
                    <a:pt x="45831" y="189920"/>
                  </a:lnTo>
                  <a:lnTo>
                    <a:pt x="58756" y="196917"/>
                  </a:lnTo>
                  <a:lnTo>
                    <a:pt x="86509" y="200228"/>
                  </a:lnTo>
                  <a:lnTo>
                    <a:pt x="113908" y="194446"/>
                  </a:lnTo>
                  <a:lnTo>
                    <a:pt x="137246" y="180717"/>
                  </a:lnTo>
                  <a:lnTo>
                    <a:pt x="154312" y="158991"/>
                  </a:lnTo>
                  <a:lnTo>
                    <a:pt x="178908" y="104127"/>
                  </a:lnTo>
                  <a:lnTo>
                    <a:pt x="179277" y="91179"/>
                  </a:lnTo>
                  <a:lnTo>
                    <a:pt x="170762" y="67864"/>
                  </a:lnTo>
                  <a:lnTo>
                    <a:pt x="144866" y="30130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821025" y="3529141"/>
              <a:ext cx="141098" cy="237474"/>
            </a:xfrm>
            <a:custGeom>
              <a:avLst/>
              <a:gdLst/>
              <a:ahLst/>
              <a:cxnLst/>
              <a:rect l="0" t="0" r="0" b="0"/>
              <a:pathLst>
                <a:path w="141098" h="237474">
                  <a:moveTo>
                    <a:pt x="5512" y="180782"/>
                  </a:moveTo>
                  <a:lnTo>
                    <a:pt x="19212" y="215189"/>
                  </a:lnTo>
                  <a:lnTo>
                    <a:pt x="34477" y="235689"/>
                  </a:lnTo>
                  <a:lnTo>
                    <a:pt x="38213" y="237473"/>
                  </a:lnTo>
                  <a:lnTo>
                    <a:pt x="39031" y="233640"/>
                  </a:lnTo>
                  <a:lnTo>
                    <a:pt x="37900" y="226065"/>
                  </a:lnTo>
                  <a:lnTo>
                    <a:pt x="1900" y="149336"/>
                  </a:lnTo>
                  <a:lnTo>
                    <a:pt x="0" y="115472"/>
                  </a:lnTo>
                  <a:lnTo>
                    <a:pt x="6410" y="79778"/>
                  </a:lnTo>
                  <a:lnTo>
                    <a:pt x="20419" y="47174"/>
                  </a:lnTo>
                  <a:lnTo>
                    <a:pt x="46731" y="24873"/>
                  </a:lnTo>
                  <a:lnTo>
                    <a:pt x="79069" y="11054"/>
                  </a:lnTo>
                  <a:lnTo>
                    <a:pt x="141097" y="0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9338749" y="3423686"/>
              <a:ext cx="497147" cy="15066"/>
            </a:xfrm>
            <a:custGeom>
              <a:avLst/>
              <a:gdLst/>
              <a:ahLst/>
              <a:cxnLst/>
              <a:rect l="0" t="0" r="0" b="0"/>
              <a:pathLst>
                <a:path w="497147" h="15066">
                  <a:moveTo>
                    <a:pt x="497146" y="0"/>
                  </a:moveTo>
                  <a:lnTo>
                    <a:pt x="413273" y="0"/>
                  </a:lnTo>
                  <a:lnTo>
                    <a:pt x="334082" y="0"/>
                  </a:lnTo>
                  <a:lnTo>
                    <a:pt x="263958" y="0"/>
                  </a:lnTo>
                  <a:lnTo>
                    <a:pt x="190175" y="0"/>
                  </a:lnTo>
                  <a:lnTo>
                    <a:pt x="115305" y="1673"/>
                  </a:lnTo>
                  <a:lnTo>
                    <a:pt x="32882" y="11924"/>
                  </a:lnTo>
                  <a:lnTo>
                    <a:pt x="0" y="15065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9399009" y="3589401"/>
              <a:ext cx="90391" cy="105457"/>
            </a:xfrm>
            <a:custGeom>
              <a:avLst/>
              <a:gdLst/>
              <a:ahLst/>
              <a:cxnLst/>
              <a:rect l="0" t="0" r="0" b="0"/>
              <a:pathLst>
                <a:path w="90391" h="105457">
                  <a:moveTo>
                    <a:pt x="0" y="0"/>
                  </a:moveTo>
                  <a:lnTo>
                    <a:pt x="51392" y="73741"/>
                  </a:lnTo>
                  <a:lnTo>
                    <a:pt x="90390" y="105456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9383943" y="3544207"/>
              <a:ext cx="195847" cy="376627"/>
            </a:xfrm>
            <a:custGeom>
              <a:avLst/>
              <a:gdLst/>
              <a:ahLst/>
              <a:cxnLst/>
              <a:rect l="0" t="0" r="0" b="0"/>
              <a:pathLst>
                <a:path w="195847" h="376627">
                  <a:moveTo>
                    <a:pt x="195846" y="0"/>
                  </a:moveTo>
                  <a:lnTo>
                    <a:pt x="171793" y="27402"/>
                  </a:lnTo>
                  <a:lnTo>
                    <a:pt x="125020" y="112762"/>
                  </a:lnTo>
                  <a:lnTo>
                    <a:pt x="75257" y="199288"/>
                  </a:lnTo>
                  <a:lnTo>
                    <a:pt x="37127" y="284705"/>
                  </a:lnTo>
                  <a:lnTo>
                    <a:pt x="15456" y="341729"/>
                  </a:lnTo>
                  <a:lnTo>
                    <a:pt x="0" y="376626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9609919" y="3664727"/>
              <a:ext cx="195847" cy="256107"/>
            </a:xfrm>
            <a:custGeom>
              <a:avLst/>
              <a:gdLst/>
              <a:ahLst/>
              <a:cxnLst/>
              <a:rect l="0" t="0" r="0" b="0"/>
              <a:pathLst>
                <a:path w="195847" h="256107">
                  <a:moveTo>
                    <a:pt x="195846" y="0"/>
                  </a:moveTo>
                  <a:lnTo>
                    <a:pt x="135773" y="63420"/>
                  </a:lnTo>
                  <a:lnTo>
                    <a:pt x="84283" y="149254"/>
                  </a:lnTo>
                  <a:lnTo>
                    <a:pt x="19466" y="233060"/>
                  </a:lnTo>
                  <a:lnTo>
                    <a:pt x="0" y="256106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9594855" y="3619532"/>
              <a:ext cx="225977" cy="436888"/>
            </a:xfrm>
            <a:custGeom>
              <a:avLst/>
              <a:gdLst/>
              <a:ahLst/>
              <a:cxnLst/>
              <a:rect l="0" t="0" r="0" b="0"/>
              <a:pathLst>
                <a:path w="225977" h="436888">
                  <a:moveTo>
                    <a:pt x="0" y="0"/>
                  </a:moveTo>
                  <a:lnTo>
                    <a:pt x="24053" y="27402"/>
                  </a:lnTo>
                  <a:lnTo>
                    <a:pt x="70826" y="112763"/>
                  </a:lnTo>
                  <a:lnTo>
                    <a:pt x="120934" y="201629"/>
                  </a:lnTo>
                  <a:lnTo>
                    <a:pt x="160341" y="280931"/>
                  </a:lnTo>
                  <a:lnTo>
                    <a:pt x="200469" y="371215"/>
                  </a:lnTo>
                  <a:lnTo>
                    <a:pt x="225976" y="436887"/>
                  </a:lnTo>
                </a:path>
              </a:pathLst>
            </a:custGeom>
            <a:ln w="5448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2" name="Group 341"/>
          <p:cNvGrpSpPr/>
          <p:nvPr/>
        </p:nvGrpSpPr>
        <p:grpSpPr>
          <a:xfrm>
            <a:off x="496057" y="4172839"/>
            <a:ext cx="2146310" cy="843280"/>
            <a:chOff x="496057" y="4172839"/>
            <a:chExt cx="2146310" cy="843280"/>
          </a:xfrm>
        </p:grpSpPr>
        <p:grpSp>
          <p:nvGrpSpPr>
            <p:cNvPr id="308" name="Group 307"/>
            <p:cNvGrpSpPr/>
            <p:nvPr/>
          </p:nvGrpSpPr>
          <p:grpSpPr>
            <a:xfrm>
              <a:off x="499142" y="4172839"/>
              <a:ext cx="2143225" cy="397814"/>
              <a:chOff x="499142" y="4172839"/>
              <a:chExt cx="2143225" cy="397814"/>
            </a:xfrm>
          </p:grpSpPr>
          <p:sp>
            <p:nvSpPr>
              <p:cNvPr id="283" name="Freeform 282"/>
              <p:cNvSpPr/>
              <p:nvPr/>
            </p:nvSpPr>
            <p:spPr>
              <a:xfrm>
                <a:off x="582543" y="4256240"/>
                <a:ext cx="1" cy="194603"/>
              </a:xfrm>
              <a:custGeom>
                <a:avLst/>
                <a:gdLst/>
                <a:ahLst/>
                <a:cxnLst/>
                <a:rect l="0" t="0" r="0" b="0"/>
                <a:pathLst>
                  <a:path w="1" h="194603">
                    <a:moveTo>
                      <a:pt x="0" y="0"/>
                    </a:moveTo>
                    <a:lnTo>
                      <a:pt x="0" y="43067"/>
                    </a:lnTo>
                    <a:lnTo>
                      <a:pt x="0" y="95111"/>
                    </a:lnTo>
                    <a:lnTo>
                      <a:pt x="0" y="145052"/>
                    </a:lnTo>
                    <a:lnTo>
                      <a:pt x="0" y="194602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Freeform 283"/>
              <p:cNvSpPr/>
              <p:nvPr/>
            </p:nvSpPr>
            <p:spPr>
              <a:xfrm>
                <a:off x="499142" y="4207002"/>
                <a:ext cx="231671" cy="243842"/>
              </a:xfrm>
              <a:custGeom>
                <a:avLst/>
                <a:gdLst/>
                <a:ahLst/>
                <a:cxnLst/>
                <a:rect l="0" t="0" r="0" b="0"/>
                <a:pathLst>
                  <a:path w="231671" h="243842">
                    <a:moveTo>
                      <a:pt x="0" y="77038"/>
                    </a:moveTo>
                    <a:lnTo>
                      <a:pt x="0" y="57361"/>
                    </a:lnTo>
                    <a:lnTo>
                      <a:pt x="5491" y="42209"/>
                    </a:lnTo>
                    <a:lnTo>
                      <a:pt x="25796" y="15702"/>
                    </a:lnTo>
                    <a:lnTo>
                      <a:pt x="48486" y="1777"/>
                    </a:lnTo>
                    <a:lnTo>
                      <a:pt x="68570" y="0"/>
                    </a:lnTo>
                    <a:lnTo>
                      <a:pt x="89165" y="3673"/>
                    </a:lnTo>
                    <a:lnTo>
                      <a:pt x="112337" y="17318"/>
                    </a:lnTo>
                    <a:lnTo>
                      <a:pt x="125778" y="28530"/>
                    </a:lnTo>
                    <a:lnTo>
                      <a:pt x="140003" y="51340"/>
                    </a:lnTo>
                    <a:lnTo>
                      <a:pt x="145819" y="82580"/>
                    </a:lnTo>
                    <a:lnTo>
                      <a:pt x="142624" y="113002"/>
                    </a:lnTo>
                    <a:lnTo>
                      <a:pt x="135120" y="129403"/>
                    </a:lnTo>
                    <a:lnTo>
                      <a:pt x="130236" y="136659"/>
                    </a:lnTo>
                    <a:lnTo>
                      <a:pt x="127555" y="152959"/>
                    </a:lnTo>
                    <a:lnTo>
                      <a:pt x="130826" y="170500"/>
                    </a:lnTo>
                    <a:lnTo>
                      <a:pt x="155404" y="216145"/>
                    </a:lnTo>
                    <a:lnTo>
                      <a:pt x="173264" y="238952"/>
                    </a:lnTo>
                    <a:lnTo>
                      <a:pt x="180377" y="242641"/>
                    </a:lnTo>
                    <a:lnTo>
                      <a:pt x="231670" y="243841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5" name="Freeform 284"/>
              <p:cNvSpPr/>
              <p:nvPr/>
            </p:nvSpPr>
            <p:spPr>
              <a:xfrm>
                <a:off x="687056" y="4320934"/>
                <a:ext cx="145692" cy="111376"/>
              </a:xfrm>
              <a:custGeom>
                <a:avLst/>
                <a:gdLst/>
                <a:ahLst/>
                <a:cxnLst/>
                <a:rect l="0" t="0" r="0" b="0"/>
                <a:pathLst>
                  <a:path w="145692" h="111376">
                    <a:moveTo>
                      <a:pt x="80823" y="74308"/>
                    </a:moveTo>
                    <a:lnTo>
                      <a:pt x="86162" y="45745"/>
                    </a:lnTo>
                    <a:lnTo>
                      <a:pt x="83882" y="27635"/>
                    </a:lnTo>
                    <a:lnTo>
                      <a:pt x="76691" y="12036"/>
                    </a:lnTo>
                    <a:lnTo>
                      <a:pt x="71891" y="4993"/>
                    </a:lnTo>
                    <a:lnTo>
                      <a:pt x="64572" y="1327"/>
                    </a:lnTo>
                    <a:lnTo>
                      <a:pt x="45457" y="0"/>
                    </a:lnTo>
                    <a:lnTo>
                      <a:pt x="36653" y="3147"/>
                    </a:lnTo>
                    <a:lnTo>
                      <a:pt x="21379" y="14880"/>
                    </a:lnTo>
                    <a:lnTo>
                      <a:pt x="6122" y="38852"/>
                    </a:lnTo>
                    <a:lnTo>
                      <a:pt x="0" y="70438"/>
                    </a:lnTo>
                    <a:lnTo>
                      <a:pt x="4059" y="88376"/>
                    </a:lnTo>
                    <a:lnTo>
                      <a:pt x="8024" y="96042"/>
                    </a:lnTo>
                    <a:lnTo>
                      <a:pt x="14787" y="101153"/>
                    </a:lnTo>
                    <a:lnTo>
                      <a:pt x="33283" y="106832"/>
                    </a:lnTo>
                    <a:lnTo>
                      <a:pt x="41922" y="106287"/>
                    </a:lnTo>
                    <a:lnTo>
                      <a:pt x="57013" y="100190"/>
                    </a:lnTo>
                    <a:lnTo>
                      <a:pt x="67838" y="87871"/>
                    </a:lnTo>
                    <a:lnTo>
                      <a:pt x="75052" y="71069"/>
                    </a:lnTo>
                    <a:lnTo>
                      <a:pt x="79113" y="46692"/>
                    </a:lnTo>
                    <a:lnTo>
                      <a:pt x="93549" y="93847"/>
                    </a:lnTo>
                    <a:lnTo>
                      <a:pt x="98574" y="102779"/>
                    </a:lnTo>
                    <a:lnTo>
                      <a:pt x="105013" y="107703"/>
                    </a:lnTo>
                    <a:lnTo>
                      <a:pt x="112394" y="109957"/>
                    </a:lnTo>
                    <a:lnTo>
                      <a:pt x="145691" y="111375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6" name="Freeform 285"/>
              <p:cNvSpPr/>
              <p:nvPr/>
            </p:nvSpPr>
            <p:spPr>
              <a:xfrm>
                <a:off x="842014" y="4339641"/>
                <a:ext cx="27801" cy="83402"/>
              </a:xfrm>
              <a:custGeom>
                <a:avLst/>
                <a:gdLst/>
                <a:ahLst/>
                <a:cxnLst/>
                <a:rect l="0" t="0" r="0" b="0"/>
                <a:pathLst>
                  <a:path w="27801" h="83402">
                    <a:moveTo>
                      <a:pt x="0" y="0"/>
                    </a:moveTo>
                    <a:lnTo>
                      <a:pt x="15806" y="54797"/>
                    </a:lnTo>
                    <a:lnTo>
                      <a:pt x="27800" y="83401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7" name="Freeform 286"/>
              <p:cNvSpPr/>
              <p:nvPr/>
            </p:nvSpPr>
            <p:spPr>
              <a:xfrm>
                <a:off x="835224" y="4311841"/>
                <a:ext cx="71658" cy="258812"/>
              </a:xfrm>
              <a:custGeom>
                <a:avLst/>
                <a:gdLst/>
                <a:ahLst/>
                <a:cxnLst/>
                <a:rect l="0" t="0" r="0" b="0"/>
                <a:pathLst>
                  <a:path w="71658" h="258812">
                    <a:moveTo>
                      <a:pt x="71657" y="0"/>
                    </a:moveTo>
                    <a:lnTo>
                      <a:pt x="55851" y="54817"/>
                    </a:lnTo>
                    <a:lnTo>
                      <a:pt x="40720" y="109674"/>
                    </a:lnTo>
                    <a:lnTo>
                      <a:pt x="25317" y="164669"/>
                    </a:lnTo>
                    <a:lnTo>
                      <a:pt x="9878" y="219224"/>
                    </a:lnTo>
                    <a:lnTo>
                      <a:pt x="0" y="258811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8" name="Freeform 287"/>
              <p:cNvSpPr/>
              <p:nvPr/>
            </p:nvSpPr>
            <p:spPr>
              <a:xfrm>
                <a:off x="953215" y="4346251"/>
                <a:ext cx="64869" cy="11925"/>
              </a:xfrm>
              <a:custGeom>
                <a:avLst/>
                <a:gdLst/>
                <a:ahLst/>
                <a:cxnLst/>
                <a:rect l="0" t="0" r="0" b="0"/>
                <a:pathLst>
                  <a:path w="64869" h="11925">
                    <a:moveTo>
                      <a:pt x="64868" y="11924"/>
                    </a:moveTo>
                    <a:lnTo>
                      <a:pt x="50110" y="2085"/>
                    </a:lnTo>
                    <a:lnTo>
                      <a:pt x="31881" y="0"/>
                    </a:lnTo>
                    <a:lnTo>
                      <a:pt x="0" y="2657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9" name="Freeform 288"/>
              <p:cNvSpPr/>
              <p:nvPr/>
            </p:nvSpPr>
            <p:spPr>
              <a:xfrm>
                <a:off x="536209" y="4506444"/>
                <a:ext cx="342873" cy="27801"/>
              </a:xfrm>
              <a:custGeom>
                <a:avLst/>
                <a:gdLst/>
                <a:ahLst/>
                <a:cxnLst/>
                <a:rect l="0" t="0" r="0" b="0"/>
                <a:pathLst>
                  <a:path w="342873" h="27801">
                    <a:moveTo>
                      <a:pt x="342872" y="0"/>
                    </a:moveTo>
                    <a:lnTo>
                      <a:pt x="305296" y="2746"/>
                    </a:lnTo>
                    <a:lnTo>
                      <a:pt x="253035" y="9438"/>
                    </a:lnTo>
                    <a:lnTo>
                      <a:pt x="199323" y="17132"/>
                    </a:lnTo>
                    <a:lnTo>
                      <a:pt x="151070" y="18257"/>
                    </a:lnTo>
                    <a:lnTo>
                      <a:pt x="101878" y="18479"/>
                    </a:lnTo>
                    <a:lnTo>
                      <a:pt x="46517" y="24894"/>
                    </a:lnTo>
                    <a:lnTo>
                      <a:pt x="0" y="2780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0" name="Freeform 289"/>
              <p:cNvSpPr/>
              <p:nvPr/>
            </p:nvSpPr>
            <p:spPr>
              <a:xfrm>
                <a:off x="1124365" y="4293307"/>
                <a:ext cx="14188" cy="148270"/>
              </a:xfrm>
              <a:custGeom>
                <a:avLst/>
                <a:gdLst/>
                <a:ahLst/>
                <a:cxnLst/>
                <a:rect l="0" t="0" r="0" b="0"/>
                <a:pathLst>
                  <a:path w="14188" h="148270">
                    <a:moveTo>
                      <a:pt x="4920" y="0"/>
                    </a:moveTo>
                    <a:lnTo>
                      <a:pt x="0" y="14758"/>
                    </a:lnTo>
                    <a:lnTo>
                      <a:pt x="3910" y="60155"/>
                    </a:lnTo>
                    <a:lnTo>
                      <a:pt x="12630" y="115500"/>
                    </a:lnTo>
                    <a:lnTo>
                      <a:pt x="14187" y="148269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1" name="Freeform 290"/>
              <p:cNvSpPr/>
              <p:nvPr/>
            </p:nvSpPr>
            <p:spPr>
              <a:xfrm>
                <a:off x="1221953" y="4256240"/>
                <a:ext cx="9268" cy="194603"/>
              </a:xfrm>
              <a:custGeom>
                <a:avLst/>
                <a:gdLst/>
                <a:ahLst/>
                <a:cxnLst/>
                <a:rect l="0" t="0" r="0" b="0"/>
                <a:pathLst>
                  <a:path w="9268" h="194603">
                    <a:moveTo>
                      <a:pt x="0" y="0"/>
                    </a:moveTo>
                    <a:lnTo>
                      <a:pt x="0" y="43067"/>
                    </a:lnTo>
                    <a:lnTo>
                      <a:pt x="0" y="95111"/>
                    </a:lnTo>
                    <a:lnTo>
                      <a:pt x="7335" y="150116"/>
                    </a:lnTo>
                    <a:lnTo>
                      <a:pt x="9267" y="194602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2" name="Freeform 291"/>
              <p:cNvSpPr/>
              <p:nvPr/>
            </p:nvSpPr>
            <p:spPr>
              <a:xfrm>
                <a:off x="1157085" y="4367441"/>
                <a:ext cx="64869" cy="18535"/>
              </a:xfrm>
              <a:custGeom>
                <a:avLst/>
                <a:gdLst/>
                <a:ahLst/>
                <a:cxnLst/>
                <a:rect l="0" t="0" r="0" b="0"/>
                <a:pathLst>
                  <a:path w="64869" h="18535">
                    <a:moveTo>
                      <a:pt x="64868" y="0"/>
                    </a:moveTo>
                    <a:lnTo>
                      <a:pt x="14035" y="16029"/>
                    </a:lnTo>
                    <a:lnTo>
                      <a:pt x="0" y="18534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3" name="Freeform 292"/>
              <p:cNvSpPr/>
              <p:nvPr/>
            </p:nvSpPr>
            <p:spPr>
              <a:xfrm>
                <a:off x="1277221" y="4357167"/>
                <a:ext cx="120802" cy="101840"/>
              </a:xfrm>
              <a:custGeom>
                <a:avLst/>
                <a:gdLst/>
                <a:ahLst/>
                <a:cxnLst/>
                <a:rect l="0" t="0" r="0" b="0"/>
                <a:pathLst>
                  <a:path w="120802" h="101840">
                    <a:moveTo>
                      <a:pt x="74467" y="28808"/>
                    </a:moveTo>
                    <a:lnTo>
                      <a:pt x="48671" y="3012"/>
                    </a:lnTo>
                    <a:lnTo>
                      <a:pt x="41825" y="284"/>
                    </a:lnTo>
                    <a:lnTo>
                      <a:pt x="25981" y="0"/>
                    </a:lnTo>
                    <a:lnTo>
                      <a:pt x="11389" y="8797"/>
                    </a:lnTo>
                    <a:lnTo>
                      <a:pt x="4615" y="15468"/>
                    </a:lnTo>
                    <a:lnTo>
                      <a:pt x="1128" y="23004"/>
                    </a:lnTo>
                    <a:lnTo>
                      <a:pt x="0" y="39614"/>
                    </a:lnTo>
                    <a:lnTo>
                      <a:pt x="5153" y="66331"/>
                    </a:lnTo>
                    <a:lnTo>
                      <a:pt x="18121" y="93811"/>
                    </a:lnTo>
                    <a:lnTo>
                      <a:pt x="24547" y="98914"/>
                    </a:lnTo>
                    <a:lnTo>
                      <a:pt x="31920" y="101287"/>
                    </a:lnTo>
                    <a:lnTo>
                      <a:pt x="39925" y="101839"/>
                    </a:lnTo>
                    <a:lnTo>
                      <a:pt x="46291" y="99117"/>
                    </a:lnTo>
                    <a:lnTo>
                      <a:pt x="56110" y="87857"/>
                    </a:lnTo>
                    <a:lnTo>
                      <a:pt x="67426" y="64151"/>
                    </a:lnTo>
                    <a:lnTo>
                      <a:pt x="70803" y="61638"/>
                    </a:lnTo>
                    <a:lnTo>
                      <a:pt x="74084" y="63050"/>
                    </a:lnTo>
                    <a:lnTo>
                      <a:pt x="82534" y="71827"/>
                    </a:lnTo>
                    <a:lnTo>
                      <a:pt x="107636" y="88750"/>
                    </a:lnTo>
                    <a:lnTo>
                      <a:pt x="120801" y="93676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4" name="Freeform 293"/>
              <p:cNvSpPr/>
              <p:nvPr/>
            </p:nvSpPr>
            <p:spPr>
              <a:xfrm>
                <a:off x="1403371" y="4334722"/>
                <a:ext cx="107322" cy="149192"/>
              </a:xfrm>
              <a:custGeom>
                <a:avLst/>
                <a:gdLst/>
                <a:ahLst/>
                <a:cxnLst/>
                <a:rect l="0" t="0" r="0" b="0"/>
                <a:pathLst>
                  <a:path w="107322" h="149192">
                    <a:moveTo>
                      <a:pt x="78052" y="4919"/>
                    </a:moveTo>
                    <a:lnTo>
                      <a:pt x="63294" y="0"/>
                    </a:lnTo>
                    <a:lnTo>
                      <a:pt x="47811" y="330"/>
                    </a:lnTo>
                    <a:lnTo>
                      <a:pt x="30634" y="4939"/>
                    </a:lnTo>
                    <a:lnTo>
                      <a:pt x="12703" y="13852"/>
                    </a:lnTo>
                    <a:lnTo>
                      <a:pt x="6685" y="21171"/>
                    </a:lnTo>
                    <a:lnTo>
                      <a:pt x="0" y="40286"/>
                    </a:lnTo>
                    <a:lnTo>
                      <a:pt x="1306" y="48060"/>
                    </a:lnTo>
                    <a:lnTo>
                      <a:pt x="5265" y="54273"/>
                    </a:lnTo>
                    <a:lnTo>
                      <a:pt x="18932" y="63921"/>
                    </a:lnTo>
                    <a:lnTo>
                      <a:pt x="68119" y="81777"/>
                    </a:lnTo>
                    <a:lnTo>
                      <a:pt x="91469" y="96221"/>
                    </a:lnTo>
                    <a:lnTo>
                      <a:pt x="102206" y="110366"/>
                    </a:lnTo>
                    <a:lnTo>
                      <a:pt x="106510" y="118462"/>
                    </a:lnTo>
                    <a:lnTo>
                      <a:pt x="107321" y="125919"/>
                    </a:lnTo>
                    <a:lnTo>
                      <a:pt x="102730" y="139695"/>
                    </a:lnTo>
                    <a:lnTo>
                      <a:pt x="96563" y="144194"/>
                    </a:lnTo>
                    <a:lnTo>
                      <a:pt x="78729" y="149191"/>
                    </a:lnTo>
                    <a:lnTo>
                      <a:pt x="50452" y="147084"/>
                    </a:lnTo>
                    <a:lnTo>
                      <a:pt x="13185" y="134655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5" name="Freeform 294"/>
              <p:cNvSpPr/>
              <p:nvPr/>
            </p:nvSpPr>
            <p:spPr>
              <a:xfrm>
                <a:off x="1676026" y="4256240"/>
                <a:ext cx="18535" cy="213137"/>
              </a:xfrm>
              <a:custGeom>
                <a:avLst/>
                <a:gdLst/>
                <a:ahLst/>
                <a:cxnLst/>
                <a:rect l="0" t="0" r="0" b="0"/>
                <a:pathLst>
                  <a:path w="18535" h="213137">
                    <a:moveTo>
                      <a:pt x="0" y="0"/>
                    </a:moveTo>
                    <a:lnTo>
                      <a:pt x="0" y="43067"/>
                    </a:lnTo>
                    <a:lnTo>
                      <a:pt x="4920" y="95111"/>
                    </a:lnTo>
                    <a:lnTo>
                      <a:pt x="9438" y="150391"/>
                    </a:lnTo>
                    <a:lnTo>
                      <a:pt x="16432" y="190446"/>
                    </a:lnTo>
                    <a:lnTo>
                      <a:pt x="18534" y="213136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6" name="Freeform 295"/>
              <p:cNvSpPr/>
              <p:nvPr/>
            </p:nvSpPr>
            <p:spPr>
              <a:xfrm>
                <a:off x="1785036" y="4336737"/>
                <a:ext cx="104128" cy="123426"/>
              </a:xfrm>
              <a:custGeom>
                <a:avLst/>
                <a:gdLst/>
                <a:ahLst/>
                <a:cxnLst/>
                <a:rect l="0" t="0" r="0" b="0"/>
                <a:pathLst>
                  <a:path w="104128" h="123426">
                    <a:moveTo>
                      <a:pt x="11459" y="39971"/>
                    </a:moveTo>
                    <a:lnTo>
                      <a:pt x="50153" y="52869"/>
                    </a:lnTo>
                    <a:lnTo>
                      <a:pt x="67783" y="53254"/>
                    </a:lnTo>
                    <a:lnTo>
                      <a:pt x="76809" y="51916"/>
                    </a:lnTo>
                    <a:lnTo>
                      <a:pt x="83856" y="47934"/>
                    </a:lnTo>
                    <a:lnTo>
                      <a:pt x="94431" y="35273"/>
                    </a:lnTo>
                    <a:lnTo>
                      <a:pt x="95604" y="28602"/>
                    </a:lnTo>
                    <a:lnTo>
                      <a:pt x="94326" y="22095"/>
                    </a:lnTo>
                    <a:lnTo>
                      <a:pt x="91415" y="15698"/>
                    </a:lnTo>
                    <a:lnTo>
                      <a:pt x="79944" y="5845"/>
                    </a:lnTo>
                    <a:lnTo>
                      <a:pt x="72560" y="1775"/>
                    </a:lnTo>
                    <a:lnTo>
                      <a:pt x="56119" y="0"/>
                    </a:lnTo>
                    <a:lnTo>
                      <a:pt x="38515" y="3673"/>
                    </a:lnTo>
                    <a:lnTo>
                      <a:pt x="20395" y="12169"/>
                    </a:lnTo>
                    <a:lnTo>
                      <a:pt x="7537" y="25555"/>
                    </a:lnTo>
                    <a:lnTo>
                      <a:pt x="2666" y="33449"/>
                    </a:lnTo>
                    <a:lnTo>
                      <a:pt x="0" y="53204"/>
                    </a:lnTo>
                    <a:lnTo>
                      <a:pt x="3277" y="74682"/>
                    </a:lnTo>
                    <a:lnTo>
                      <a:pt x="11598" y="94525"/>
                    </a:lnTo>
                    <a:lnTo>
                      <a:pt x="32779" y="118143"/>
                    </a:lnTo>
                    <a:lnTo>
                      <a:pt x="41117" y="121945"/>
                    </a:lnTo>
                    <a:lnTo>
                      <a:pt x="58619" y="123425"/>
                    </a:lnTo>
                    <a:lnTo>
                      <a:pt x="104127" y="114106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7" name="Freeform 296"/>
              <p:cNvSpPr/>
              <p:nvPr/>
            </p:nvSpPr>
            <p:spPr>
              <a:xfrm>
                <a:off x="1916963" y="4368943"/>
                <a:ext cx="101936" cy="122124"/>
              </a:xfrm>
              <a:custGeom>
                <a:avLst/>
                <a:gdLst/>
                <a:ahLst/>
                <a:cxnLst/>
                <a:rect l="0" t="0" r="0" b="0"/>
                <a:pathLst>
                  <a:path w="101936" h="122124">
                    <a:moveTo>
                      <a:pt x="0" y="44833"/>
                    </a:moveTo>
                    <a:lnTo>
                      <a:pt x="0" y="64511"/>
                    </a:lnTo>
                    <a:lnTo>
                      <a:pt x="20877" y="119068"/>
                    </a:lnTo>
                    <a:lnTo>
                      <a:pt x="22155" y="122123"/>
                    </a:lnTo>
                    <a:lnTo>
                      <a:pt x="5837" y="71672"/>
                    </a:lnTo>
                    <a:lnTo>
                      <a:pt x="1730" y="39629"/>
                    </a:lnTo>
                    <a:lnTo>
                      <a:pt x="5432" y="8970"/>
                    </a:lnTo>
                    <a:lnTo>
                      <a:pt x="9799" y="3420"/>
                    </a:lnTo>
                    <a:lnTo>
                      <a:pt x="15800" y="750"/>
                    </a:lnTo>
                    <a:lnTo>
                      <a:pt x="22889" y="0"/>
                    </a:lnTo>
                    <a:lnTo>
                      <a:pt x="39003" y="4658"/>
                    </a:lnTo>
                    <a:lnTo>
                      <a:pt x="62696" y="18857"/>
                    </a:lnTo>
                    <a:lnTo>
                      <a:pt x="75228" y="31229"/>
                    </a:lnTo>
                    <a:lnTo>
                      <a:pt x="95088" y="73283"/>
                    </a:lnTo>
                    <a:lnTo>
                      <a:pt x="101935" y="10970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8" name="Freeform 297"/>
              <p:cNvSpPr/>
              <p:nvPr/>
            </p:nvSpPr>
            <p:spPr>
              <a:xfrm>
                <a:off x="2033214" y="4188321"/>
                <a:ext cx="78353" cy="288090"/>
              </a:xfrm>
              <a:custGeom>
                <a:avLst/>
                <a:gdLst/>
                <a:ahLst/>
                <a:cxnLst/>
                <a:rect l="0" t="0" r="0" b="0"/>
                <a:pathLst>
                  <a:path w="78353" h="288090">
                    <a:moveTo>
                      <a:pt x="59819" y="225455"/>
                    </a:moveTo>
                    <a:lnTo>
                      <a:pt x="51391" y="204290"/>
                    </a:lnTo>
                    <a:lnTo>
                      <a:pt x="42001" y="191680"/>
                    </a:lnTo>
                    <a:lnTo>
                      <a:pt x="34555" y="188523"/>
                    </a:lnTo>
                    <a:lnTo>
                      <a:pt x="15298" y="187761"/>
                    </a:lnTo>
                    <a:lnTo>
                      <a:pt x="8516" y="192089"/>
                    </a:lnTo>
                    <a:lnTo>
                      <a:pt x="3994" y="199092"/>
                    </a:lnTo>
                    <a:lnTo>
                      <a:pt x="0" y="216827"/>
                    </a:lnTo>
                    <a:lnTo>
                      <a:pt x="1657" y="235006"/>
                    </a:lnTo>
                    <a:lnTo>
                      <a:pt x="13298" y="262606"/>
                    </a:lnTo>
                    <a:lnTo>
                      <a:pt x="29789" y="285428"/>
                    </a:lnTo>
                    <a:lnTo>
                      <a:pt x="35680" y="288089"/>
                    </a:lnTo>
                    <a:lnTo>
                      <a:pt x="41667" y="287804"/>
                    </a:lnTo>
                    <a:lnTo>
                      <a:pt x="47718" y="285554"/>
                    </a:lnTo>
                    <a:lnTo>
                      <a:pt x="57186" y="274818"/>
                    </a:lnTo>
                    <a:lnTo>
                      <a:pt x="63797" y="258720"/>
                    </a:lnTo>
                    <a:lnTo>
                      <a:pt x="73308" y="202924"/>
                    </a:lnTo>
                    <a:lnTo>
                      <a:pt x="70987" y="147861"/>
                    </a:lnTo>
                    <a:lnTo>
                      <a:pt x="66715" y="99002"/>
                    </a:lnTo>
                    <a:lnTo>
                      <a:pt x="53329" y="49817"/>
                    </a:lnTo>
                    <a:lnTo>
                      <a:pt x="38155" y="3108"/>
                    </a:lnTo>
                    <a:lnTo>
                      <a:pt x="35080" y="0"/>
                    </a:lnTo>
                    <a:lnTo>
                      <a:pt x="32000" y="1017"/>
                    </a:lnTo>
                    <a:lnTo>
                      <a:pt x="28917" y="4784"/>
                    </a:lnTo>
                    <a:lnTo>
                      <a:pt x="27891" y="10384"/>
                    </a:lnTo>
                    <a:lnTo>
                      <a:pt x="32550" y="65665"/>
                    </a:lnTo>
                    <a:lnTo>
                      <a:pt x="44851" y="118876"/>
                    </a:lnTo>
                    <a:lnTo>
                      <a:pt x="59881" y="169242"/>
                    </a:lnTo>
                    <a:lnTo>
                      <a:pt x="75612" y="219910"/>
                    </a:lnTo>
                    <a:lnTo>
                      <a:pt x="78352" y="234722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9" name="Freeform 298"/>
              <p:cNvSpPr/>
              <p:nvPr/>
            </p:nvSpPr>
            <p:spPr>
              <a:xfrm>
                <a:off x="2148633" y="4404509"/>
                <a:ext cx="29738" cy="110121"/>
              </a:xfrm>
              <a:custGeom>
                <a:avLst/>
                <a:gdLst/>
                <a:ahLst/>
                <a:cxnLst/>
                <a:rect l="0" t="0" r="0" b="0"/>
                <a:pathLst>
                  <a:path w="29738" h="110121">
                    <a:moveTo>
                      <a:pt x="0" y="0"/>
                    </a:moveTo>
                    <a:lnTo>
                      <a:pt x="12899" y="46673"/>
                    </a:lnTo>
                    <a:lnTo>
                      <a:pt x="24819" y="90866"/>
                    </a:lnTo>
                    <a:lnTo>
                      <a:pt x="29737" y="11012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0" name="Freeform 299"/>
              <p:cNvSpPr/>
              <p:nvPr/>
            </p:nvSpPr>
            <p:spPr>
              <a:xfrm>
                <a:off x="2144496" y="4321868"/>
                <a:ext cx="71951" cy="192771"/>
              </a:xfrm>
              <a:custGeom>
                <a:avLst/>
                <a:gdLst/>
                <a:ahLst/>
                <a:cxnLst/>
                <a:rect l="0" t="0" r="0" b="0"/>
                <a:pathLst>
                  <a:path w="71951" h="192771">
                    <a:moveTo>
                      <a:pt x="33739" y="192770"/>
                    </a:moveTo>
                    <a:lnTo>
                      <a:pt x="22191" y="150191"/>
                    </a:lnTo>
                    <a:lnTo>
                      <a:pt x="10220" y="103535"/>
                    </a:lnTo>
                    <a:lnTo>
                      <a:pt x="0" y="50807"/>
                    </a:lnTo>
                    <a:lnTo>
                      <a:pt x="1612" y="24904"/>
                    </a:lnTo>
                    <a:lnTo>
                      <a:pt x="5543" y="15319"/>
                    </a:lnTo>
                    <a:lnTo>
                      <a:pt x="18148" y="1924"/>
                    </a:lnTo>
                    <a:lnTo>
                      <a:pt x="24804" y="0"/>
                    </a:lnTo>
                    <a:lnTo>
                      <a:pt x="31300" y="776"/>
                    </a:lnTo>
                    <a:lnTo>
                      <a:pt x="37691" y="3353"/>
                    </a:lnTo>
                    <a:lnTo>
                      <a:pt x="56524" y="21738"/>
                    </a:lnTo>
                    <a:lnTo>
                      <a:pt x="70226" y="46749"/>
                    </a:lnTo>
                    <a:lnTo>
                      <a:pt x="71950" y="67375"/>
                    </a:lnTo>
                    <a:lnTo>
                      <a:pt x="70969" y="78641"/>
                    </a:lnTo>
                    <a:lnTo>
                      <a:pt x="61641" y="96651"/>
                    </a:lnTo>
                    <a:lnTo>
                      <a:pt x="41205" y="119708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1" name="Freeform 300"/>
              <p:cNvSpPr/>
              <p:nvPr/>
            </p:nvSpPr>
            <p:spPr>
              <a:xfrm>
                <a:off x="2249629" y="4311841"/>
                <a:ext cx="62144" cy="100486"/>
              </a:xfrm>
              <a:custGeom>
                <a:avLst/>
                <a:gdLst/>
                <a:ahLst/>
                <a:cxnLst/>
                <a:rect l="0" t="0" r="0" b="0"/>
                <a:pathLst>
                  <a:path w="62144" h="100486">
                    <a:moveTo>
                      <a:pt x="38007" y="0"/>
                    </a:moveTo>
                    <a:lnTo>
                      <a:pt x="16842" y="15826"/>
                    </a:lnTo>
                    <a:lnTo>
                      <a:pt x="4232" y="30716"/>
                    </a:lnTo>
                    <a:lnTo>
                      <a:pt x="0" y="50375"/>
                    </a:lnTo>
                    <a:lnTo>
                      <a:pt x="2581" y="71812"/>
                    </a:lnTo>
                    <a:lnTo>
                      <a:pt x="10593" y="91636"/>
                    </a:lnTo>
                    <a:lnTo>
                      <a:pt x="16642" y="97128"/>
                    </a:lnTo>
                    <a:lnTo>
                      <a:pt x="23764" y="99761"/>
                    </a:lnTo>
                    <a:lnTo>
                      <a:pt x="31600" y="100485"/>
                    </a:lnTo>
                    <a:lnTo>
                      <a:pt x="38884" y="97880"/>
                    </a:lnTo>
                    <a:lnTo>
                      <a:pt x="52468" y="86747"/>
                    </a:lnTo>
                    <a:lnTo>
                      <a:pt x="59879" y="68757"/>
                    </a:lnTo>
                    <a:lnTo>
                      <a:pt x="62143" y="49092"/>
                    </a:lnTo>
                    <a:lnTo>
                      <a:pt x="56540" y="18534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2" name="Freeform 301"/>
              <p:cNvSpPr/>
              <p:nvPr/>
            </p:nvSpPr>
            <p:spPr>
              <a:xfrm>
                <a:off x="2352504" y="4348908"/>
                <a:ext cx="18534" cy="64868"/>
              </a:xfrm>
              <a:custGeom>
                <a:avLst/>
                <a:gdLst/>
                <a:ahLst/>
                <a:cxnLst/>
                <a:rect l="0" t="0" r="0" b="0"/>
                <a:pathLst>
                  <a:path w="18534" h="64868">
                    <a:moveTo>
                      <a:pt x="0" y="0"/>
                    </a:moveTo>
                    <a:lnTo>
                      <a:pt x="14776" y="52738"/>
                    </a:lnTo>
                    <a:lnTo>
                      <a:pt x="18533" y="64867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3" name="Freeform 302"/>
              <p:cNvSpPr/>
              <p:nvPr/>
            </p:nvSpPr>
            <p:spPr>
              <a:xfrm>
                <a:off x="2343237" y="423770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4" name="Freeform 303"/>
              <p:cNvSpPr/>
              <p:nvPr/>
            </p:nvSpPr>
            <p:spPr>
              <a:xfrm>
                <a:off x="2417371" y="4332533"/>
                <a:ext cx="74135" cy="90510"/>
              </a:xfrm>
              <a:custGeom>
                <a:avLst/>
                <a:gdLst/>
                <a:ahLst/>
                <a:cxnLst/>
                <a:rect l="0" t="0" r="0" b="0"/>
                <a:pathLst>
                  <a:path w="74135" h="90510">
                    <a:moveTo>
                      <a:pt x="0" y="25642"/>
                    </a:moveTo>
                    <a:lnTo>
                      <a:pt x="13747" y="66882"/>
                    </a:lnTo>
                    <a:lnTo>
                      <a:pt x="2285" y="21513"/>
                    </a:lnTo>
                    <a:lnTo>
                      <a:pt x="1523" y="10534"/>
                    </a:lnTo>
                    <a:lnTo>
                      <a:pt x="4105" y="4243"/>
                    </a:lnTo>
                    <a:lnTo>
                      <a:pt x="8914" y="1080"/>
                    </a:lnTo>
                    <a:lnTo>
                      <a:pt x="15210" y="0"/>
                    </a:lnTo>
                    <a:lnTo>
                      <a:pt x="21466" y="1340"/>
                    </a:lnTo>
                    <a:lnTo>
                      <a:pt x="33909" y="8320"/>
                    </a:lnTo>
                    <a:lnTo>
                      <a:pt x="43557" y="21031"/>
                    </a:lnTo>
                    <a:lnTo>
                      <a:pt x="64624" y="69639"/>
                    </a:lnTo>
                    <a:lnTo>
                      <a:pt x="74134" y="90509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5" name="Freeform 304"/>
              <p:cNvSpPr/>
              <p:nvPr/>
            </p:nvSpPr>
            <p:spPr>
              <a:xfrm>
                <a:off x="2482239" y="4172839"/>
                <a:ext cx="46335" cy="222404"/>
              </a:xfrm>
              <a:custGeom>
                <a:avLst/>
                <a:gdLst/>
                <a:ahLst/>
                <a:cxnLst/>
                <a:rect l="0" t="0" r="0" b="0"/>
                <a:pathLst>
                  <a:path w="46335" h="222404">
                    <a:moveTo>
                      <a:pt x="0" y="0"/>
                    </a:moveTo>
                    <a:lnTo>
                      <a:pt x="2745" y="47656"/>
                    </a:lnTo>
                    <a:lnTo>
                      <a:pt x="12898" y="96018"/>
                    </a:lnTo>
                    <a:lnTo>
                      <a:pt x="25126" y="150235"/>
                    </a:lnTo>
                    <a:lnTo>
                      <a:pt x="32191" y="193160"/>
                    </a:lnTo>
                    <a:lnTo>
                      <a:pt x="46334" y="222403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6" name="Freeform 305"/>
              <p:cNvSpPr/>
              <p:nvPr/>
            </p:nvSpPr>
            <p:spPr>
              <a:xfrm>
                <a:off x="2426638" y="4256240"/>
                <a:ext cx="120469" cy="9268"/>
              </a:xfrm>
              <a:custGeom>
                <a:avLst/>
                <a:gdLst/>
                <a:ahLst/>
                <a:cxnLst/>
                <a:rect l="0" t="0" r="0" b="0"/>
                <a:pathLst>
                  <a:path w="120469" h="9268">
                    <a:moveTo>
                      <a:pt x="120468" y="0"/>
                    </a:moveTo>
                    <a:lnTo>
                      <a:pt x="65817" y="4919"/>
                    </a:lnTo>
                    <a:lnTo>
                      <a:pt x="16815" y="8694"/>
                    </a:lnTo>
                    <a:lnTo>
                      <a:pt x="0" y="9267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7" name="Freeform 306"/>
              <p:cNvSpPr/>
              <p:nvPr/>
            </p:nvSpPr>
            <p:spPr>
              <a:xfrm>
                <a:off x="2621241" y="4413775"/>
                <a:ext cx="21126" cy="83403"/>
              </a:xfrm>
              <a:custGeom>
                <a:avLst/>
                <a:gdLst/>
                <a:ahLst/>
                <a:cxnLst/>
                <a:rect l="0" t="0" r="0" b="0"/>
                <a:pathLst>
                  <a:path w="21126" h="83403">
                    <a:moveTo>
                      <a:pt x="0" y="0"/>
                    </a:moveTo>
                    <a:lnTo>
                      <a:pt x="13766" y="15826"/>
                    </a:lnTo>
                    <a:lnTo>
                      <a:pt x="20876" y="30716"/>
                    </a:lnTo>
                    <a:lnTo>
                      <a:pt x="21125" y="39011"/>
                    </a:lnTo>
                    <a:lnTo>
                      <a:pt x="9267" y="83402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1" name="Group 340"/>
            <p:cNvGrpSpPr/>
            <p:nvPr/>
          </p:nvGrpSpPr>
          <p:grpSpPr>
            <a:xfrm>
              <a:off x="496057" y="4603956"/>
              <a:ext cx="1828647" cy="412163"/>
              <a:chOff x="496057" y="4603956"/>
              <a:chExt cx="1828647" cy="412163"/>
            </a:xfrm>
          </p:grpSpPr>
          <p:sp>
            <p:nvSpPr>
              <p:cNvPr id="309" name="Freeform 308"/>
              <p:cNvSpPr/>
              <p:nvPr/>
            </p:nvSpPr>
            <p:spPr>
              <a:xfrm>
                <a:off x="496057" y="4644890"/>
                <a:ext cx="109105" cy="260027"/>
              </a:xfrm>
              <a:custGeom>
                <a:avLst/>
                <a:gdLst/>
                <a:ahLst/>
                <a:cxnLst/>
                <a:rect l="0" t="0" r="0" b="0"/>
                <a:pathLst>
                  <a:path w="109105" h="260027">
                    <a:moveTo>
                      <a:pt x="95753" y="65424"/>
                    </a:moveTo>
                    <a:lnTo>
                      <a:pt x="95753" y="45746"/>
                    </a:lnTo>
                    <a:lnTo>
                      <a:pt x="90261" y="30593"/>
                    </a:lnTo>
                    <a:lnTo>
                      <a:pt x="69957" y="4087"/>
                    </a:lnTo>
                    <a:lnTo>
                      <a:pt x="63111" y="850"/>
                    </a:lnTo>
                    <a:lnTo>
                      <a:pt x="47267" y="0"/>
                    </a:lnTo>
                    <a:lnTo>
                      <a:pt x="40777" y="3274"/>
                    </a:lnTo>
                    <a:lnTo>
                      <a:pt x="9669" y="41573"/>
                    </a:lnTo>
                    <a:lnTo>
                      <a:pt x="1549" y="57912"/>
                    </a:lnTo>
                    <a:lnTo>
                      <a:pt x="0" y="75471"/>
                    </a:lnTo>
                    <a:lnTo>
                      <a:pt x="1028" y="84477"/>
                    </a:lnTo>
                    <a:lnTo>
                      <a:pt x="5832" y="90482"/>
                    </a:lnTo>
                    <a:lnTo>
                      <a:pt x="22153" y="97153"/>
                    </a:lnTo>
                    <a:lnTo>
                      <a:pt x="30212" y="96873"/>
                    </a:lnTo>
                    <a:lnTo>
                      <a:pt x="44658" y="91070"/>
                    </a:lnTo>
                    <a:lnTo>
                      <a:pt x="64368" y="76226"/>
                    </a:lnTo>
                    <a:lnTo>
                      <a:pt x="78331" y="53866"/>
                    </a:lnTo>
                    <a:lnTo>
                      <a:pt x="82079" y="52570"/>
                    </a:lnTo>
                    <a:lnTo>
                      <a:pt x="85607" y="55826"/>
                    </a:lnTo>
                    <a:lnTo>
                      <a:pt x="104942" y="110610"/>
                    </a:lnTo>
                    <a:lnTo>
                      <a:pt x="109104" y="131840"/>
                    </a:lnTo>
                    <a:lnTo>
                      <a:pt x="106132" y="184673"/>
                    </a:lnTo>
                    <a:lnTo>
                      <a:pt x="103455" y="208002"/>
                    </a:lnTo>
                    <a:lnTo>
                      <a:pt x="95400" y="225235"/>
                    </a:lnTo>
                    <a:lnTo>
                      <a:pt x="74369" y="246514"/>
                    </a:lnTo>
                    <a:lnTo>
                      <a:pt x="57419" y="254021"/>
                    </a:lnTo>
                    <a:lnTo>
                      <a:pt x="30885" y="260026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0" name="Freeform 309"/>
              <p:cNvSpPr/>
              <p:nvPr/>
            </p:nvSpPr>
            <p:spPr>
              <a:xfrm>
                <a:off x="634617" y="4691780"/>
                <a:ext cx="98533" cy="129889"/>
              </a:xfrm>
              <a:custGeom>
                <a:avLst/>
                <a:gdLst/>
                <a:ahLst/>
                <a:cxnLst/>
                <a:rect l="0" t="0" r="0" b="0"/>
                <a:pathLst>
                  <a:path w="98533" h="129889">
                    <a:moveTo>
                      <a:pt x="59128" y="0"/>
                    </a:moveTo>
                    <a:lnTo>
                      <a:pt x="44369" y="4919"/>
                    </a:lnTo>
                    <a:lnTo>
                      <a:pt x="31632" y="15572"/>
                    </a:lnTo>
                    <a:lnTo>
                      <a:pt x="15630" y="38935"/>
                    </a:lnTo>
                    <a:lnTo>
                      <a:pt x="998" y="74503"/>
                    </a:lnTo>
                    <a:lnTo>
                      <a:pt x="0" y="92832"/>
                    </a:lnTo>
                    <a:lnTo>
                      <a:pt x="4019" y="110245"/>
                    </a:lnTo>
                    <a:lnTo>
                      <a:pt x="12669" y="124848"/>
                    </a:lnTo>
                    <a:lnTo>
                      <a:pt x="19918" y="128536"/>
                    </a:lnTo>
                    <a:lnTo>
                      <a:pt x="38955" y="129888"/>
                    </a:lnTo>
                    <a:lnTo>
                      <a:pt x="67909" y="119941"/>
                    </a:lnTo>
                    <a:lnTo>
                      <a:pt x="81221" y="106849"/>
                    </a:lnTo>
                    <a:lnTo>
                      <a:pt x="98157" y="73274"/>
                    </a:lnTo>
                    <a:lnTo>
                      <a:pt x="98532" y="64294"/>
                    </a:lnTo>
                    <a:lnTo>
                      <a:pt x="93458" y="46079"/>
                    </a:lnTo>
                    <a:lnTo>
                      <a:pt x="79024" y="23377"/>
                    </a:lnTo>
                    <a:lnTo>
                      <a:pt x="74451" y="19703"/>
                    </a:lnTo>
                    <a:lnTo>
                      <a:pt x="70373" y="18284"/>
                    </a:lnTo>
                    <a:lnTo>
                      <a:pt x="59128" y="18534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1" name="Freeform 310"/>
              <p:cNvSpPr/>
              <p:nvPr/>
            </p:nvSpPr>
            <p:spPr>
              <a:xfrm>
                <a:off x="746416" y="4673115"/>
                <a:ext cx="104866" cy="141863"/>
              </a:xfrm>
              <a:custGeom>
                <a:avLst/>
                <a:gdLst/>
                <a:ahLst/>
                <a:cxnLst/>
                <a:rect l="0" t="0" r="0" b="0"/>
                <a:pathLst>
                  <a:path w="104866" h="141863">
                    <a:moveTo>
                      <a:pt x="21463" y="55732"/>
                    </a:moveTo>
                    <a:lnTo>
                      <a:pt x="59039" y="52986"/>
                    </a:lnTo>
                    <a:lnTo>
                      <a:pt x="68136" y="50812"/>
                    </a:lnTo>
                    <a:lnTo>
                      <a:pt x="74201" y="45245"/>
                    </a:lnTo>
                    <a:lnTo>
                      <a:pt x="80940" y="28076"/>
                    </a:lnTo>
                    <a:lnTo>
                      <a:pt x="80678" y="19791"/>
                    </a:lnTo>
                    <a:lnTo>
                      <a:pt x="74895" y="5094"/>
                    </a:lnTo>
                    <a:lnTo>
                      <a:pt x="69440" y="1380"/>
                    </a:lnTo>
                    <a:lnTo>
                      <a:pt x="55142" y="0"/>
                    </a:lnTo>
                    <a:lnTo>
                      <a:pt x="41237" y="5564"/>
                    </a:lnTo>
                    <a:lnTo>
                      <a:pt x="15530" y="25916"/>
                    </a:lnTo>
                    <a:lnTo>
                      <a:pt x="1744" y="48614"/>
                    </a:lnTo>
                    <a:lnTo>
                      <a:pt x="0" y="65954"/>
                    </a:lnTo>
                    <a:lnTo>
                      <a:pt x="3687" y="83957"/>
                    </a:lnTo>
                    <a:lnTo>
                      <a:pt x="17340" y="110429"/>
                    </a:lnTo>
                    <a:lnTo>
                      <a:pt x="28554" y="125003"/>
                    </a:lnTo>
                    <a:lnTo>
                      <a:pt x="51365" y="139866"/>
                    </a:lnTo>
                    <a:lnTo>
                      <a:pt x="68731" y="141862"/>
                    </a:lnTo>
                    <a:lnTo>
                      <a:pt x="84687" y="139316"/>
                    </a:lnTo>
                    <a:lnTo>
                      <a:pt x="104865" y="129867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2" name="Freeform 311"/>
              <p:cNvSpPr/>
              <p:nvPr/>
            </p:nvSpPr>
            <p:spPr>
              <a:xfrm>
                <a:off x="876665" y="4651268"/>
                <a:ext cx="85818" cy="151714"/>
              </a:xfrm>
              <a:custGeom>
                <a:avLst/>
                <a:gdLst/>
                <a:ahLst/>
                <a:cxnLst/>
                <a:rect l="0" t="0" r="0" b="0"/>
                <a:pathLst>
                  <a:path w="85818" h="151714">
                    <a:moveTo>
                      <a:pt x="85817" y="21978"/>
                    </a:moveTo>
                    <a:lnTo>
                      <a:pt x="69991" y="8211"/>
                    </a:lnTo>
                    <a:lnTo>
                      <a:pt x="55102" y="1101"/>
                    </a:lnTo>
                    <a:lnTo>
                      <a:pt x="38187" y="0"/>
                    </a:lnTo>
                    <a:lnTo>
                      <a:pt x="29353" y="1148"/>
                    </a:lnTo>
                    <a:lnTo>
                      <a:pt x="22433" y="5003"/>
                    </a:lnTo>
                    <a:lnTo>
                      <a:pt x="11999" y="17522"/>
                    </a:lnTo>
                    <a:lnTo>
                      <a:pt x="336" y="41938"/>
                    </a:lnTo>
                    <a:lnTo>
                      <a:pt x="0" y="49700"/>
                    </a:lnTo>
                    <a:lnTo>
                      <a:pt x="5117" y="63815"/>
                    </a:lnTo>
                    <a:lnTo>
                      <a:pt x="11424" y="68403"/>
                    </a:lnTo>
                    <a:lnTo>
                      <a:pt x="57779" y="81290"/>
                    </a:lnTo>
                    <a:lnTo>
                      <a:pt x="65066" y="86231"/>
                    </a:lnTo>
                    <a:lnTo>
                      <a:pt x="75908" y="99958"/>
                    </a:lnTo>
                    <a:lnTo>
                      <a:pt x="77152" y="107943"/>
                    </a:lnTo>
                    <a:lnTo>
                      <a:pt x="73042" y="125052"/>
                    </a:lnTo>
                    <a:lnTo>
                      <a:pt x="61606" y="140207"/>
                    </a:lnTo>
                    <a:lnTo>
                      <a:pt x="54232" y="147131"/>
                    </a:lnTo>
                    <a:lnTo>
                      <a:pt x="46227" y="150718"/>
                    </a:lnTo>
                    <a:lnTo>
                      <a:pt x="2416" y="151713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3" name="Freeform 312"/>
              <p:cNvSpPr/>
              <p:nvPr/>
            </p:nvSpPr>
            <p:spPr>
              <a:xfrm>
                <a:off x="1091662" y="4682513"/>
                <a:ext cx="82768" cy="120633"/>
              </a:xfrm>
              <a:custGeom>
                <a:avLst/>
                <a:gdLst/>
                <a:ahLst/>
                <a:cxnLst/>
                <a:rect l="0" t="0" r="0" b="0"/>
                <a:pathLst>
                  <a:path w="82768" h="120633">
                    <a:moveTo>
                      <a:pt x="65423" y="0"/>
                    </a:moveTo>
                    <a:lnTo>
                      <a:pt x="37890" y="8428"/>
                    </a:lnTo>
                    <a:lnTo>
                      <a:pt x="16994" y="24234"/>
                    </a:lnTo>
                    <a:lnTo>
                      <a:pt x="4086" y="39601"/>
                    </a:lnTo>
                    <a:lnTo>
                      <a:pt x="850" y="48023"/>
                    </a:lnTo>
                    <a:lnTo>
                      <a:pt x="0" y="65618"/>
                    </a:lnTo>
                    <a:lnTo>
                      <a:pt x="10230" y="92890"/>
                    </a:lnTo>
                    <a:lnTo>
                      <a:pt x="26303" y="115615"/>
                    </a:lnTo>
                    <a:lnTo>
                      <a:pt x="33165" y="119292"/>
                    </a:lnTo>
                    <a:lnTo>
                      <a:pt x="49027" y="120632"/>
                    </a:lnTo>
                    <a:lnTo>
                      <a:pt x="63627" y="115050"/>
                    </a:lnTo>
                    <a:lnTo>
                      <a:pt x="70404" y="110678"/>
                    </a:lnTo>
                    <a:lnTo>
                      <a:pt x="74921" y="103645"/>
                    </a:lnTo>
                    <a:lnTo>
                      <a:pt x="81279" y="74069"/>
                    </a:lnTo>
                    <a:lnTo>
                      <a:pt x="82767" y="51110"/>
                    </a:lnTo>
                    <a:lnTo>
                      <a:pt x="77936" y="32669"/>
                    </a:lnTo>
                    <a:lnTo>
                      <a:pt x="65423" y="9267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4" name="Freeform 313"/>
              <p:cNvSpPr/>
              <p:nvPr/>
            </p:nvSpPr>
            <p:spPr>
              <a:xfrm>
                <a:off x="1203419" y="4673826"/>
                <a:ext cx="74135" cy="104671"/>
              </a:xfrm>
              <a:custGeom>
                <a:avLst/>
                <a:gdLst/>
                <a:ahLst/>
                <a:cxnLst/>
                <a:rect l="0" t="0" r="0" b="0"/>
                <a:pathLst>
                  <a:path w="74135" h="104671">
                    <a:moveTo>
                      <a:pt x="0" y="55021"/>
                    </a:moveTo>
                    <a:lnTo>
                      <a:pt x="13747" y="104670"/>
                    </a:lnTo>
                    <a:lnTo>
                      <a:pt x="3427" y="70375"/>
                    </a:lnTo>
                    <a:lnTo>
                      <a:pt x="2045" y="38749"/>
                    </a:lnTo>
                    <a:lnTo>
                      <a:pt x="5371" y="18959"/>
                    </a:lnTo>
                    <a:lnTo>
                      <a:pt x="9758" y="11416"/>
                    </a:lnTo>
                    <a:lnTo>
                      <a:pt x="22871" y="290"/>
                    </a:lnTo>
                    <a:lnTo>
                      <a:pt x="29662" y="0"/>
                    </a:lnTo>
                    <a:lnTo>
                      <a:pt x="36249" y="2896"/>
                    </a:lnTo>
                    <a:lnTo>
                      <a:pt x="48030" y="14351"/>
                    </a:lnTo>
                    <a:lnTo>
                      <a:pt x="67366" y="55767"/>
                    </a:lnTo>
                    <a:lnTo>
                      <a:pt x="74134" y="101355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5" name="Freeform 314"/>
              <p:cNvSpPr/>
              <p:nvPr/>
            </p:nvSpPr>
            <p:spPr>
              <a:xfrm>
                <a:off x="1400697" y="4603956"/>
                <a:ext cx="71461" cy="199026"/>
              </a:xfrm>
              <a:custGeom>
                <a:avLst/>
                <a:gdLst/>
                <a:ahLst/>
                <a:cxnLst/>
                <a:rect l="0" t="0" r="0" b="0"/>
                <a:pathLst>
                  <a:path w="71461" h="199026">
                    <a:moveTo>
                      <a:pt x="25126" y="199025"/>
                    </a:moveTo>
                    <a:lnTo>
                      <a:pt x="22380" y="161449"/>
                    </a:lnTo>
                    <a:lnTo>
                      <a:pt x="9320" y="107129"/>
                    </a:lnTo>
                    <a:lnTo>
                      <a:pt x="0" y="52434"/>
                    </a:lnTo>
                    <a:lnTo>
                      <a:pt x="573" y="28850"/>
                    </a:lnTo>
                    <a:lnTo>
                      <a:pt x="7692" y="11504"/>
                    </a:lnTo>
                    <a:lnTo>
                      <a:pt x="14533" y="6055"/>
                    </a:lnTo>
                    <a:lnTo>
                      <a:pt x="33117" y="0"/>
                    </a:lnTo>
                    <a:lnTo>
                      <a:pt x="41779" y="444"/>
                    </a:lnTo>
                    <a:lnTo>
                      <a:pt x="71460" y="1369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6" name="Freeform 315"/>
              <p:cNvSpPr/>
              <p:nvPr/>
            </p:nvSpPr>
            <p:spPr>
              <a:xfrm>
                <a:off x="1370222" y="4710314"/>
                <a:ext cx="83402" cy="1"/>
              </a:xfrm>
              <a:custGeom>
                <a:avLst/>
                <a:gdLst/>
                <a:ahLst/>
                <a:cxnLst/>
                <a:rect l="0" t="0" r="0" b="0"/>
                <a:pathLst>
                  <a:path w="83402" h="1">
                    <a:moveTo>
                      <a:pt x="83401" y="0"/>
                    </a:moveTo>
                    <a:lnTo>
                      <a:pt x="31809" y="0"/>
                    </a:lnTo>
                    <a:lnTo>
                      <a:pt x="0" y="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7" name="Freeform 316"/>
              <p:cNvSpPr/>
              <p:nvPr/>
            </p:nvSpPr>
            <p:spPr>
              <a:xfrm>
                <a:off x="1479595" y="4701047"/>
                <a:ext cx="59575" cy="92878"/>
              </a:xfrm>
              <a:custGeom>
                <a:avLst/>
                <a:gdLst/>
                <a:ahLst/>
                <a:cxnLst/>
                <a:rect l="0" t="0" r="0" b="0"/>
                <a:pathLst>
                  <a:path w="59575" h="92878">
                    <a:moveTo>
                      <a:pt x="48163" y="0"/>
                    </a:moveTo>
                    <a:lnTo>
                      <a:pt x="26998" y="8428"/>
                    </a:lnTo>
                    <a:lnTo>
                      <a:pt x="14387" y="17818"/>
                    </a:lnTo>
                    <a:lnTo>
                      <a:pt x="631" y="39600"/>
                    </a:lnTo>
                    <a:lnTo>
                      <a:pt x="0" y="48023"/>
                    </a:lnTo>
                    <a:lnTo>
                      <a:pt x="4791" y="65618"/>
                    </a:lnTo>
                    <a:lnTo>
                      <a:pt x="19066" y="87971"/>
                    </a:lnTo>
                    <a:lnTo>
                      <a:pt x="25676" y="91596"/>
                    </a:lnTo>
                    <a:lnTo>
                      <a:pt x="41257" y="92877"/>
                    </a:lnTo>
                    <a:lnTo>
                      <a:pt x="47678" y="89718"/>
                    </a:lnTo>
                    <a:lnTo>
                      <a:pt x="57557" y="77972"/>
                    </a:lnTo>
                    <a:lnTo>
                      <a:pt x="59574" y="70514"/>
                    </a:lnTo>
                    <a:lnTo>
                      <a:pt x="57493" y="45261"/>
                    </a:lnTo>
                    <a:lnTo>
                      <a:pt x="47565" y="14546"/>
                    </a:lnTo>
                    <a:lnTo>
                      <a:pt x="38896" y="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8" name="Freeform 317"/>
              <p:cNvSpPr/>
              <p:nvPr/>
            </p:nvSpPr>
            <p:spPr>
              <a:xfrm>
                <a:off x="1574091" y="4663980"/>
                <a:ext cx="37069" cy="124642"/>
              </a:xfrm>
              <a:custGeom>
                <a:avLst/>
                <a:gdLst/>
                <a:ahLst/>
                <a:cxnLst/>
                <a:rect l="0" t="0" r="0" b="0"/>
                <a:pathLst>
                  <a:path w="37069" h="124642">
                    <a:moveTo>
                      <a:pt x="0" y="83400"/>
                    </a:moveTo>
                    <a:lnTo>
                      <a:pt x="22155" y="124641"/>
                    </a:lnTo>
                    <a:lnTo>
                      <a:pt x="5837" y="73212"/>
                    </a:lnTo>
                    <a:lnTo>
                      <a:pt x="6649" y="41141"/>
                    </a:lnTo>
                    <a:lnTo>
                      <a:pt x="13595" y="23090"/>
                    </a:lnTo>
                    <a:lnTo>
                      <a:pt x="22517" y="10262"/>
                    </a:lnTo>
                    <a:lnTo>
                      <a:pt x="37068" y="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9" name="Freeform 318"/>
              <p:cNvSpPr/>
              <p:nvPr/>
            </p:nvSpPr>
            <p:spPr>
              <a:xfrm>
                <a:off x="1670644" y="4682080"/>
                <a:ext cx="60984" cy="102369"/>
              </a:xfrm>
              <a:custGeom>
                <a:avLst/>
                <a:gdLst/>
                <a:ahLst/>
                <a:cxnLst/>
                <a:rect l="0" t="0" r="0" b="0"/>
                <a:pathLst>
                  <a:path w="60984" h="102369">
                    <a:moveTo>
                      <a:pt x="5382" y="46767"/>
                    </a:moveTo>
                    <a:lnTo>
                      <a:pt x="20140" y="51687"/>
                    </a:lnTo>
                    <a:lnTo>
                      <a:pt x="26547" y="51077"/>
                    </a:lnTo>
                    <a:lnTo>
                      <a:pt x="39157" y="44907"/>
                    </a:lnTo>
                    <a:lnTo>
                      <a:pt x="48880" y="32555"/>
                    </a:lnTo>
                    <a:lnTo>
                      <a:pt x="52914" y="24937"/>
                    </a:lnTo>
                    <a:lnTo>
                      <a:pt x="53544" y="17799"/>
                    </a:lnTo>
                    <a:lnTo>
                      <a:pt x="48753" y="4376"/>
                    </a:lnTo>
                    <a:lnTo>
                      <a:pt x="43563" y="1002"/>
                    </a:lnTo>
                    <a:lnTo>
                      <a:pt x="29559" y="0"/>
                    </a:lnTo>
                    <a:lnTo>
                      <a:pt x="15784" y="5732"/>
                    </a:lnTo>
                    <a:lnTo>
                      <a:pt x="9228" y="10144"/>
                    </a:lnTo>
                    <a:lnTo>
                      <a:pt x="4857" y="17203"/>
                    </a:lnTo>
                    <a:lnTo>
                      <a:pt x="0" y="36030"/>
                    </a:lnTo>
                    <a:lnTo>
                      <a:pt x="2186" y="64865"/>
                    </a:lnTo>
                    <a:lnTo>
                      <a:pt x="9453" y="80896"/>
                    </a:lnTo>
                    <a:lnTo>
                      <a:pt x="14274" y="88053"/>
                    </a:lnTo>
                    <a:lnTo>
                      <a:pt x="21606" y="92825"/>
                    </a:lnTo>
                    <a:lnTo>
                      <a:pt x="60983" y="102368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0" name="Freeform 319"/>
              <p:cNvSpPr/>
              <p:nvPr/>
            </p:nvSpPr>
            <p:spPr>
              <a:xfrm>
                <a:off x="1768694" y="4673246"/>
                <a:ext cx="64869" cy="123654"/>
              </a:xfrm>
              <a:custGeom>
                <a:avLst/>
                <a:gdLst/>
                <a:ahLst/>
                <a:cxnLst/>
                <a:rect l="0" t="0" r="0" b="0"/>
                <a:pathLst>
                  <a:path w="64869" h="123654">
                    <a:moveTo>
                      <a:pt x="0" y="27800"/>
                    </a:moveTo>
                    <a:lnTo>
                      <a:pt x="16836" y="75219"/>
                    </a:lnTo>
                    <a:lnTo>
                      <a:pt x="38916" y="120611"/>
                    </a:lnTo>
                    <a:lnTo>
                      <a:pt x="42418" y="123653"/>
                    </a:lnTo>
                    <a:lnTo>
                      <a:pt x="45783" y="122591"/>
                    </a:lnTo>
                    <a:lnTo>
                      <a:pt x="49056" y="118795"/>
                    </a:lnTo>
                    <a:lnTo>
                      <a:pt x="58581" y="93774"/>
                    </a:lnTo>
                    <a:lnTo>
                      <a:pt x="63626" y="48421"/>
                    </a:lnTo>
                    <a:lnTo>
                      <a:pt x="64868" y="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1" name="Freeform 320"/>
              <p:cNvSpPr/>
              <p:nvPr/>
            </p:nvSpPr>
            <p:spPr>
              <a:xfrm>
                <a:off x="1874529" y="4668401"/>
                <a:ext cx="79502" cy="109475"/>
              </a:xfrm>
              <a:custGeom>
                <a:avLst/>
                <a:gdLst/>
                <a:ahLst/>
                <a:cxnLst/>
                <a:rect l="0" t="0" r="0" b="0"/>
                <a:pathLst>
                  <a:path w="79502" h="109475">
                    <a:moveTo>
                      <a:pt x="5367" y="60446"/>
                    </a:moveTo>
                    <a:lnTo>
                      <a:pt x="15206" y="70284"/>
                    </a:lnTo>
                    <a:lnTo>
                      <a:pt x="31019" y="75115"/>
                    </a:lnTo>
                    <a:lnTo>
                      <a:pt x="41002" y="76403"/>
                    </a:lnTo>
                    <a:lnTo>
                      <a:pt x="48687" y="74173"/>
                    </a:lnTo>
                    <a:lnTo>
                      <a:pt x="54840" y="69597"/>
                    </a:lnTo>
                    <a:lnTo>
                      <a:pt x="59971" y="63458"/>
                    </a:lnTo>
                    <a:lnTo>
                      <a:pt x="65673" y="45653"/>
                    </a:lnTo>
                    <a:lnTo>
                      <a:pt x="67194" y="35140"/>
                    </a:lnTo>
                    <a:lnTo>
                      <a:pt x="63392" y="17966"/>
                    </a:lnTo>
                    <a:lnTo>
                      <a:pt x="59495" y="10504"/>
                    </a:lnTo>
                    <a:lnTo>
                      <a:pt x="52778" y="5528"/>
                    </a:lnTo>
                    <a:lnTo>
                      <a:pt x="34333" y="0"/>
                    </a:lnTo>
                    <a:lnTo>
                      <a:pt x="25707" y="1615"/>
                    </a:lnTo>
                    <a:lnTo>
                      <a:pt x="10632" y="11647"/>
                    </a:lnTo>
                    <a:lnTo>
                      <a:pt x="2559" y="29147"/>
                    </a:lnTo>
                    <a:lnTo>
                      <a:pt x="0" y="49624"/>
                    </a:lnTo>
                    <a:lnTo>
                      <a:pt x="2295" y="69022"/>
                    </a:lnTo>
                    <a:lnTo>
                      <a:pt x="9493" y="85193"/>
                    </a:lnTo>
                    <a:lnTo>
                      <a:pt x="14296" y="92389"/>
                    </a:lnTo>
                    <a:lnTo>
                      <a:pt x="27869" y="103129"/>
                    </a:lnTo>
                    <a:lnTo>
                      <a:pt x="35813" y="107435"/>
                    </a:lnTo>
                    <a:lnTo>
                      <a:pt x="52877" y="109474"/>
                    </a:lnTo>
                    <a:lnTo>
                      <a:pt x="79501" y="10678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2" name="Freeform 321"/>
              <p:cNvSpPr/>
              <p:nvPr/>
            </p:nvSpPr>
            <p:spPr>
              <a:xfrm>
                <a:off x="1978618" y="4673246"/>
                <a:ext cx="49548" cy="115377"/>
              </a:xfrm>
              <a:custGeom>
                <a:avLst/>
                <a:gdLst/>
                <a:ahLst/>
                <a:cxnLst/>
                <a:rect l="0" t="0" r="0" b="0"/>
                <a:pathLst>
                  <a:path w="49548" h="115377">
                    <a:moveTo>
                      <a:pt x="3213" y="74134"/>
                    </a:moveTo>
                    <a:lnTo>
                      <a:pt x="21031" y="112829"/>
                    </a:lnTo>
                    <a:lnTo>
                      <a:pt x="23329" y="115376"/>
                    </a:lnTo>
                    <a:lnTo>
                      <a:pt x="23831" y="113985"/>
                    </a:lnTo>
                    <a:lnTo>
                      <a:pt x="8971" y="63946"/>
                    </a:lnTo>
                    <a:lnTo>
                      <a:pt x="0" y="36794"/>
                    </a:lnTo>
                    <a:lnTo>
                      <a:pt x="41" y="28648"/>
                    </a:lnTo>
                    <a:lnTo>
                      <a:pt x="5579" y="14105"/>
                    </a:lnTo>
                    <a:lnTo>
                      <a:pt x="11998" y="9404"/>
                    </a:lnTo>
                    <a:lnTo>
                      <a:pt x="49547" y="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3" name="Freeform 322"/>
              <p:cNvSpPr/>
              <p:nvPr/>
            </p:nvSpPr>
            <p:spPr>
              <a:xfrm>
                <a:off x="2185701" y="4701047"/>
                <a:ext cx="9268" cy="83402"/>
              </a:xfrm>
              <a:custGeom>
                <a:avLst/>
                <a:gdLst/>
                <a:ahLst/>
                <a:cxnLst/>
                <a:rect l="0" t="0" r="0" b="0"/>
                <a:pathLst>
                  <a:path w="9268" h="83402">
                    <a:moveTo>
                      <a:pt x="0" y="0"/>
                    </a:moveTo>
                    <a:lnTo>
                      <a:pt x="0" y="51592"/>
                    </a:lnTo>
                    <a:lnTo>
                      <a:pt x="2745" y="66861"/>
                    </a:lnTo>
                    <a:lnTo>
                      <a:pt x="9267" y="83401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4" name="Freeform 323"/>
              <p:cNvSpPr/>
              <p:nvPr/>
            </p:nvSpPr>
            <p:spPr>
              <a:xfrm>
                <a:off x="2185701" y="4617646"/>
                <a:ext cx="1" cy="9267"/>
              </a:xfrm>
              <a:custGeom>
                <a:avLst/>
                <a:gdLst/>
                <a:ahLst/>
                <a:cxnLst/>
                <a:rect l="0" t="0" r="0" b="0"/>
                <a:pathLst>
                  <a:path w="1" h="9267">
                    <a:moveTo>
                      <a:pt x="0" y="0"/>
                    </a:moveTo>
                    <a:lnTo>
                      <a:pt x="0" y="9266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5" name="Freeform 324"/>
              <p:cNvSpPr/>
              <p:nvPr/>
            </p:nvSpPr>
            <p:spPr>
              <a:xfrm>
                <a:off x="2243240" y="4669860"/>
                <a:ext cx="81464" cy="103835"/>
              </a:xfrm>
              <a:custGeom>
                <a:avLst/>
                <a:gdLst/>
                <a:ahLst/>
                <a:cxnLst/>
                <a:rect l="0" t="0" r="0" b="0"/>
                <a:pathLst>
                  <a:path w="81464" h="103835">
                    <a:moveTo>
                      <a:pt x="16595" y="86788"/>
                    </a:moveTo>
                    <a:lnTo>
                      <a:pt x="21514" y="101546"/>
                    </a:lnTo>
                    <a:lnTo>
                      <a:pt x="20904" y="103834"/>
                    </a:lnTo>
                    <a:lnTo>
                      <a:pt x="18438" y="103300"/>
                    </a:lnTo>
                    <a:lnTo>
                      <a:pt x="14735" y="100885"/>
                    </a:lnTo>
                    <a:lnTo>
                      <a:pt x="4603" y="77808"/>
                    </a:lnTo>
                    <a:lnTo>
                      <a:pt x="0" y="44886"/>
                    </a:lnTo>
                    <a:lnTo>
                      <a:pt x="3555" y="13967"/>
                    </a:lnTo>
                    <a:lnTo>
                      <a:pt x="8932" y="7351"/>
                    </a:lnTo>
                    <a:lnTo>
                      <a:pt x="25888" y="0"/>
                    </a:lnTo>
                    <a:lnTo>
                      <a:pt x="34116" y="1129"/>
                    </a:lnTo>
                    <a:lnTo>
                      <a:pt x="48750" y="10620"/>
                    </a:lnTo>
                    <a:lnTo>
                      <a:pt x="67526" y="40853"/>
                    </a:lnTo>
                    <a:lnTo>
                      <a:pt x="81463" y="68254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6" name="Freeform 325"/>
              <p:cNvSpPr/>
              <p:nvPr/>
            </p:nvSpPr>
            <p:spPr>
              <a:xfrm>
                <a:off x="1040964" y="4867849"/>
                <a:ext cx="14187" cy="129736"/>
              </a:xfrm>
              <a:custGeom>
                <a:avLst/>
                <a:gdLst/>
                <a:ahLst/>
                <a:cxnLst/>
                <a:rect l="0" t="0" r="0" b="0"/>
                <a:pathLst>
                  <a:path w="14187" h="129736">
                    <a:moveTo>
                      <a:pt x="4919" y="0"/>
                    </a:moveTo>
                    <a:lnTo>
                      <a:pt x="0" y="14758"/>
                    </a:lnTo>
                    <a:lnTo>
                      <a:pt x="330" y="30241"/>
                    </a:lnTo>
                    <a:lnTo>
                      <a:pt x="5345" y="80824"/>
                    </a:lnTo>
                    <a:lnTo>
                      <a:pt x="14186" y="129735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7" name="Freeform 326"/>
              <p:cNvSpPr/>
              <p:nvPr/>
            </p:nvSpPr>
            <p:spPr>
              <a:xfrm>
                <a:off x="1197663" y="4817458"/>
                <a:ext cx="79891" cy="175595"/>
              </a:xfrm>
              <a:custGeom>
                <a:avLst/>
                <a:gdLst/>
                <a:ahLst/>
                <a:cxnLst/>
                <a:rect l="0" t="0" r="0" b="0"/>
                <a:pathLst>
                  <a:path w="79891" h="175595">
                    <a:moveTo>
                      <a:pt x="42823" y="68925"/>
                    </a:moveTo>
                    <a:lnTo>
                      <a:pt x="21658" y="77353"/>
                    </a:lnTo>
                    <a:lnTo>
                      <a:pt x="9048" y="86743"/>
                    </a:lnTo>
                    <a:lnTo>
                      <a:pt x="2071" y="103271"/>
                    </a:lnTo>
                    <a:lnTo>
                      <a:pt x="0" y="123316"/>
                    </a:lnTo>
                    <a:lnTo>
                      <a:pt x="2511" y="142522"/>
                    </a:lnTo>
                    <a:lnTo>
                      <a:pt x="14633" y="170700"/>
                    </a:lnTo>
                    <a:lnTo>
                      <a:pt x="20941" y="174872"/>
                    </a:lnTo>
                    <a:lnTo>
                      <a:pt x="28235" y="175594"/>
                    </a:lnTo>
                    <a:lnTo>
                      <a:pt x="43547" y="170904"/>
                    </a:lnTo>
                    <a:lnTo>
                      <a:pt x="57217" y="161956"/>
                    </a:lnTo>
                    <a:lnTo>
                      <a:pt x="61686" y="154628"/>
                    </a:lnTo>
                    <a:lnTo>
                      <a:pt x="74366" y="106498"/>
                    </a:lnTo>
                    <a:lnTo>
                      <a:pt x="78799" y="61627"/>
                    </a:lnTo>
                    <a:lnTo>
                      <a:pt x="76929" y="15848"/>
                    </a:lnTo>
                    <a:lnTo>
                      <a:pt x="74827" y="5740"/>
                    </a:lnTo>
                    <a:lnTo>
                      <a:pt x="71367" y="1060"/>
                    </a:lnTo>
                    <a:lnTo>
                      <a:pt x="67000" y="0"/>
                    </a:lnTo>
                    <a:lnTo>
                      <a:pt x="62030" y="1352"/>
                    </a:lnTo>
                    <a:lnTo>
                      <a:pt x="57687" y="5343"/>
                    </a:lnTo>
                    <a:lnTo>
                      <a:pt x="50116" y="18014"/>
                    </a:lnTo>
                    <a:lnTo>
                      <a:pt x="44984" y="47433"/>
                    </a:lnTo>
                    <a:lnTo>
                      <a:pt x="50648" y="93243"/>
                    </a:lnTo>
                    <a:lnTo>
                      <a:pt x="64663" y="142600"/>
                    </a:lnTo>
                    <a:lnTo>
                      <a:pt x="79890" y="170859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8" name="Freeform 327"/>
              <p:cNvSpPr/>
              <p:nvPr/>
            </p:nvSpPr>
            <p:spPr>
              <a:xfrm>
                <a:off x="1337502" y="4914183"/>
                <a:ext cx="14187" cy="74136"/>
              </a:xfrm>
              <a:custGeom>
                <a:avLst/>
                <a:gdLst/>
                <a:ahLst/>
                <a:cxnLst/>
                <a:rect l="0" t="0" r="0" b="0"/>
                <a:pathLst>
                  <a:path w="14187" h="74136">
                    <a:moveTo>
                      <a:pt x="4919" y="0"/>
                    </a:moveTo>
                    <a:lnTo>
                      <a:pt x="0" y="14759"/>
                    </a:lnTo>
                    <a:lnTo>
                      <a:pt x="330" y="30241"/>
                    </a:lnTo>
                    <a:lnTo>
                      <a:pt x="14186" y="74135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9" name="Freeform 328"/>
              <p:cNvSpPr/>
              <p:nvPr/>
            </p:nvSpPr>
            <p:spPr>
              <a:xfrm>
                <a:off x="1342421" y="485858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0" name="Freeform 329"/>
              <p:cNvSpPr/>
              <p:nvPr/>
            </p:nvSpPr>
            <p:spPr>
              <a:xfrm>
                <a:off x="1398022" y="4858582"/>
                <a:ext cx="46335" cy="110038"/>
              </a:xfrm>
              <a:custGeom>
                <a:avLst/>
                <a:gdLst/>
                <a:ahLst/>
                <a:cxnLst/>
                <a:rect l="0" t="0" r="0" b="0"/>
                <a:pathLst>
                  <a:path w="46335" h="110038">
                    <a:moveTo>
                      <a:pt x="0" y="74135"/>
                    </a:moveTo>
                    <a:lnTo>
                      <a:pt x="8428" y="95300"/>
                    </a:lnTo>
                    <a:lnTo>
                      <a:pt x="19086" y="110037"/>
                    </a:lnTo>
                    <a:lnTo>
                      <a:pt x="17872" y="109396"/>
                    </a:lnTo>
                    <a:lnTo>
                      <a:pt x="15004" y="106909"/>
                    </a:lnTo>
                    <a:lnTo>
                      <a:pt x="6047" y="88651"/>
                    </a:lnTo>
                    <a:lnTo>
                      <a:pt x="5433" y="69604"/>
                    </a:lnTo>
                    <a:lnTo>
                      <a:pt x="9622" y="48439"/>
                    </a:lnTo>
                    <a:lnTo>
                      <a:pt x="18348" y="28736"/>
                    </a:lnTo>
                    <a:lnTo>
                      <a:pt x="29091" y="15175"/>
                    </a:lnTo>
                    <a:lnTo>
                      <a:pt x="46334" y="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1" name="Freeform 330"/>
              <p:cNvSpPr/>
              <p:nvPr/>
            </p:nvSpPr>
            <p:spPr>
              <a:xfrm>
                <a:off x="1483850" y="4875923"/>
                <a:ext cx="90242" cy="103129"/>
              </a:xfrm>
              <a:custGeom>
                <a:avLst/>
                <a:gdLst/>
                <a:ahLst/>
                <a:cxnLst/>
                <a:rect l="0" t="0" r="0" b="0"/>
                <a:pathLst>
                  <a:path w="90242" h="103129">
                    <a:moveTo>
                      <a:pt x="6840" y="38261"/>
                    </a:moveTo>
                    <a:lnTo>
                      <a:pt x="16679" y="48100"/>
                    </a:lnTo>
                    <a:lnTo>
                      <a:pt x="22666" y="49968"/>
                    </a:lnTo>
                    <a:lnTo>
                      <a:pt x="37556" y="49299"/>
                    </a:lnTo>
                    <a:lnTo>
                      <a:pt x="51724" y="42823"/>
                    </a:lnTo>
                    <a:lnTo>
                      <a:pt x="58385" y="38213"/>
                    </a:lnTo>
                    <a:lnTo>
                      <a:pt x="60767" y="32051"/>
                    </a:lnTo>
                    <a:lnTo>
                      <a:pt x="60295" y="24854"/>
                    </a:lnTo>
                    <a:lnTo>
                      <a:pt x="57921" y="16967"/>
                    </a:lnTo>
                    <a:lnTo>
                      <a:pt x="53250" y="10679"/>
                    </a:lnTo>
                    <a:lnTo>
                      <a:pt x="39822" y="948"/>
                    </a:lnTo>
                    <a:lnTo>
                      <a:pt x="32947" y="0"/>
                    </a:lnTo>
                    <a:lnTo>
                      <a:pt x="19816" y="4438"/>
                    </a:lnTo>
                    <a:lnTo>
                      <a:pt x="9861" y="16021"/>
                    </a:lnTo>
                    <a:lnTo>
                      <a:pt x="3035" y="32495"/>
                    </a:lnTo>
                    <a:lnTo>
                      <a:pt x="0" y="53545"/>
                    </a:lnTo>
                    <a:lnTo>
                      <a:pt x="4143" y="71138"/>
                    </a:lnTo>
                    <a:lnTo>
                      <a:pt x="8131" y="78712"/>
                    </a:lnTo>
                    <a:lnTo>
                      <a:pt x="20799" y="89874"/>
                    </a:lnTo>
                    <a:lnTo>
                      <a:pt x="37756" y="97238"/>
                    </a:lnTo>
                    <a:lnTo>
                      <a:pt x="90241" y="103128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2" name="Freeform 331"/>
              <p:cNvSpPr/>
              <p:nvPr/>
            </p:nvSpPr>
            <p:spPr>
              <a:xfrm>
                <a:off x="1605952" y="4872196"/>
                <a:ext cx="79342" cy="90404"/>
              </a:xfrm>
              <a:custGeom>
                <a:avLst/>
                <a:gdLst/>
                <a:ahLst/>
                <a:cxnLst/>
                <a:rect l="0" t="0" r="0" b="0"/>
                <a:pathLst>
                  <a:path w="79342" h="90404">
                    <a:moveTo>
                      <a:pt x="70074" y="4920"/>
                    </a:moveTo>
                    <a:lnTo>
                      <a:pt x="55316" y="0"/>
                    </a:lnTo>
                    <a:lnTo>
                      <a:pt x="39833" y="331"/>
                    </a:lnTo>
                    <a:lnTo>
                      <a:pt x="23685" y="4940"/>
                    </a:lnTo>
                    <a:lnTo>
                      <a:pt x="9644" y="13852"/>
                    </a:lnTo>
                    <a:lnTo>
                      <a:pt x="5076" y="21171"/>
                    </a:lnTo>
                    <a:lnTo>
                      <a:pt x="0" y="40286"/>
                    </a:lnTo>
                    <a:lnTo>
                      <a:pt x="3236" y="59765"/>
                    </a:lnTo>
                    <a:lnTo>
                      <a:pt x="6982" y="69284"/>
                    </a:lnTo>
                    <a:lnTo>
                      <a:pt x="19381" y="82605"/>
                    </a:lnTo>
                    <a:lnTo>
                      <a:pt x="27012" y="87599"/>
                    </a:lnTo>
                    <a:lnTo>
                      <a:pt x="43728" y="90403"/>
                    </a:lnTo>
                    <a:lnTo>
                      <a:pt x="79341" y="88321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3" name="Freeform 332"/>
              <p:cNvSpPr/>
              <p:nvPr/>
            </p:nvSpPr>
            <p:spPr>
              <a:xfrm>
                <a:off x="1745241" y="4821515"/>
                <a:ext cx="14188" cy="157536"/>
              </a:xfrm>
              <a:custGeom>
                <a:avLst/>
                <a:gdLst/>
                <a:ahLst/>
                <a:cxnLst/>
                <a:rect l="0" t="0" r="0" b="0"/>
                <a:pathLst>
                  <a:path w="14188" h="157536">
                    <a:moveTo>
                      <a:pt x="4920" y="0"/>
                    </a:moveTo>
                    <a:lnTo>
                      <a:pt x="0" y="14758"/>
                    </a:lnTo>
                    <a:lnTo>
                      <a:pt x="2880" y="62215"/>
                    </a:lnTo>
                    <a:lnTo>
                      <a:pt x="5345" y="105038"/>
                    </a:lnTo>
                    <a:lnTo>
                      <a:pt x="14187" y="157535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4" name="Freeform 333"/>
              <p:cNvSpPr/>
              <p:nvPr/>
            </p:nvSpPr>
            <p:spPr>
              <a:xfrm>
                <a:off x="1713094" y="4895650"/>
                <a:ext cx="74135" cy="9267"/>
              </a:xfrm>
              <a:custGeom>
                <a:avLst/>
                <a:gdLst/>
                <a:ahLst/>
                <a:cxnLst/>
                <a:rect l="0" t="0" r="0" b="0"/>
                <a:pathLst>
                  <a:path w="74135" h="9267">
                    <a:moveTo>
                      <a:pt x="74134" y="0"/>
                    </a:moveTo>
                    <a:lnTo>
                      <a:pt x="22542" y="0"/>
                    </a:lnTo>
                    <a:lnTo>
                      <a:pt x="10019" y="2745"/>
                    </a:lnTo>
                    <a:lnTo>
                      <a:pt x="0" y="9266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5" name="Freeform 334"/>
              <p:cNvSpPr/>
              <p:nvPr/>
            </p:nvSpPr>
            <p:spPr>
              <a:xfrm>
                <a:off x="1847176" y="4951250"/>
                <a:ext cx="4921" cy="55602"/>
              </a:xfrm>
              <a:custGeom>
                <a:avLst/>
                <a:gdLst/>
                <a:ahLst/>
                <a:cxnLst/>
                <a:rect l="0" t="0" r="0" b="0"/>
                <a:pathLst>
                  <a:path w="4921" h="55602">
                    <a:moveTo>
                      <a:pt x="4920" y="0"/>
                    </a:moveTo>
                    <a:lnTo>
                      <a:pt x="0" y="14758"/>
                    </a:lnTo>
                    <a:lnTo>
                      <a:pt x="331" y="30242"/>
                    </a:lnTo>
                    <a:lnTo>
                      <a:pt x="4920" y="55601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6" name="Freeform 335"/>
              <p:cNvSpPr/>
              <p:nvPr/>
            </p:nvSpPr>
            <p:spPr>
              <a:xfrm>
                <a:off x="1833562" y="487711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7" name="Freeform 336"/>
              <p:cNvSpPr/>
              <p:nvPr/>
            </p:nvSpPr>
            <p:spPr>
              <a:xfrm>
                <a:off x="1907696" y="4923450"/>
                <a:ext cx="46335" cy="46336"/>
              </a:xfrm>
              <a:custGeom>
                <a:avLst/>
                <a:gdLst/>
                <a:ahLst/>
                <a:cxnLst/>
                <a:rect l="0" t="0" r="0" b="0"/>
                <a:pathLst>
                  <a:path w="46335" h="46336">
                    <a:moveTo>
                      <a:pt x="46334" y="0"/>
                    </a:moveTo>
                    <a:lnTo>
                      <a:pt x="25169" y="8428"/>
                    </a:lnTo>
                    <a:lnTo>
                      <a:pt x="12559" y="17818"/>
                    </a:lnTo>
                    <a:lnTo>
                      <a:pt x="5582" y="28855"/>
                    </a:lnTo>
                    <a:lnTo>
                      <a:pt x="0" y="46335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8" name="Freeform 337"/>
              <p:cNvSpPr/>
              <p:nvPr/>
            </p:nvSpPr>
            <p:spPr>
              <a:xfrm>
                <a:off x="1954031" y="4923450"/>
                <a:ext cx="15787" cy="92669"/>
              </a:xfrm>
              <a:custGeom>
                <a:avLst/>
                <a:gdLst/>
                <a:ahLst/>
                <a:cxnLst/>
                <a:rect l="0" t="0" r="0" b="0"/>
                <a:pathLst>
                  <a:path w="15787" h="92669">
                    <a:moveTo>
                      <a:pt x="0" y="92668"/>
                    </a:moveTo>
                    <a:lnTo>
                      <a:pt x="9838" y="82829"/>
                    </a:lnTo>
                    <a:lnTo>
                      <a:pt x="14669" y="67016"/>
                    </a:lnTo>
                    <a:lnTo>
                      <a:pt x="15786" y="47289"/>
                    </a:lnTo>
                    <a:lnTo>
                      <a:pt x="9266" y="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9" name="Freeform 338"/>
              <p:cNvSpPr/>
              <p:nvPr/>
            </p:nvSpPr>
            <p:spPr>
              <a:xfrm>
                <a:off x="2000365" y="4923604"/>
                <a:ext cx="111203" cy="86659"/>
              </a:xfrm>
              <a:custGeom>
                <a:avLst/>
                <a:gdLst/>
                <a:ahLst/>
                <a:cxnLst/>
                <a:rect l="0" t="0" r="0" b="0"/>
                <a:pathLst>
                  <a:path w="111203" h="86659">
                    <a:moveTo>
                      <a:pt x="0" y="18380"/>
                    </a:moveTo>
                    <a:lnTo>
                      <a:pt x="15806" y="65799"/>
                    </a:lnTo>
                    <a:lnTo>
                      <a:pt x="22759" y="86658"/>
                    </a:lnTo>
                    <a:lnTo>
                      <a:pt x="14374" y="61502"/>
                    </a:lnTo>
                    <a:lnTo>
                      <a:pt x="15699" y="31042"/>
                    </a:lnTo>
                    <a:lnTo>
                      <a:pt x="22765" y="13368"/>
                    </a:lnTo>
                    <a:lnTo>
                      <a:pt x="27533" y="5772"/>
                    </a:lnTo>
                    <a:lnTo>
                      <a:pt x="33800" y="1737"/>
                    </a:lnTo>
                    <a:lnTo>
                      <a:pt x="49000" y="0"/>
                    </a:lnTo>
                    <a:lnTo>
                      <a:pt x="63307" y="5406"/>
                    </a:lnTo>
                    <a:lnTo>
                      <a:pt x="70005" y="9731"/>
                    </a:lnTo>
                    <a:lnTo>
                      <a:pt x="80193" y="22773"/>
                    </a:lnTo>
                    <a:lnTo>
                      <a:pt x="111202" y="7398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0" name="Freeform 339"/>
              <p:cNvSpPr/>
              <p:nvPr/>
            </p:nvSpPr>
            <p:spPr>
              <a:xfrm>
                <a:off x="1898430" y="4960517"/>
                <a:ext cx="55602" cy="39509"/>
              </a:xfrm>
              <a:custGeom>
                <a:avLst/>
                <a:gdLst/>
                <a:ahLst/>
                <a:cxnLst/>
                <a:rect l="0" t="0" r="0" b="0"/>
                <a:pathLst>
                  <a:path w="55602" h="39509">
                    <a:moveTo>
                      <a:pt x="55601" y="27800"/>
                    </a:moveTo>
                    <a:lnTo>
                      <a:pt x="45762" y="37639"/>
                    </a:lnTo>
                    <a:lnTo>
                      <a:pt x="39775" y="39508"/>
                    </a:lnTo>
                    <a:lnTo>
                      <a:pt x="24885" y="38838"/>
                    </a:lnTo>
                    <a:lnTo>
                      <a:pt x="18649" y="34130"/>
                    </a:lnTo>
                    <a:lnTo>
                      <a:pt x="0" y="0"/>
                    </a:lnTo>
                  </a:path>
                </a:pathLst>
              </a:custGeom>
              <a:ln w="3352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55" name="Group 354"/>
          <p:cNvGrpSpPr/>
          <p:nvPr/>
        </p:nvGrpSpPr>
        <p:grpSpPr>
          <a:xfrm>
            <a:off x="2912448" y="4172839"/>
            <a:ext cx="2066376" cy="843281"/>
            <a:chOff x="2912448" y="4172839"/>
            <a:chExt cx="2066376" cy="843281"/>
          </a:xfrm>
        </p:grpSpPr>
        <p:cxnSp>
          <p:nvCxnSpPr>
            <p:cNvPr id="343" name="Straight Connector 342"/>
            <p:cNvCxnSpPr/>
            <p:nvPr/>
          </p:nvCxnSpPr>
          <p:spPr>
            <a:xfrm>
              <a:off x="3008503" y="4339463"/>
              <a:ext cx="1906396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oval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4" name="Freeform 343"/>
            <p:cNvSpPr/>
            <p:nvPr/>
          </p:nvSpPr>
          <p:spPr>
            <a:xfrm>
              <a:off x="4742257" y="4172839"/>
              <a:ext cx="236567" cy="310581"/>
            </a:xfrm>
            <a:custGeom>
              <a:avLst/>
              <a:gdLst/>
              <a:ahLst/>
              <a:cxnLst/>
              <a:rect l="0" t="0" r="0" b="0"/>
              <a:pathLst>
                <a:path w="236567" h="310581">
                  <a:moveTo>
                    <a:pt x="236566" y="182751"/>
                  </a:moveTo>
                  <a:lnTo>
                    <a:pt x="171658" y="100419"/>
                  </a:lnTo>
                  <a:lnTo>
                    <a:pt x="135462" y="58686"/>
                  </a:lnTo>
                  <a:lnTo>
                    <a:pt x="75395" y="12695"/>
                  </a:lnTo>
                  <a:lnTo>
                    <a:pt x="43907" y="5127"/>
                  </a:lnTo>
                  <a:lnTo>
                    <a:pt x="28034" y="5601"/>
                  </a:lnTo>
                  <a:lnTo>
                    <a:pt x="22792" y="7697"/>
                  </a:lnTo>
                  <a:lnTo>
                    <a:pt x="24636" y="10873"/>
                  </a:lnTo>
                  <a:lnTo>
                    <a:pt x="110078" y="66473"/>
                  </a:lnTo>
                  <a:lnTo>
                    <a:pt x="204675" y="120957"/>
                  </a:lnTo>
                  <a:lnTo>
                    <a:pt x="209966" y="121977"/>
                  </a:lnTo>
                  <a:lnTo>
                    <a:pt x="208153" y="119097"/>
                  </a:lnTo>
                  <a:lnTo>
                    <a:pt x="191901" y="108184"/>
                  </a:lnTo>
                  <a:lnTo>
                    <a:pt x="142707" y="81931"/>
                  </a:lnTo>
                  <a:lnTo>
                    <a:pt x="71834" y="26900"/>
                  </a:lnTo>
                  <a:lnTo>
                    <a:pt x="6370" y="0"/>
                  </a:lnTo>
                  <a:lnTo>
                    <a:pt x="49891" y="13838"/>
                  </a:lnTo>
                  <a:lnTo>
                    <a:pt x="140942" y="66391"/>
                  </a:lnTo>
                  <a:lnTo>
                    <a:pt x="180151" y="97648"/>
                  </a:lnTo>
                  <a:lnTo>
                    <a:pt x="186498" y="111777"/>
                  </a:lnTo>
                  <a:lnTo>
                    <a:pt x="188803" y="146461"/>
                  </a:lnTo>
                  <a:lnTo>
                    <a:pt x="183366" y="162117"/>
                  </a:lnTo>
                  <a:lnTo>
                    <a:pt x="130154" y="224156"/>
                  </a:lnTo>
                  <a:lnTo>
                    <a:pt x="74347" y="266143"/>
                  </a:lnTo>
                  <a:lnTo>
                    <a:pt x="0" y="310580"/>
                  </a:lnTo>
                  <a:lnTo>
                    <a:pt x="543" y="308907"/>
                  </a:lnTo>
                  <a:lnTo>
                    <a:pt x="12419" y="297554"/>
                  </a:lnTo>
                  <a:lnTo>
                    <a:pt x="63550" y="266008"/>
                  </a:lnTo>
                  <a:lnTo>
                    <a:pt x="156754" y="218405"/>
                  </a:lnTo>
                  <a:lnTo>
                    <a:pt x="227703" y="182898"/>
                  </a:lnTo>
                  <a:lnTo>
                    <a:pt x="228878" y="184628"/>
                  </a:lnTo>
                  <a:lnTo>
                    <a:pt x="226102" y="189342"/>
                  </a:lnTo>
                  <a:lnTo>
                    <a:pt x="196682" y="204479"/>
                  </a:lnTo>
                  <a:lnTo>
                    <a:pt x="128150" y="235601"/>
                  </a:lnTo>
                  <a:lnTo>
                    <a:pt x="88755" y="259517"/>
                  </a:lnTo>
                  <a:lnTo>
                    <a:pt x="27606" y="283544"/>
                  </a:lnTo>
                  <a:lnTo>
                    <a:pt x="20727" y="283762"/>
                  </a:lnTo>
                  <a:lnTo>
                    <a:pt x="19700" y="280349"/>
                  </a:lnTo>
                  <a:lnTo>
                    <a:pt x="22576" y="274514"/>
                  </a:lnTo>
                  <a:lnTo>
                    <a:pt x="40010" y="263284"/>
                  </a:lnTo>
                  <a:lnTo>
                    <a:pt x="124437" y="214787"/>
                  </a:lnTo>
                </a:path>
              </a:pathLst>
            </a:custGeom>
            <a:ln w="5791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2912448" y="4242515"/>
              <a:ext cx="194894" cy="180384"/>
            </a:xfrm>
            <a:custGeom>
              <a:avLst/>
              <a:gdLst/>
              <a:ahLst/>
              <a:cxnLst/>
              <a:rect l="0" t="0" r="0" b="0"/>
              <a:pathLst>
                <a:path w="194894" h="180384">
                  <a:moveTo>
                    <a:pt x="128147" y="65019"/>
                  </a:moveTo>
                  <a:lnTo>
                    <a:pt x="102636" y="56516"/>
                  </a:lnTo>
                  <a:lnTo>
                    <a:pt x="91563" y="57571"/>
                  </a:lnTo>
                  <a:lnTo>
                    <a:pt x="69765" y="68235"/>
                  </a:lnTo>
                  <a:lnTo>
                    <a:pt x="52958" y="89586"/>
                  </a:lnTo>
                  <a:lnTo>
                    <a:pt x="27666" y="146800"/>
                  </a:lnTo>
                  <a:lnTo>
                    <a:pt x="29123" y="158696"/>
                  </a:lnTo>
                  <a:lnTo>
                    <a:pt x="35434" y="168407"/>
                  </a:lnTo>
                  <a:lnTo>
                    <a:pt x="44980" y="176660"/>
                  </a:lnTo>
                  <a:lnTo>
                    <a:pt x="56684" y="180383"/>
                  </a:lnTo>
                  <a:lnTo>
                    <a:pt x="83927" y="179772"/>
                  </a:lnTo>
                  <a:lnTo>
                    <a:pt x="129284" y="160918"/>
                  </a:lnTo>
                  <a:lnTo>
                    <a:pt x="168036" y="124285"/>
                  </a:lnTo>
                  <a:lnTo>
                    <a:pt x="193558" y="79613"/>
                  </a:lnTo>
                  <a:lnTo>
                    <a:pt x="194893" y="65849"/>
                  </a:lnTo>
                  <a:lnTo>
                    <a:pt x="186883" y="41064"/>
                  </a:lnTo>
                  <a:lnTo>
                    <a:pt x="162360" y="7098"/>
                  </a:lnTo>
                  <a:lnTo>
                    <a:pt x="150956" y="1488"/>
                  </a:lnTo>
                  <a:lnTo>
                    <a:pt x="124046" y="0"/>
                  </a:lnTo>
                  <a:lnTo>
                    <a:pt x="78876" y="17673"/>
                  </a:lnTo>
                  <a:lnTo>
                    <a:pt x="40180" y="45453"/>
                  </a:lnTo>
                  <a:lnTo>
                    <a:pt x="14674" y="84733"/>
                  </a:lnTo>
                  <a:lnTo>
                    <a:pt x="11268" y="119463"/>
                  </a:lnTo>
                  <a:lnTo>
                    <a:pt x="12851" y="138691"/>
                  </a:lnTo>
                  <a:lnTo>
                    <a:pt x="19247" y="153290"/>
                  </a:lnTo>
                  <a:lnTo>
                    <a:pt x="40591" y="174258"/>
                  </a:lnTo>
                  <a:lnTo>
                    <a:pt x="53758" y="178781"/>
                  </a:lnTo>
                  <a:lnTo>
                    <a:pt x="82627" y="179061"/>
                  </a:lnTo>
                  <a:lnTo>
                    <a:pt x="108509" y="168506"/>
                  </a:lnTo>
                  <a:lnTo>
                    <a:pt x="154130" y="132725"/>
                  </a:lnTo>
                  <a:lnTo>
                    <a:pt x="166392" y="102824"/>
                  </a:lnTo>
                  <a:lnTo>
                    <a:pt x="169663" y="84883"/>
                  </a:lnTo>
                  <a:lnTo>
                    <a:pt x="163804" y="55457"/>
                  </a:lnTo>
                  <a:lnTo>
                    <a:pt x="157258" y="42626"/>
                  </a:lnTo>
                  <a:lnTo>
                    <a:pt x="135746" y="23624"/>
                  </a:lnTo>
                  <a:lnTo>
                    <a:pt x="122534" y="16064"/>
                  </a:lnTo>
                  <a:lnTo>
                    <a:pt x="93615" y="12412"/>
                  </a:lnTo>
                  <a:lnTo>
                    <a:pt x="78429" y="13929"/>
                  </a:lnTo>
                  <a:lnTo>
                    <a:pt x="52062" y="29854"/>
                  </a:lnTo>
                  <a:lnTo>
                    <a:pt x="30258" y="54730"/>
                  </a:lnTo>
                  <a:lnTo>
                    <a:pt x="9756" y="98753"/>
                  </a:lnTo>
                  <a:lnTo>
                    <a:pt x="0" y="161130"/>
                  </a:lnTo>
                </a:path>
              </a:pathLst>
            </a:custGeom>
            <a:ln w="5791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9" name="Group 348"/>
            <p:cNvGrpSpPr/>
            <p:nvPr/>
          </p:nvGrpSpPr>
          <p:grpSpPr>
            <a:xfrm>
              <a:off x="2912448" y="4611884"/>
              <a:ext cx="256296" cy="386028"/>
              <a:chOff x="2912448" y="4611884"/>
              <a:chExt cx="256296" cy="386028"/>
            </a:xfrm>
          </p:grpSpPr>
          <p:sp>
            <p:nvSpPr>
              <p:cNvPr id="346" name="Freeform 345"/>
              <p:cNvSpPr/>
              <p:nvPr/>
            </p:nvSpPr>
            <p:spPr>
              <a:xfrm>
                <a:off x="2913166" y="4611884"/>
                <a:ext cx="255578" cy="386028"/>
              </a:xfrm>
              <a:custGeom>
                <a:avLst/>
                <a:gdLst/>
                <a:ahLst/>
                <a:cxnLst/>
                <a:rect l="0" t="0" r="0" b="0"/>
                <a:pathLst>
                  <a:path w="255578" h="386028">
                    <a:moveTo>
                      <a:pt x="31319" y="0"/>
                    </a:moveTo>
                    <a:lnTo>
                      <a:pt x="22816" y="94470"/>
                    </a:lnTo>
                    <a:lnTo>
                      <a:pt x="15005" y="181878"/>
                    </a:lnTo>
                    <a:lnTo>
                      <a:pt x="2915" y="258998"/>
                    </a:lnTo>
                    <a:lnTo>
                      <a:pt x="0" y="342260"/>
                    </a:lnTo>
                    <a:lnTo>
                      <a:pt x="5100" y="358100"/>
                    </a:lnTo>
                    <a:lnTo>
                      <a:pt x="25006" y="380447"/>
                    </a:lnTo>
                    <a:lnTo>
                      <a:pt x="37790" y="385338"/>
                    </a:lnTo>
                    <a:lnTo>
                      <a:pt x="66231" y="386027"/>
                    </a:lnTo>
                    <a:lnTo>
                      <a:pt x="148573" y="371972"/>
                    </a:lnTo>
                    <a:lnTo>
                      <a:pt x="204294" y="369475"/>
                    </a:lnTo>
                    <a:lnTo>
                      <a:pt x="255577" y="368423"/>
                    </a:lnTo>
                  </a:path>
                </a:pathLst>
              </a:custGeom>
              <a:ln w="579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7" name="Freeform 346"/>
              <p:cNvSpPr/>
              <p:nvPr/>
            </p:nvSpPr>
            <p:spPr>
              <a:xfrm>
                <a:off x="2944485" y="4788087"/>
                <a:ext cx="160185" cy="32037"/>
              </a:xfrm>
              <a:custGeom>
                <a:avLst/>
                <a:gdLst/>
                <a:ahLst/>
                <a:cxnLst/>
                <a:rect l="0" t="0" r="0" b="0"/>
                <a:pathLst>
                  <a:path w="160185" h="32037">
                    <a:moveTo>
                      <a:pt x="160184" y="0"/>
                    </a:moveTo>
                    <a:lnTo>
                      <a:pt x="67208" y="25542"/>
                    </a:lnTo>
                    <a:lnTo>
                      <a:pt x="0" y="32036"/>
                    </a:lnTo>
                  </a:path>
                </a:pathLst>
              </a:custGeom>
              <a:ln w="579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8" name="Freeform 347"/>
              <p:cNvSpPr/>
              <p:nvPr/>
            </p:nvSpPr>
            <p:spPr>
              <a:xfrm>
                <a:off x="2912448" y="4611884"/>
                <a:ext cx="240277" cy="1"/>
              </a:xfrm>
              <a:custGeom>
                <a:avLst/>
                <a:gdLst/>
                <a:ahLst/>
                <a:cxnLst/>
                <a:rect l="0" t="0" r="0" b="0"/>
                <a:pathLst>
                  <a:path w="240277" h="1">
                    <a:moveTo>
                      <a:pt x="240276" y="0"/>
                    </a:moveTo>
                    <a:lnTo>
                      <a:pt x="151095" y="0"/>
                    </a:lnTo>
                    <a:lnTo>
                      <a:pt x="70453" y="0"/>
                    </a:lnTo>
                    <a:lnTo>
                      <a:pt x="0" y="0"/>
                    </a:lnTo>
                  </a:path>
                </a:pathLst>
              </a:custGeom>
              <a:ln w="579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3" name="Group 352"/>
            <p:cNvGrpSpPr/>
            <p:nvPr/>
          </p:nvGrpSpPr>
          <p:grpSpPr>
            <a:xfrm>
              <a:off x="4481647" y="4302599"/>
              <a:ext cx="320975" cy="713521"/>
              <a:chOff x="4481647" y="4302599"/>
              <a:chExt cx="320975" cy="713521"/>
            </a:xfrm>
          </p:grpSpPr>
          <p:sp>
            <p:nvSpPr>
              <p:cNvPr id="350" name="Freeform 349"/>
              <p:cNvSpPr/>
              <p:nvPr/>
            </p:nvSpPr>
            <p:spPr>
              <a:xfrm>
                <a:off x="4601637" y="4627903"/>
                <a:ext cx="200985" cy="388217"/>
              </a:xfrm>
              <a:custGeom>
                <a:avLst/>
                <a:gdLst/>
                <a:ahLst/>
                <a:cxnLst/>
                <a:rect l="0" t="0" r="0" b="0"/>
                <a:pathLst>
                  <a:path w="200985" h="388217">
                    <a:moveTo>
                      <a:pt x="24780" y="144166"/>
                    </a:moveTo>
                    <a:lnTo>
                      <a:pt x="12102" y="201185"/>
                    </a:lnTo>
                    <a:lnTo>
                      <a:pt x="14498" y="254205"/>
                    </a:lnTo>
                    <a:lnTo>
                      <a:pt x="25206" y="347120"/>
                    </a:lnTo>
                    <a:lnTo>
                      <a:pt x="33608" y="388216"/>
                    </a:lnTo>
                    <a:lnTo>
                      <a:pt x="32445" y="386958"/>
                    </a:lnTo>
                    <a:lnTo>
                      <a:pt x="29891" y="380779"/>
                    </a:lnTo>
                    <a:lnTo>
                      <a:pt x="20707" y="292419"/>
                    </a:lnTo>
                    <a:lnTo>
                      <a:pt x="8556" y="197769"/>
                    </a:lnTo>
                    <a:lnTo>
                      <a:pt x="0" y="145809"/>
                    </a:lnTo>
                    <a:lnTo>
                      <a:pt x="3681" y="112860"/>
                    </a:lnTo>
                    <a:lnTo>
                      <a:pt x="20742" y="85163"/>
                    </a:lnTo>
                    <a:lnTo>
                      <a:pt x="46124" y="62768"/>
                    </a:lnTo>
                    <a:lnTo>
                      <a:pt x="137377" y="22180"/>
                    </a:lnTo>
                    <a:lnTo>
                      <a:pt x="200984" y="0"/>
                    </a:lnTo>
                  </a:path>
                </a:pathLst>
              </a:custGeom>
              <a:ln w="579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1" name="Freeform 350"/>
              <p:cNvSpPr/>
              <p:nvPr/>
            </p:nvSpPr>
            <p:spPr>
              <a:xfrm>
                <a:off x="4690491" y="4836142"/>
                <a:ext cx="96112" cy="48056"/>
              </a:xfrm>
              <a:custGeom>
                <a:avLst/>
                <a:gdLst/>
                <a:ahLst/>
                <a:cxnLst/>
                <a:rect l="0" t="0" r="0" b="0"/>
                <a:pathLst>
                  <a:path w="96112" h="48056">
                    <a:moveTo>
                      <a:pt x="96111" y="0"/>
                    </a:moveTo>
                    <a:lnTo>
                      <a:pt x="68754" y="23797"/>
                    </a:lnTo>
                    <a:lnTo>
                      <a:pt x="23272" y="42737"/>
                    </a:lnTo>
                    <a:lnTo>
                      <a:pt x="0" y="48055"/>
                    </a:lnTo>
                  </a:path>
                </a:pathLst>
              </a:custGeom>
              <a:ln w="579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2" name="Freeform 351"/>
              <p:cNvSpPr/>
              <p:nvPr/>
            </p:nvSpPr>
            <p:spPr>
              <a:xfrm>
                <a:off x="4481647" y="4302599"/>
                <a:ext cx="113961" cy="106761"/>
              </a:xfrm>
              <a:custGeom>
                <a:avLst/>
                <a:gdLst/>
                <a:ahLst/>
                <a:cxnLst/>
                <a:rect l="0" t="0" r="0" b="0"/>
                <a:pathLst>
                  <a:path w="113961" h="106761">
                    <a:moveTo>
                      <a:pt x="64678" y="4935"/>
                    </a:moveTo>
                    <a:lnTo>
                      <a:pt x="28094" y="19503"/>
                    </a:lnTo>
                    <a:lnTo>
                      <a:pt x="6296" y="35735"/>
                    </a:lnTo>
                    <a:lnTo>
                      <a:pt x="2619" y="45046"/>
                    </a:lnTo>
                    <a:lnTo>
                      <a:pt x="3728" y="54814"/>
                    </a:lnTo>
                    <a:lnTo>
                      <a:pt x="8027" y="64885"/>
                    </a:lnTo>
                    <a:lnTo>
                      <a:pt x="27041" y="80822"/>
                    </a:lnTo>
                    <a:lnTo>
                      <a:pt x="39587" y="87563"/>
                    </a:lnTo>
                    <a:lnTo>
                      <a:pt x="51510" y="88497"/>
                    </a:lnTo>
                    <a:lnTo>
                      <a:pt x="74251" y="80043"/>
                    </a:lnTo>
                    <a:lnTo>
                      <a:pt x="91477" y="59675"/>
                    </a:lnTo>
                    <a:lnTo>
                      <a:pt x="98563" y="46768"/>
                    </a:lnTo>
                    <a:lnTo>
                      <a:pt x="97947" y="36383"/>
                    </a:lnTo>
                    <a:lnTo>
                      <a:pt x="92198" y="27680"/>
                    </a:lnTo>
                    <a:lnTo>
                      <a:pt x="83025" y="20098"/>
                    </a:lnTo>
                    <a:lnTo>
                      <a:pt x="71570" y="16824"/>
                    </a:lnTo>
                    <a:lnTo>
                      <a:pt x="44604" y="17932"/>
                    </a:lnTo>
                    <a:lnTo>
                      <a:pt x="19567" y="29103"/>
                    </a:lnTo>
                    <a:lnTo>
                      <a:pt x="7907" y="37066"/>
                    </a:lnTo>
                    <a:lnTo>
                      <a:pt x="1913" y="49493"/>
                    </a:lnTo>
                    <a:lnTo>
                      <a:pt x="0" y="82287"/>
                    </a:lnTo>
                    <a:lnTo>
                      <a:pt x="7321" y="93879"/>
                    </a:lnTo>
                    <a:lnTo>
                      <a:pt x="19321" y="101608"/>
                    </a:lnTo>
                    <a:lnTo>
                      <a:pt x="34440" y="106760"/>
                    </a:lnTo>
                    <a:lnTo>
                      <a:pt x="65478" y="102992"/>
                    </a:lnTo>
                    <a:lnTo>
                      <a:pt x="81229" y="97004"/>
                    </a:lnTo>
                    <a:lnTo>
                      <a:pt x="103478" y="76112"/>
                    </a:lnTo>
                    <a:lnTo>
                      <a:pt x="111903" y="63065"/>
                    </a:lnTo>
                    <a:lnTo>
                      <a:pt x="113960" y="50808"/>
                    </a:lnTo>
                    <a:lnTo>
                      <a:pt x="111771" y="39077"/>
                    </a:lnTo>
                    <a:lnTo>
                      <a:pt x="106753" y="27696"/>
                    </a:lnTo>
                    <a:lnTo>
                      <a:pt x="86938" y="10305"/>
                    </a:lnTo>
                    <a:lnTo>
                      <a:pt x="74178" y="3176"/>
                    </a:lnTo>
                    <a:lnTo>
                      <a:pt x="63892" y="203"/>
                    </a:lnTo>
                    <a:lnTo>
                      <a:pt x="55255" y="0"/>
                    </a:lnTo>
                    <a:lnTo>
                      <a:pt x="32642" y="4935"/>
                    </a:lnTo>
                  </a:path>
                </a:pathLst>
              </a:custGeom>
              <a:ln w="579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4" name="Freeform 353"/>
            <p:cNvSpPr/>
            <p:nvPr/>
          </p:nvSpPr>
          <p:spPr>
            <a:xfrm>
              <a:off x="4465738" y="4250407"/>
              <a:ext cx="145643" cy="159912"/>
            </a:xfrm>
            <a:custGeom>
              <a:avLst/>
              <a:gdLst/>
              <a:ahLst/>
              <a:cxnLst/>
              <a:rect l="0" t="0" r="0" b="0"/>
              <a:pathLst>
                <a:path w="145643" h="159912">
                  <a:moveTo>
                    <a:pt x="112625" y="9072"/>
                  </a:moveTo>
                  <a:lnTo>
                    <a:pt x="45738" y="39871"/>
                  </a:lnTo>
                  <a:lnTo>
                    <a:pt x="8166" y="69022"/>
                  </a:lnTo>
                  <a:lnTo>
                    <a:pt x="2050" y="81075"/>
                  </a:lnTo>
                  <a:lnTo>
                    <a:pt x="0" y="108706"/>
                  </a:lnTo>
                  <a:lnTo>
                    <a:pt x="5504" y="119991"/>
                  </a:lnTo>
                  <a:lnTo>
                    <a:pt x="25860" y="137275"/>
                  </a:lnTo>
                  <a:lnTo>
                    <a:pt x="38763" y="140816"/>
                  </a:lnTo>
                  <a:lnTo>
                    <a:pt x="67338" y="140004"/>
                  </a:lnTo>
                  <a:lnTo>
                    <a:pt x="93091" y="128965"/>
                  </a:lnTo>
                  <a:lnTo>
                    <a:pt x="138628" y="92874"/>
                  </a:lnTo>
                  <a:lnTo>
                    <a:pt x="144199" y="80958"/>
                  </a:lnTo>
                  <a:lnTo>
                    <a:pt x="145642" y="53480"/>
                  </a:lnTo>
                  <a:lnTo>
                    <a:pt x="135606" y="28216"/>
                  </a:lnTo>
                  <a:lnTo>
                    <a:pt x="127945" y="16495"/>
                  </a:lnTo>
                  <a:lnTo>
                    <a:pt x="115719" y="8681"/>
                  </a:lnTo>
                  <a:lnTo>
                    <a:pt x="83150" y="0"/>
                  </a:lnTo>
                  <a:lnTo>
                    <a:pt x="68057" y="1244"/>
                  </a:lnTo>
                  <a:lnTo>
                    <a:pt x="41795" y="12120"/>
                  </a:lnTo>
                  <a:lnTo>
                    <a:pt x="23004" y="33564"/>
                  </a:lnTo>
                  <a:lnTo>
                    <a:pt x="15501" y="46758"/>
                  </a:lnTo>
                  <a:lnTo>
                    <a:pt x="11911" y="75657"/>
                  </a:lnTo>
                  <a:lnTo>
                    <a:pt x="18029" y="106298"/>
                  </a:lnTo>
                  <a:lnTo>
                    <a:pt x="32613" y="137716"/>
                  </a:lnTo>
                  <a:lnTo>
                    <a:pt x="45045" y="148229"/>
                  </a:lnTo>
                  <a:lnTo>
                    <a:pt x="77843" y="159911"/>
                  </a:lnTo>
                  <a:lnTo>
                    <a:pt x="91217" y="157687"/>
                  </a:lnTo>
                  <a:lnTo>
                    <a:pt x="101913" y="150864"/>
                  </a:lnTo>
                  <a:lnTo>
                    <a:pt x="110823" y="140976"/>
                  </a:lnTo>
                  <a:lnTo>
                    <a:pt x="114983" y="129045"/>
                  </a:lnTo>
                  <a:lnTo>
                    <a:pt x="114860" y="101550"/>
                  </a:lnTo>
                  <a:lnTo>
                    <a:pt x="108775" y="92082"/>
                  </a:lnTo>
                  <a:lnTo>
                    <a:pt x="99379" y="85770"/>
                  </a:lnTo>
                  <a:lnTo>
                    <a:pt x="64570" y="73146"/>
                  </a:lnTo>
                </a:path>
              </a:pathLst>
            </a:custGeom>
            <a:ln w="5791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6" name="Group 365"/>
          <p:cNvGrpSpPr/>
          <p:nvPr/>
        </p:nvGrpSpPr>
        <p:grpSpPr>
          <a:xfrm>
            <a:off x="5557138" y="4172839"/>
            <a:ext cx="1529844" cy="843280"/>
            <a:chOff x="5557138" y="4172839"/>
            <a:chExt cx="1529844" cy="843280"/>
          </a:xfrm>
        </p:grpSpPr>
        <p:sp>
          <p:nvSpPr>
            <p:cNvPr id="356" name="Freeform 355"/>
            <p:cNvSpPr/>
            <p:nvPr/>
          </p:nvSpPr>
          <p:spPr>
            <a:xfrm>
              <a:off x="5717407" y="4273052"/>
              <a:ext cx="13672" cy="524519"/>
            </a:xfrm>
            <a:custGeom>
              <a:avLst/>
              <a:gdLst/>
              <a:ahLst/>
              <a:cxnLst/>
              <a:rect l="0" t="0" r="0" b="0"/>
              <a:pathLst>
                <a:path w="13672" h="524519">
                  <a:moveTo>
                    <a:pt x="0" y="0"/>
                  </a:moveTo>
                  <a:lnTo>
                    <a:pt x="4317" y="79245"/>
                  </a:lnTo>
                  <a:lnTo>
                    <a:pt x="11533" y="147594"/>
                  </a:lnTo>
                  <a:lnTo>
                    <a:pt x="13671" y="223427"/>
                  </a:lnTo>
                  <a:lnTo>
                    <a:pt x="9987" y="307414"/>
                  </a:lnTo>
                  <a:lnTo>
                    <a:pt x="2960" y="385183"/>
                  </a:lnTo>
                  <a:lnTo>
                    <a:pt x="585" y="469474"/>
                  </a:lnTo>
                  <a:lnTo>
                    <a:pt x="0" y="524518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5557138" y="4172839"/>
              <a:ext cx="466239" cy="658410"/>
            </a:xfrm>
            <a:custGeom>
              <a:avLst/>
              <a:gdLst/>
              <a:ahLst/>
              <a:cxnLst/>
              <a:rect l="0" t="0" r="0" b="0"/>
              <a:pathLst>
                <a:path w="466239" h="658410">
                  <a:moveTo>
                    <a:pt x="0" y="158492"/>
                  </a:moveTo>
                  <a:lnTo>
                    <a:pt x="0" y="127554"/>
                  </a:lnTo>
                  <a:lnTo>
                    <a:pt x="15469" y="85110"/>
                  </a:lnTo>
                  <a:lnTo>
                    <a:pt x="68498" y="18456"/>
                  </a:lnTo>
                  <a:lnTo>
                    <a:pt x="96278" y="7215"/>
                  </a:lnTo>
                  <a:lnTo>
                    <a:pt x="166876" y="0"/>
                  </a:lnTo>
                  <a:lnTo>
                    <a:pt x="200440" y="7647"/>
                  </a:lnTo>
                  <a:lnTo>
                    <a:pt x="242323" y="30155"/>
                  </a:lnTo>
                  <a:lnTo>
                    <a:pt x="275239" y="61647"/>
                  </a:lnTo>
                  <a:lnTo>
                    <a:pt x="285482" y="74502"/>
                  </a:lnTo>
                  <a:lnTo>
                    <a:pt x="296864" y="110371"/>
                  </a:lnTo>
                  <a:lnTo>
                    <a:pt x="304170" y="191617"/>
                  </a:lnTo>
                  <a:lnTo>
                    <a:pt x="297701" y="250510"/>
                  </a:lnTo>
                  <a:lnTo>
                    <a:pt x="277797" y="301237"/>
                  </a:lnTo>
                  <a:lnTo>
                    <a:pt x="251393" y="339291"/>
                  </a:lnTo>
                  <a:lnTo>
                    <a:pt x="240445" y="345399"/>
                  </a:lnTo>
                  <a:lnTo>
                    <a:pt x="215330" y="347868"/>
                  </a:lnTo>
                  <a:lnTo>
                    <a:pt x="192295" y="339253"/>
                  </a:lnTo>
                  <a:lnTo>
                    <a:pt x="181620" y="332423"/>
                  </a:lnTo>
                  <a:lnTo>
                    <a:pt x="179360" y="329488"/>
                  </a:lnTo>
                  <a:lnTo>
                    <a:pt x="182709" y="329150"/>
                  </a:lnTo>
                  <a:lnTo>
                    <a:pt x="189799" y="330545"/>
                  </a:lnTo>
                  <a:lnTo>
                    <a:pt x="196145" y="336329"/>
                  </a:lnTo>
                  <a:lnTo>
                    <a:pt x="250404" y="423463"/>
                  </a:lnTo>
                  <a:lnTo>
                    <a:pt x="288079" y="505490"/>
                  </a:lnTo>
                  <a:lnTo>
                    <a:pt x="317904" y="565922"/>
                  </a:lnTo>
                  <a:lnTo>
                    <a:pt x="374157" y="633545"/>
                  </a:lnTo>
                  <a:lnTo>
                    <a:pt x="410894" y="655582"/>
                  </a:lnTo>
                  <a:lnTo>
                    <a:pt x="434086" y="658409"/>
                  </a:lnTo>
                  <a:lnTo>
                    <a:pt x="466238" y="653871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5920403" y="4539217"/>
              <a:ext cx="248673" cy="258947"/>
            </a:xfrm>
            <a:custGeom>
              <a:avLst/>
              <a:gdLst/>
              <a:ahLst/>
              <a:cxnLst/>
              <a:rect l="0" t="0" r="0" b="0"/>
              <a:pathLst>
                <a:path w="248673" h="258947">
                  <a:moveTo>
                    <a:pt x="117542" y="170933"/>
                  </a:moveTo>
                  <a:lnTo>
                    <a:pt x="130088" y="89815"/>
                  </a:lnTo>
                  <a:lnTo>
                    <a:pt x="122578" y="57174"/>
                  </a:lnTo>
                  <a:lnTo>
                    <a:pt x="100148" y="15810"/>
                  </a:lnTo>
                  <a:lnTo>
                    <a:pt x="91376" y="4382"/>
                  </a:lnTo>
                  <a:lnTo>
                    <a:pt x="80672" y="0"/>
                  </a:lnTo>
                  <a:lnTo>
                    <a:pt x="68679" y="316"/>
                  </a:lnTo>
                  <a:lnTo>
                    <a:pt x="55827" y="3766"/>
                  </a:lnTo>
                  <a:lnTo>
                    <a:pt x="45640" y="10921"/>
                  </a:lnTo>
                  <a:lnTo>
                    <a:pt x="13342" y="61619"/>
                  </a:lnTo>
                  <a:lnTo>
                    <a:pt x="0" y="94828"/>
                  </a:lnTo>
                  <a:lnTo>
                    <a:pt x="534" y="178238"/>
                  </a:lnTo>
                  <a:lnTo>
                    <a:pt x="16319" y="227060"/>
                  </a:lnTo>
                  <a:lnTo>
                    <a:pt x="36939" y="248762"/>
                  </a:lnTo>
                  <a:lnTo>
                    <a:pt x="49237" y="256815"/>
                  </a:lnTo>
                  <a:lnTo>
                    <a:pt x="60673" y="258946"/>
                  </a:lnTo>
                  <a:lnTo>
                    <a:pt x="71535" y="257130"/>
                  </a:lnTo>
                  <a:lnTo>
                    <a:pt x="82015" y="252681"/>
                  </a:lnTo>
                  <a:lnTo>
                    <a:pt x="97974" y="234786"/>
                  </a:lnTo>
                  <a:lnTo>
                    <a:pt x="121412" y="183726"/>
                  </a:lnTo>
                  <a:lnTo>
                    <a:pt x="129999" y="128191"/>
                  </a:lnTo>
                  <a:lnTo>
                    <a:pt x="145178" y="186314"/>
                  </a:lnTo>
                  <a:lnTo>
                    <a:pt x="170160" y="218301"/>
                  </a:lnTo>
                  <a:lnTo>
                    <a:pt x="205983" y="245046"/>
                  </a:lnTo>
                  <a:lnTo>
                    <a:pt x="248672" y="258352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6139936" y="4608161"/>
              <a:ext cx="87420" cy="131130"/>
            </a:xfrm>
            <a:custGeom>
              <a:avLst/>
              <a:gdLst/>
              <a:ahLst/>
              <a:cxnLst/>
              <a:rect l="0" t="0" r="0" b="0"/>
              <a:pathLst>
                <a:path w="87420" h="131130">
                  <a:moveTo>
                    <a:pt x="0" y="0"/>
                  </a:moveTo>
                  <a:lnTo>
                    <a:pt x="13251" y="33277"/>
                  </a:lnTo>
                  <a:lnTo>
                    <a:pt x="69024" y="109162"/>
                  </a:lnTo>
                  <a:lnTo>
                    <a:pt x="87419" y="131129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6139936" y="4564451"/>
              <a:ext cx="189410" cy="451668"/>
            </a:xfrm>
            <a:custGeom>
              <a:avLst/>
              <a:gdLst/>
              <a:ahLst/>
              <a:cxnLst/>
              <a:rect l="0" t="0" r="0" b="0"/>
              <a:pathLst>
                <a:path w="189410" h="451668">
                  <a:moveTo>
                    <a:pt x="189409" y="0"/>
                  </a:moveTo>
                  <a:lnTo>
                    <a:pt x="162939" y="74555"/>
                  </a:lnTo>
                  <a:lnTo>
                    <a:pt x="122716" y="160419"/>
                  </a:lnTo>
                  <a:lnTo>
                    <a:pt x="89569" y="240873"/>
                  </a:lnTo>
                  <a:lnTo>
                    <a:pt x="62902" y="314635"/>
                  </a:lnTo>
                  <a:lnTo>
                    <a:pt x="26491" y="392611"/>
                  </a:lnTo>
                  <a:lnTo>
                    <a:pt x="0" y="451667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Freeform 360"/>
            <p:cNvSpPr/>
            <p:nvPr/>
          </p:nvSpPr>
          <p:spPr>
            <a:xfrm>
              <a:off x="6629785" y="4404181"/>
              <a:ext cx="180367" cy="407265"/>
            </a:xfrm>
            <a:custGeom>
              <a:avLst/>
              <a:gdLst/>
              <a:ahLst/>
              <a:cxnLst/>
              <a:rect l="0" t="0" r="0" b="0"/>
              <a:pathLst>
                <a:path w="180367" h="407265">
                  <a:moveTo>
                    <a:pt x="49236" y="0"/>
                  </a:moveTo>
                  <a:lnTo>
                    <a:pt x="37704" y="51865"/>
                  </a:lnTo>
                  <a:lnTo>
                    <a:pt x="35267" y="123027"/>
                  </a:lnTo>
                  <a:lnTo>
                    <a:pt x="24773" y="209454"/>
                  </a:lnTo>
                  <a:lnTo>
                    <a:pt x="16704" y="286244"/>
                  </a:lnTo>
                  <a:lnTo>
                    <a:pt x="0" y="356395"/>
                  </a:lnTo>
                  <a:lnTo>
                    <a:pt x="224" y="371964"/>
                  </a:lnTo>
                  <a:lnTo>
                    <a:pt x="9106" y="397897"/>
                  </a:lnTo>
                  <a:lnTo>
                    <a:pt x="17627" y="404488"/>
                  </a:lnTo>
                  <a:lnTo>
                    <a:pt x="28163" y="407264"/>
                  </a:lnTo>
                  <a:lnTo>
                    <a:pt x="66196" y="403435"/>
                  </a:lnTo>
                  <a:lnTo>
                    <a:pt x="143747" y="394711"/>
                  </a:lnTo>
                  <a:lnTo>
                    <a:pt x="180366" y="393388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Freeform 361"/>
            <p:cNvSpPr/>
            <p:nvPr/>
          </p:nvSpPr>
          <p:spPr>
            <a:xfrm>
              <a:off x="6664452" y="4564451"/>
              <a:ext cx="116561" cy="14571"/>
            </a:xfrm>
            <a:custGeom>
              <a:avLst/>
              <a:gdLst/>
              <a:ahLst/>
              <a:cxnLst/>
              <a:rect l="0" t="0" r="0" b="0"/>
              <a:pathLst>
                <a:path w="116561" h="14571">
                  <a:moveTo>
                    <a:pt x="116560" y="14570"/>
                  </a:moveTo>
                  <a:lnTo>
                    <a:pt x="35443" y="2025"/>
                  </a:lnTo>
                  <a:lnTo>
                    <a:pt x="0" y="0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Freeform 362"/>
            <p:cNvSpPr/>
            <p:nvPr/>
          </p:nvSpPr>
          <p:spPr>
            <a:xfrm>
              <a:off x="6708163" y="4389611"/>
              <a:ext cx="145701" cy="29141"/>
            </a:xfrm>
            <a:custGeom>
              <a:avLst/>
              <a:gdLst/>
              <a:ahLst/>
              <a:cxnLst/>
              <a:rect l="0" t="0" r="0" b="0"/>
              <a:pathLst>
                <a:path w="145701" h="29141">
                  <a:moveTo>
                    <a:pt x="145700" y="29140"/>
                  </a:moveTo>
                  <a:lnTo>
                    <a:pt x="69525" y="5907"/>
                  </a:lnTo>
                  <a:lnTo>
                    <a:pt x="0" y="0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Freeform 363"/>
            <p:cNvSpPr/>
            <p:nvPr/>
          </p:nvSpPr>
          <p:spPr>
            <a:xfrm>
              <a:off x="6883655" y="4331331"/>
              <a:ext cx="203327" cy="509950"/>
            </a:xfrm>
            <a:custGeom>
              <a:avLst/>
              <a:gdLst/>
              <a:ahLst/>
              <a:cxnLst/>
              <a:rect l="0" t="0" r="0" b="0"/>
              <a:pathLst>
                <a:path w="203327" h="509950">
                  <a:moveTo>
                    <a:pt x="28486" y="509949"/>
                  </a:moveTo>
                  <a:lnTo>
                    <a:pt x="28486" y="428832"/>
                  </a:lnTo>
                  <a:lnTo>
                    <a:pt x="26868" y="345468"/>
                  </a:lnTo>
                  <a:lnTo>
                    <a:pt x="16955" y="274559"/>
                  </a:lnTo>
                  <a:lnTo>
                    <a:pt x="6782" y="198674"/>
                  </a:lnTo>
                  <a:lnTo>
                    <a:pt x="815" y="121328"/>
                  </a:lnTo>
                  <a:lnTo>
                    <a:pt x="0" y="82524"/>
                  </a:lnTo>
                  <a:lnTo>
                    <a:pt x="4638" y="67967"/>
                  </a:lnTo>
                  <a:lnTo>
                    <a:pt x="12587" y="56643"/>
                  </a:lnTo>
                  <a:lnTo>
                    <a:pt x="34372" y="39744"/>
                  </a:lnTo>
                  <a:lnTo>
                    <a:pt x="109846" y="10471"/>
                  </a:lnTo>
                  <a:lnTo>
                    <a:pt x="186539" y="1379"/>
                  </a:lnTo>
                  <a:lnTo>
                    <a:pt x="203326" y="0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Freeform 364"/>
            <p:cNvSpPr/>
            <p:nvPr/>
          </p:nvSpPr>
          <p:spPr>
            <a:xfrm>
              <a:off x="6897571" y="4608161"/>
              <a:ext cx="101991" cy="29141"/>
            </a:xfrm>
            <a:custGeom>
              <a:avLst/>
              <a:gdLst/>
              <a:ahLst/>
              <a:cxnLst/>
              <a:rect l="0" t="0" r="0" b="0"/>
              <a:pathLst>
                <a:path w="101991" h="29141">
                  <a:moveTo>
                    <a:pt x="101990" y="0"/>
                  </a:moveTo>
                  <a:lnTo>
                    <a:pt x="22067" y="25202"/>
                  </a:lnTo>
                  <a:lnTo>
                    <a:pt x="0" y="29140"/>
                  </a:lnTo>
                </a:path>
              </a:pathLst>
            </a:custGeom>
            <a:ln w="5257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3" name="Group 372"/>
          <p:cNvGrpSpPr/>
          <p:nvPr/>
        </p:nvGrpSpPr>
        <p:grpSpPr>
          <a:xfrm>
            <a:off x="8249115" y="4172839"/>
            <a:ext cx="898738" cy="843281"/>
            <a:chOff x="8249115" y="4172839"/>
            <a:chExt cx="898738" cy="843281"/>
          </a:xfrm>
        </p:grpSpPr>
        <p:sp>
          <p:nvSpPr>
            <p:cNvPr id="367" name="Freeform 366"/>
            <p:cNvSpPr/>
            <p:nvPr/>
          </p:nvSpPr>
          <p:spPr>
            <a:xfrm>
              <a:off x="8249115" y="4172839"/>
              <a:ext cx="898738" cy="299130"/>
            </a:xfrm>
            <a:custGeom>
              <a:avLst/>
              <a:gdLst/>
              <a:ahLst/>
              <a:cxnLst/>
              <a:rect l="0" t="0" r="0" b="0"/>
              <a:pathLst>
                <a:path w="898738" h="299130">
                  <a:moveTo>
                    <a:pt x="0" y="127292"/>
                  </a:moveTo>
                  <a:lnTo>
                    <a:pt x="74866" y="150126"/>
                  </a:lnTo>
                  <a:lnTo>
                    <a:pt x="144786" y="154785"/>
                  </a:lnTo>
                  <a:lnTo>
                    <a:pt x="229029" y="165622"/>
                  </a:lnTo>
                  <a:lnTo>
                    <a:pt x="305882" y="169337"/>
                  </a:lnTo>
                  <a:lnTo>
                    <a:pt x="389598" y="170071"/>
                  </a:lnTo>
                  <a:lnTo>
                    <a:pt x="455752" y="170198"/>
                  </a:lnTo>
                  <a:lnTo>
                    <a:pt x="537944" y="170241"/>
                  </a:lnTo>
                  <a:lnTo>
                    <a:pt x="619709" y="170249"/>
                  </a:lnTo>
                  <a:lnTo>
                    <a:pt x="688521" y="170251"/>
                  </a:lnTo>
                  <a:lnTo>
                    <a:pt x="755051" y="170251"/>
                  </a:lnTo>
                  <a:lnTo>
                    <a:pt x="834549" y="170251"/>
                  </a:lnTo>
                  <a:lnTo>
                    <a:pt x="884768" y="162649"/>
                  </a:lnTo>
                  <a:lnTo>
                    <a:pt x="892151" y="157228"/>
                  </a:lnTo>
                  <a:lnTo>
                    <a:pt x="893890" y="150431"/>
                  </a:lnTo>
                  <a:lnTo>
                    <a:pt x="891868" y="142718"/>
                  </a:lnTo>
                  <a:lnTo>
                    <a:pt x="865760" y="107475"/>
                  </a:lnTo>
                  <a:lnTo>
                    <a:pt x="836029" y="79344"/>
                  </a:lnTo>
                  <a:lnTo>
                    <a:pt x="755159" y="22262"/>
                  </a:lnTo>
                  <a:lnTo>
                    <a:pt x="722821" y="0"/>
                  </a:lnTo>
                  <a:lnTo>
                    <a:pt x="722134" y="1062"/>
                  </a:lnTo>
                  <a:lnTo>
                    <a:pt x="743896" y="25632"/>
                  </a:lnTo>
                  <a:lnTo>
                    <a:pt x="817418" y="79854"/>
                  </a:lnTo>
                  <a:lnTo>
                    <a:pt x="894648" y="124535"/>
                  </a:lnTo>
                  <a:lnTo>
                    <a:pt x="898737" y="135001"/>
                  </a:lnTo>
                  <a:lnTo>
                    <a:pt x="898283" y="146751"/>
                  </a:lnTo>
                  <a:lnTo>
                    <a:pt x="894796" y="159357"/>
                  </a:lnTo>
                  <a:lnTo>
                    <a:pt x="878195" y="181851"/>
                  </a:lnTo>
                  <a:lnTo>
                    <a:pt x="799352" y="251237"/>
                  </a:lnTo>
                  <a:lnTo>
                    <a:pt x="730307" y="299129"/>
                  </a:lnTo>
                </a:path>
              </a:pathLst>
            </a:custGeom>
            <a:ln w="518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Freeform 367"/>
            <p:cNvSpPr/>
            <p:nvPr/>
          </p:nvSpPr>
          <p:spPr>
            <a:xfrm>
              <a:off x="8306399" y="4586526"/>
              <a:ext cx="200473" cy="381867"/>
            </a:xfrm>
            <a:custGeom>
              <a:avLst/>
              <a:gdLst/>
              <a:ahLst/>
              <a:cxnLst/>
              <a:rect l="0" t="0" r="0" b="0"/>
              <a:pathLst>
                <a:path w="200473" h="381867">
                  <a:moveTo>
                    <a:pt x="14314" y="0"/>
                  </a:moveTo>
                  <a:lnTo>
                    <a:pt x="2981" y="50973"/>
                  </a:lnTo>
                  <a:lnTo>
                    <a:pt x="586" y="120914"/>
                  </a:lnTo>
                  <a:lnTo>
                    <a:pt x="113" y="197607"/>
                  </a:lnTo>
                  <a:lnTo>
                    <a:pt x="18" y="283470"/>
                  </a:lnTo>
                  <a:lnTo>
                    <a:pt x="0" y="362189"/>
                  </a:lnTo>
                  <a:lnTo>
                    <a:pt x="4771" y="373519"/>
                  </a:lnTo>
                  <a:lnTo>
                    <a:pt x="12725" y="379481"/>
                  </a:lnTo>
                  <a:lnTo>
                    <a:pt x="22801" y="381866"/>
                  </a:lnTo>
                  <a:lnTo>
                    <a:pt x="74862" y="374258"/>
                  </a:lnTo>
                  <a:lnTo>
                    <a:pt x="144782" y="361677"/>
                  </a:lnTo>
                  <a:lnTo>
                    <a:pt x="200472" y="357993"/>
                  </a:lnTo>
                </a:path>
              </a:pathLst>
            </a:custGeom>
            <a:ln w="518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Freeform 368"/>
            <p:cNvSpPr/>
            <p:nvPr/>
          </p:nvSpPr>
          <p:spPr>
            <a:xfrm>
              <a:off x="8349353" y="4787002"/>
              <a:ext cx="100239" cy="1"/>
            </a:xfrm>
            <a:custGeom>
              <a:avLst/>
              <a:gdLst/>
              <a:ahLst/>
              <a:cxnLst/>
              <a:rect l="0" t="0" r="0" b="0"/>
              <a:pathLst>
                <a:path w="100239" h="1">
                  <a:moveTo>
                    <a:pt x="100238" y="0"/>
                  </a:moveTo>
                  <a:lnTo>
                    <a:pt x="42173" y="0"/>
                  </a:lnTo>
                  <a:lnTo>
                    <a:pt x="0" y="0"/>
                  </a:lnTo>
                </a:path>
              </a:pathLst>
            </a:custGeom>
            <a:ln w="518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Freeform 369"/>
            <p:cNvSpPr/>
            <p:nvPr/>
          </p:nvSpPr>
          <p:spPr>
            <a:xfrm>
              <a:off x="8363673" y="4564604"/>
              <a:ext cx="171837" cy="21923"/>
            </a:xfrm>
            <a:custGeom>
              <a:avLst/>
              <a:gdLst/>
              <a:ahLst/>
              <a:cxnLst/>
              <a:rect l="0" t="0" r="0" b="0"/>
              <a:pathLst>
                <a:path w="171837" h="21923">
                  <a:moveTo>
                    <a:pt x="171836" y="7602"/>
                  </a:moveTo>
                  <a:lnTo>
                    <a:pt x="149030" y="0"/>
                  </a:lnTo>
                  <a:lnTo>
                    <a:pt x="125105" y="510"/>
                  </a:lnTo>
                  <a:lnTo>
                    <a:pt x="48532" y="8259"/>
                  </a:lnTo>
                  <a:lnTo>
                    <a:pt x="0" y="21922"/>
                  </a:lnTo>
                </a:path>
              </a:pathLst>
            </a:custGeom>
            <a:ln w="518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Freeform 370"/>
            <p:cNvSpPr/>
            <p:nvPr/>
          </p:nvSpPr>
          <p:spPr>
            <a:xfrm>
              <a:off x="8681628" y="4532311"/>
              <a:ext cx="211876" cy="483809"/>
            </a:xfrm>
            <a:custGeom>
              <a:avLst/>
              <a:gdLst/>
              <a:ahLst/>
              <a:cxnLst/>
              <a:rect l="0" t="0" r="0" b="0"/>
              <a:pathLst>
                <a:path w="211876" h="483809">
                  <a:moveTo>
                    <a:pt x="25718" y="483808"/>
                  </a:moveTo>
                  <a:lnTo>
                    <a:pt x="13390" y="404083"/>
                  </a:lnTo>
                  <a:lnTo>
                    <a:pt x="11792" y="330401"/>
                  </a:lnTo>
                  <a:lnTo>
                    <a:pt x="11477" y="254561"/>
                  </a:lnTo>
                  <a:lnTo>
                    <a:pt x="3813" y="185895"/>
                  </a:lnTo>
                  <a:lnTo>
                    <a:pt x="0" y="105093"/>
                  </a:lnTo>
                  <a:lnTo>
                    <a:pt x="10497" y="48783"/>
                  </a:lnTo>
                  <a:lnTo>
                    <a:pt x="24788" y="22101"/>
                  </a:lnTo>
                  <a:lnTo>
                    <a:pt x="36236" y="13712"/>
                  </a:lnTo>
                  <a:lnTo>
                    <a:pt x="65927" y="4392"/>
                  </a:lnTo>
                  <a:lnTo>
                    <a:pt x="135254" y="0"/>
                  </a:lnTo>
                  <a:lnTo>
                    <a:pt x="211875" y="11255"/>
                  </a:lnTo>
                </a:path>
              </a:pathLst>
            </a:custGeom>
            <a:ln w="518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Freeform 371"/>
            <p:cNvSpPr/>
            <p:nvPr/>
          </p:nvSpPr>
          <p:spPr>
            <a:xfrm>
              <a:off x="8693027" y="4744044"/>
              <a:ext cx="171837" cy="28640"/>
            </a:xfrm>
            <a:custGeom>
              <a:avLst/>
              <a:gdLst/>
              <a:ahLst/>
              <a:cxnLst/>
              <a:rect l="0" t="0" r="0" b="0"/>
              <a:pathLst>
                <a:path w="171837" h="28640">
                  <a:moveTo>
                    <a:pt x="171836" y="0"/>
                  </a:moveTo>
                  <a:lnTo>
                    <a:pt x="92111" y="19931"/>
                  </a:lnTo>
                  <a:lnTo>
                    <a:pt x="16530" y="27493"/>
                  </a:lnTo>
                  <a:lnTo>
                    <a:pt x="0" y="28639"/>
                  </a:lnTo>
                </a:path>
              </a:pathLst>
            </a:custGeom>
            <a:ln w="518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8" name="Group 407"/>
          <p:cNvGrpSpPr/>
          <p:nvPr/>
        </p:nvGrpSpPr>
        <p:grpSpPr>
          <a:xfrm>
            <a:off x="549710" y="5117719"/>
            <a:ext cx="2039004" cy="843153"/>
            <a:chOff x="549710" y="5117719"/>
            <a:chExt cx="2039004" cy="843153"/>
          </a:xfrm>
        </p:grpSpPr>
        <p:grpSp>
          <p:nvGrpSpPr>
            <p:cNvPr id="382" name="Group 381"/>
            <p:cNvGrpSpPr/>
            <p:nvPr/>
          </p:nvGrpSpPr>
          <p:grpSpPr>
            <a:xfrm>
              <a:off x="549710" y="5117719"/>
              <a:ext cx="910733" cy="357788"/>
              <a:chOff x="549710" y="5117719"/>
              <a:chExt cx="910733" cy="357788"/>
            </a:xfrm>
          </p:grpSpPr>
          <p:sp>
            <p:nvSpPr>
              <p:cNvPr id="374" name="Freeform 373"/>
              <p:cNvSpPr/>
              <p:nvPr/>
            </p:nvSpPr>
            <p:spPr>
              <a:xfrm>
                <a:off x="647289" y="5215297"/>
                <a:ext cx="8633" cy="216842"/>
              </a:xfrm>
              <a:custGeom>
                <a:avLst/>
                <a:gdLst/>
                <a:ahLst/>
                <a:cxnLst/>
                <a:rect l="0" t="0" r="0" b="0"/>
                <a:pathLst>
                  <a:path w="8633" h="216842">
                    <a:moveTo>
                      <a:pt x="0" y="0"/>
                    </a:moveTo>
                    <a:lnTo>
                      <a:pt x="5755" y="63942"/>
                    </a:lnTo>
                    <a:lnTo>
                      <a:pt x="8632" y="115652"/>
                    </a:lnTo>
                    <a:lnTo>
                      <a:pt x="1374" y="178753"/>
                    </a:lnTo>
                    <a:lnTo>
                      <a:pt x="0" y="216841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5" name="Freeform 374"/>
              <p:cNvSpPr/>
              <p:nvPr/>
            </p:nvSpPr>
            <p:spPr>
              <a:xfrm>
                <a:off x="549710" y="5120788"/>
                <a:ext cx="223491" cy="192088"/>
              </a:xfrm>
              <a:custGeom>
                <a:avLst/>
                <a:gdLst/>
                <a:ahLst/>
                <a:cxnLst/>
                <a:rect l="0" t="0" r="0" b="0"/>
                <a:pathLst>
                  <a:path w="223491" h="192088">
                    <a:moveTo>
                      <a:pt x="0" y="61983"/>
                    </a:moveTo>
                    <a:lnTo>
                      <a:pt x="5756" y="44716"/>
                    </a:lnTo>
                    <a:lnTo>
                      <a:pt x="18219" y="29814"/>
                    </a:lnTo>
                    <a:lnTo>
                      <a:pt x="45554" y="11091"/>
                    </a:lnTo>
                    <a:lnTo>
                      <a:pt x="67228" y="3224"/>
                    </a:lnTo>
                    <a:lnTo>
                      <a:pt x="105317" y="0"/>
                    </a:lnTo>
                    <a:lnTo>
                      <a:pt x="140027" y="7343"/>
                    </a:lnTo>
                    <a:lnTo>
                      <a:pt x="180921" y="30800"/>
                    </a:lnTo>
                    <a:lnTo>
                      <a:pt x="212557" y="64390"/>
                    </a:lnTo>
                    <a:lnTo>
                      <a:pt x="220960" y="87949"/>
                    </a:lnTo>
                    <a:lnTo>
                      <a:pt x="223490" y="113277"/>
                    </a:lnTo>
                    <a:lnTo>
                      <a:pt x="220599" y="136581"/>
                    </a:lnTo>
                    <a:lnTo>
                      <a:pt x="212087" y="155773"/>
                    </a:lnTo>
                    <a:lnTo>
                      <a:pt x="206443" y="164264"/>
                    </a:lnTo>
                    <a:lnTo>
                      <a:pt x="190536" y="176911"/>
                    </a:lnTo>
                    <a:lnTo>
                      <a:pt x="170214" y="185341"/>
                    </a:lnTo>
                    <a:lnTo>
                      <a:pt x="119263" y="192087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6" name="Freeform 375"/>
              <p:cNvSpPr/>
              <p:nvPr/>
            </p:nvSpPr>
            <p:spPr>
              <a:xfrm>
                <a:off x="820761" y="5117719"/>
                <a:ext cx="5370" cy="314420"/>
              </a:xfrm>
              <a:custGeom>
                <a:avLst/>
                <a:gdLst/>
                <a:ahLst/>
                <a:cxnLst/>
                <a:rect l="0" t="0" r="0" b="0"/>
                <a:pathLst>
                  <a:path w="5370" h="314420">
                    <a:moveTo>
                      <a:pt x="0" y="0"/>
                    </a:moveTo>
                    <a:lnTo>
                      <a:pt x="0" y="60362"/>
                    </a:lnTo>
                    <a:lnTo>
                      <a:pt x="0" y="116150"/>
                    </a:lnTo>
                    <a:lnTo>
                      <a:pt x="0" y="173571"/>
                    </a:lnTo>
                    <a:lnTo>
                      <a:pt x="0" y="231316"/>
                    </a:lnTo>
                    <a:lnTo>
                      <a:pt x="5369" y="288573"/>
                    </a:lnTo>
                    <a:lnTo>
                      <a:pt x="0" y="314419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7" name="Freeform 376"/>
              <p:cNvSpPr/>
              <p:nvPr/>
            </p:nvSpPr>
            <p:spPr>
              <a:xfrm>
                <a:off x="878163" y="5307895"/>
                <a:ext cx="148598" cy="142145"/>
              </a:xfrm>
              <a:custGeom>
                <a:avLst/>
                <a:gdLst/>
                <a:ahLst/>
                <a:cxnLst/>
                <a:rect l="0" t="0" r="0" b="0"/>
                <a:pathLst>
                  <a:path w="148598" h="142145">
                    <a:moveTo>
                      <a:pt x="94387" y="59190"/>
                    </a:moveTo>
                    <a:lnTo>
                      <a:pt x="79296" y="13919"/>
                    </a:lnTo>
                    <a:lnTo>
                      <a:pt x="72280" y="7326"/>
                    </a:lnTo>
                    <a:lnTo>
                      <a:pt x="51634" y="0"/>
                    </a:lnTo>
                    <a:lnTo>
                      <a:pt x="41792" y="455"/>
                    </a:lnTo>
                    <a:lnTo>
                      <a:pt x="24431" y="7387"/>
                    </a:lnTo>
                    <a:lnTo>
                      <a:pt x="11896" y="21711"/>
                    </a:lnTo>
                    <a:lnTo>
                      <a:pt x="3514" y="41328"/>
                    </a:lnTo>
                    <a:lnTo>
                      <a:pt x="0" y="79464"/>
                    </a:lnTo>
                    <a:lnTo>
                      <a:pt x="7258" y="118872"/>
                    </a:lnTo>
                    <a:lnTo>
                      <a:pt x="17917" y="138320"/>
                    </a:lnTo>
                    <a:lnTo>
                      <a:pt x="24132" y="142060"/>
                    </a:lnTo>
                    <a:lnTo>
                      <a:pt x="30685" y="142144"/>
                    </a:lnTo>
                    <a:lnTo>
                      <a:pt x="37463" y="139791"/>
                    </a:lnTo>
                    <a:lnTo>
                      <a:pt x="48207" y="127539"/>
                    </a:lnTo>
                    <a:lnTo>
                      <a:pt x="64920" y="90227"/>
                    </a:lnTo>
                    <a:lnTo>
                      <a:pt x="66031" y="66158"/>
                    </a:lnTo>
                    <a:lnTo>
                      <a:pt x="64919" y="47831"/>
                    </a:lnTo>
                    <a:lnTo>
                      <a:pt x="66309" y="48004"/>
                    </a:lnTo>
                    <a:lnTo>
                      <a:pt x="77233" y="62301"/>
                    </a:lnTo>
                    <a:lnTo>
                      <a:pt x="102510" y="88717"/>
                    </a:lnTo>
                    <a:lnTo>
                      <a:pt x="110644" y="92126"/>
                    </a:lnTo>
                    <a:lnTo>
                      <a:pt x="148597" y="91717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8" name="Freeform 377"/>
              <p:cNvSpPr/>
              <p:nvPr/>
            </p:nvSpPr>
            <p:spPr>
              <a:xfrm>
                <a:off x="1037602" y="5269470"/>
                <a:ext cx="97580" cy="151827"/>
              </a:xfrm>
              <a:custGeom>
                <a:avLst/>
                <a:gdLst/>
                <a:ahLst/>
                <a:cxnLst/>
                <a:rect l="0" t="0" r="0" b="0"/>
                <a:pathLst>
                  <a:path w="97580" h="151827">
                    <a:moveTo>
                      <a:pt x="0" y="43406"/>
                    </a:moveTo>
                    <a:lnTo>
                      <a:pt x="3213" y="87369"/>
                    </a:lnTo>
                    <a:lnTo>
                      <a:pt x="15091" y="130260"/>
                    </a:lnTo>
                    <a:lnTo>
                      <a:pt x="14879" y="135039"/>
                    </a:lnTo>
                    <a:lnTo>
                      <a:pt x="12329" y="135816"/>
                    </a:lnTo>
                    <a:lnTo>
                      <a:pt x="8219" y="133925"/>
                    </a:lnTo>
                    <a:lnTo>
                      <a:pt x="3653" y="118973"/>
                    </a:lnTo>
                    <a:lnTo>
                      <a:pt x="1686" y="57595"/>
                    </a:lnTo>
                    <a:lnTo>
                      <a:pt x="5970" y="34052"/>
                    </a:lnTo>
                    <a:lnTo>
                      <a:pt x="20910" y="6234"/>
                    </a:lnTo>
                    <a:lnTo>
                      <a:pt x="28396" y="1759"/>
                    </a:lnTo>
                    <a:lnTo>
                      <a:pt x="46351" y="0"/>
                    </a:lnTo>
                    <a:lnTo>
                      <a:pt x="53790" y="3626"/>
                    </a:lnTo>
                    <a:lnTo>
                      <a:pt x="65267" y="17293"/>
                    </a:lnTo>
                    <a:lnTo>
                      <a:pt x="78501" y="45306"/>
                    </a:lnTo>
                    <a:lnTo>
                      <a:pt x="88864" y="106447"/>
                    </a:lnTo>
                    <a:lnTo>
                      <a:pt x="97579" y="151826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9" name="Freeform 378"/>
              <p:cNvSpPr/>
              <p:nvPr/>
            </p:nvSpPr>
            <p:spPr>
              <a:xfrm>
                <a:off x="1167707" y="5254440"/>
                <a:ext cx="108421" cy="177699"/>
              </a:xfrm>
              <a:custGeom>
                <a:avLst/>
                <a:gdLst/>
                <a:ahLst/>
                <a:cxnLst/>
                <a:rect l="0" t="0" r="0" b="0"/>
                <a:pathLst>
                  <a:path w="108421" h="177699">
                    <a:moveTo>
                      <a:pt x="0" y="36751"/>
                    </a:moveTo>
                    <a:lnTo>
                      <a:pt x="9860" y="61514"/>
                    </a:lnTo>
                    <a:lnTo>
                      <a:pt x="28353" y="83575"/>
                    </a:lnTo>
                    <a:lnTo>
                      <a:pt x="46332" y="98119"/>
                    </a:lnTo>
                    <a:lnTo>
                      <a:pt x="54981" y="100552"/>
                    </a:lnTo>
                    <a:lnTo>
                      <a:pt x="63157" y="99764"/>
                    </a:lnTo>
                    <a:lnTo>
                      <a:pt x="78666" y="92465"/>
                    </a:lnTo>
                    <a:lnTo>
                      <a:pt x="93590" y="81189"/>
                    </a:lnTo>
                    <a:lnTo>
                      <a:pt x="101829" y="61722"/>
                    </a:lnTo>
                    <a:lnTo>
                      <a:pt x="104286" y="38212"/>
                    </a:lnTo>
                    <a:lnTo>
                      <a:pt x="101362" y="15716"/>
                    </a:lnTo>
                    <a:lnTo>
                      <a:pt x="95282" y="8272"/>
                    </a:lnTo>
                    <a:lnTo>
                      <a:pt x="75677" y="0"/>
                    </a:lnTo>
                    <a:lnTo>
                      <a:pt x="66112" y="204"/>
                    </a:lnTo>
                    <a:lnTo>
                      <a:pt x="49059" y="6855"/>
                    </a:lnTo>
                    <a:lnTo>
                      <a:pt x="36662" y="21055"/>
                    </a:lnTo>
                    <a:lnTo>
                      <a:pt x="28341" y="40617"/>
                    </a:lnTo>
                    <a:lnTo>
                      <a:pt x="22999" y="92439"/>
                    </a:lnTo>
                    <a:lnTo>
                      <a:pt x="25286" y="131555"/>
                    </a:lnTo>
                    <a:lnTo>
                      <a:pt x="27699" y="143322"/>
                    </a:lnTo>
                    <a:lnTo>
                      <a:pt x="32922" y="152372"/>
                    </a:lnTo>
                    <a:lnTo>
                      <a:pt x="48363" y="165639"/>
                    </a:lnTo>
                    <a:lnTo>
                      <a:pt x="70484" y="172338"/>
                    </a:lnTo>
                    <a:lnTo>
                      <a:pt x="108420" y="177698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0" name="Freeform 379"/>
              <p:cNvSpPr/>
              <p:nvPr/>
            </p:nvSpPr>
            <p:spPr>
              <a:xfrm>
                <a:off x="603920" y="5464752"/>
                <a:ext cx="748103" cy="10755"/>
              </a:xfrm>
              <a:custGeom>
                <a:avLst/>
                <a:gdLst/>
                <a:ahLst/>
                <a:cxnLst/>
                <a:rect l="0" t="0" r="0" b="0"/>
                <a:pathLst>
                  <a:path w="748103" h="10755">
                    <a:moveTo>
                      <a:pt x="748102" y="10754"/>
                    </a:moveTo>
                    <a:lnTo>
                      <a:pt x="687739" y="10754"/>
                    </a:lnTo>
                    <a:lnTo>
                      <a:pt x="626244" y="2173"/>
                    </a:lnTo>
                    <a:lnTo>
                      <a:pt x="570502" y="358"/>
                    </a:lnTo>
                    <a:lnTo>
                      <a:pt x="513089" y="0"/>
                    </a:lnTo>
                    <a:lnTo>
                      <a:pt x="458559" y="3142"/>
                    </a:lnTo>
                    <a:lnTo>
                      <a:pt x="406873" y="9251"/>
                    </a:lnTo>
                    <a:lnTo>
                      <a:pt x="350262" y="10457"/>
                    </a:lnTo>
                    <a:lnTo>
                      <a:pt x="292677" y="10695"/>
                    </a:lnTo>
                    <a:lnTo>
                      <a:pt x="234900" y="4987"/>
                    </a:lnTo>
                    <a:lnTo>
                      <a:pt x="185784" y="1416"/>
                    </a:lnTo>
                    <a:lnTo>
                      <a:pt x="133083" y="358"/>
                    </a:lnTo>
                    <a:lnTo>
                      <a:pt x="69969" y="1205"/>
                    </a:lnTo>
                    <a:lnTo>
                      <a:pt x="20737" y="8511"/>
                    </a:lnTo>
                    <a:lnTo>
                      <a:pt x="0" y="10754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1" name="Freeform 380"/>
              <p:cNvSpPr/>
              <p:nvPr/>
            </p:nvSpPr>
            <p:spPr>
              <a:xfrm>
                <a:off x="1373706" y="5291192"/>
                <a:ext cx="86737" cy="5756"/>
              </a:xfrm>
              <a:custGeom>
                <a:avLst/>
                <a:gdLst/>
                <a:ahLst/>
                <a:cxnLst/>
                <a:rect l="0" t="0" r="0" b="0"/>
                <a:pathLst>
                  <a:path w="86737" h="5756">
                    <a:moveTo>
                      <a:pt x="86736" y="0"/>
                    </a:moveTo>
                    <a:lnTo>
                      <a:pt x="69469" y="5755"/>
                    </a:lnTo>
                    <a:lnTo>
                      <a:pt x="18681" y="1591"/>
                    </a:lnTo>
                    <a:lnTo>
                      <a:pt x="0" y="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92" name="Group 391"/>
            <p:cNvGrpSpPr/>
            <p:nvPr/>
          </p:nvGrpSpPr>
          <p:grpSpPr>
            <a:xfrm>
              <a:off x="1590547" y="5156561"/>
              <a:ext cx="998167" cy="373156"/>
              <a:chOff x="1590547" y="5156561"/>
              <a:chExt cx="998167" cy="373156"/>
            </a:xfrm>
          </p:grpSpPr>
          <p:sp>
            <p:nvSpPr>
              <p:cNvPr id="383" name="Freeform 382"/>
              <p:cNvSpPr/>
              <p:nvPr/>
            </p:nvSpPr>
            <p:spPr>
              <a:xfrm>
                <a:off x="1590547" y="5182770"/>
                <a:ext cx="184316" cy="304713"/>
              </a:xfrm>
              <a:custGeom>
                <a:avLst/>
                <a:gdLst/>
                <a:ahLst/>
                <a:cxnLst/>
                <a:rect l="0" t="0" r="0" b="0"/>
                <a:pathLst>
                  <a:path w="184316" h="304713">
                    <a:moveTo>
                      <a:pt x="0" y="0"/>
                    </a:moveTo>
                    <a:lnTo>
                      <a:pt x="0" y="60363"/>
                    </a:lnTo>
                    <a:lnTo>
                      <a:pt x="0" y="116150"/>
                    </a:lnTo>
                    <a:lnTo>
                      <a:pt x="0" y="176784"/>
                    </a:lnTo>
                    <a:lnTo>
                      <a:pt x="5755" y="234896"/>
                    </a:lnTo>
                    <a:lnTo>
                      <a:pt x="9334" y="275731"/>
                    </a:lnTo>
                    <a:lnTo>
                      <a:pt x="13451" y="286218"/>
                    </a:lnTo>
                    <a:lnTo>
                      <a:pt x="27662" y="301083"/>
                    </a:lnTo>
                    <a:lnTo>
                      <a:pt x="36511" y="304324"/>
                    </a:lnTo>
                    <a:lnTo>
                      <a:pt x="55981" y="304712"/>
                    </a:lnTo>
                    <a:lnTo>
                      <a:pt x="111866" y="298358"/>
                    </a:lnTo>
                    <a:lnTo>
                      <a:pt x="149597" y="302032"/>
                    </a:lnTo>
                    <a:lnTo>
                      <a:pt x="184315" y="303577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4" name="Freeform 383"/>
              <p:cNvSpPr/>
              <p:nvPr/>
            </p:nvSpPr>
            <p:spPr>
              <a:xfrm>
                <a:off x="1612231" y="5334560"/>
                <a:ext cx="75895" cy="10843"/>
              </a:xfrm>
              <a:custGeom>
                <a:avLst/>
                <a:gdLst/>
                <a:ahLst/>
                <a:cxnLst/>
                <a:rect l="0" t="0" r="0" b="0"/>
                <a:pathLst>
                  <a:path w="75895" h="10843">
                    <a:moveTo>
                      <a:pt x="75894" y="10842"/>
                    </a:moveTo>
                    <a:lnTo>
                      <a:pt x="37300" y="2260"/>
                    </a:lnTo>
                    <a:lnTo>
                      <a:pt x="0" y="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5" name="Freeform 384"/>
              <p:cNvSpPr/>
              <p:nvPr/>
            </p:nvSpPr>
            <p:spPr>
              <a:xfrm>
                <a:off x="1601389" y="5161087"/>
                <a:ext cx="151789" cy="32527"/>
              </a:xfrm>
              <a:custGeom>
                <a:avLst/>
                <a:gdLst/>
                <a:ahLst/>
                <a:cxnLst/>
                <a:rect l="0" t="0" r="0" b="0"/>
                <a:pathLst>
                  <a:path w="151789" h="32527">
                    <a:moveTo>
                      <a:pt x="151788" y="0"/>
                    </a:moveTo>
                    <a:lnTo>
                      <a:pt x="87653" y="17288"/>
                    </a:lnTo>
                    <a:lnTo>
                      <a:pt x="23470" y="26860"/>
                    </a:lnTo>
                    <a:lnTo>
                      <a:pt x="0" y="32526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6" name="Freeform 385"/>
              <p:cNvSpPr/>
              <p:nvPr/>
            </p:nvSpPr>
            <p:spPr>
              <a:xfrm>
                <a:off x="1769096" y="5343758"/>
                <a:ext cx="111814" cy="153433"/>
              </a:xfrm>
              <a:custGeom>
                <a:avLst/>
                <a:gdLst/>
                <a:ahLst/>
                <a:cxnLst/>
                <a:rect l="0" t="0" r="0" b="0"/>
                <a:pathLst>
                  <a:path w="111814" h="153433">
                    <a:moveTo>
                      <a:pt x="5766" y="45012"/>
                    </a:moveTo>
                    <a:lnTo>
                      <a:pt x="8978" y="88975"/>
                    </a:lnTo>
                    <a:lnTo>
                      <a:pt x="20856" y="131866"/>
                    </a:lnTo>
                    <a:lnTo>
                      <a:pt x="20645" y="135440"/>
                    </a:lnTo>
                    <a:lnTo>
                      <a:pt x="18094" y="134210"/>
                    </a:lnTo>
                    <a:lnTo>
                      <a:pt x="13985" y="129775"/>
                    </a:lnTo>
                    <a:lnTo>
                      <a:pt x="9419" y="111998"/>
                    </a:lnTo>
                    <a:lnTo>
                      <a:pt x="0" y="48657"/>
                    </a:lnTo>
                    <a:lnTo>
                      <a:pt x="2400" y="24948"/>
                    </a:lnTo>
                    <a:lnTo>
                      <a:pt x="7136" y="15975"/>
                    </a:lnTo>
                    <a:lnTo>
                      <a:pt x="22035" y="2793"/>
                    </a:lnTo>
                    <a:lnTo>
                      <a:pt x="31068" y="0"/>
                    </a:lnTo>
                    <a:lnTo>
                      <a:pt x="50742" y="110"/>
                    </a:lnTo>
                    <a:lnTo>
                      <a:pt x="68320" y="7387"/>
                    </a:lnTo>
                    <a:lnTo>
                      <a:pt x="76381" y="12700"/>
                    </a:lnTo>
                    <a:lnTo>
                      <a:pt x="88549" y="28242"/>
                    </a:lnTo>
                    <a:lnTo>
                      <a:pt x="106177" y="67667"/>
                    </a:lnTo>
                    <a:lnTo>
                      <a:pt x="111813" y="105265"/>
                    </a:lnTo>
                    <a:lnTo>
                      <a:pt x="103344" y="153432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7" name="Freeform 386"/>
              <p:cNvSpPr/>
              <p:nvPr/>
            </p:nvSpPr>
            <p:spPr>
              <a:xfrm>
                <a:off x="1934530" y="5156561"/>
                <a:ext cx="100542" cy="362314"/>
              </a:xfrm>
              <a:custGeom>
                <a:avLst/>
                <a:gdLst/>
                <a:ahLst/>
                <a:cxnLst/>
                <a:rect l="0" t="0" r="0" b="0"/>
                <a:pathLst>
                  <a:path w="100542" h="362314">
                    <a:moveTo>
                      <a:pt x="57173" y="286419"/>
                    </a:moveTo>
                    <a:lnTo>
                      <a:pt x="57173" y="263396"/>
                    </a:lnTo>
                    <a:lnTo>
                      <a:pt x="50748" y="245668"/>
                    </a:lnTo>
                    <a:lnTo>
                      <a:pt x="45661" y="237568"/>
                    </a:lnTo>
                    <a:lnTo>
                      <a:pt x="38656" y="233372"/>
                    </a:lnTo>
                    <a:lnTo>
                      <a:pt x="21236" y="231923"/>
                    </a:lnTo>
                    <a:lnTo>
                      <a:pt x="13940" y="235632"/>
                    </a:lnTo>
                    <a:lnTo>
                      <a:pt x="2621" y="249391"/>
                    </a:lnTo>
                    <a:lnTo>
                      <a:pt x="0" y="270765"/>
                    </a:lnTo>
                    <a:lnTo>
                      <a:pt x="11228" y="329154"/>
                    </a:lnTo>
                    <a:lnTo>
                      <a:pt x="17880" y="351190"/>
                    </a:lnTo>
                    <a:lnTo>
                      <a:pt x="23749" y="357307"/>
                    </a:lnTo>
                    <a:lnTo>
                      <a:pt x="31276" y="360180"/>
                    </a:lnTo>
                    <a:lnTo>
                      <a:pt x="39908" y="360892"/>
                    </a:lnTo>
                    <a:lnTo>
                      <a:pt x="46868" y="357752"/>
                    </a:lnTo>
                    <a:lnTo>
                      <a:pt x="57813" y="344625"/>
                    </a:lnTo>
                    <a:lnTo>
                      <a:pt x="70748" y="311161"/>
                    </a:lnTo>
                    <a:lnTo>
                      <a:pt x="77255" y="255478"/>
                    </a:lnTo>
                    <a:lnTo>
                      <a:pt x="78540" y="190938"/>
                    </a:lnTo>
                    <a:lnTo>
                      <a:pt x="73039" y="137186"/>
                    </a:lnTo>
                    <a:lnTo>
                      <a:pt x="60351" y="75660"/>
                    </a:lnTo>
                    <a:lnTo>
                      <a:pt x="46245" y="19068"/>
                    </a:lnTo>
                    <a:lnTo>
                      <a:pt x="42659" y="6993"/>
                    </a:lnTo>
                    <a:lnTo>
                      <a:pt x="37860" y="1352"/>
                    </a:lnTo>
                    <a:lnTo>
                      <a:pt x="32251" y="0"/>
                    </a:lnTo>
                    <a:lnTo>
                      <a:pt x="26102" y="1509"/>
                    </a:lnTo>
                    <a:lnTo>
                      <a:pt x="22003" y="7333"/>
                    </a:lnTo>
                    <a:lnTo>
                      <a:pt x="16234" y="38553"/>
                    </a:lnTo>
                    <a:lnTo>
                      <a:pt x="17497" y="92272"/>
                    </a:lnTo>
                    <a:lnTo>
                      <a:pt x="23234" y="149286"/>
                    </a:lnTo>
                    <a:lnTo>
                      <a:pt x="40474" y="206950"/>
                    </a:lnTo>
                    <a:lnTo>
                      <a:pt x="56730" y="261530"/>
                    </a:lnTo>
                    <a:lnTo>
                      <a:pt x="76389" y="318523"/>
                    </a:lnTo>
                    <a:lnTo>
                      <a:pt x="100541" y="362313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8" name="Freeform 387"/>
              <p:cNvSpPr/>
              <p:nvPr/>
            </p:nvSpPr>
            <p:spPr>
              <a:xfrm>
                <a:off x="2080699" y="5182770"/>
                <a:ext cx="19425" cy="303579"/>
              </a:xfrm>
              <a:custGeom>
                <a:avLst/>
                <a:gdLst/>
                <a:ahLst/>
                <a:cxnLst/>
                <a:rect l="0" t="0" r="0" b="0"/>
                <a:pathLst>
                  <a:path w="19425" h="303579">
                    <a:moveTo>
                      <a:pt x="8582" y="0"/>
                    </a:moveTo>
                    <a:lnTo>
                      <a:pt x="0" y="50388"/>
                    </a:lnTo>
                    <a:lnTo>
                      <a:pt x="1622" y="99659"/>
                    </a:lnTo>
                    <a:lnTo>
                      <a:pt x="6520" y="152405"/>
                    </a:lnTo>
                    <a:lnTo>
                      <a:pt x="7971" y="202970"/>
                    </a:lnTo>
                    <a:lnTo>
                      <a:pt x="15952" y="268020"/>
                    </a:lnTo>
                    <a:lnTo>
                      <a:pt x="19424" y="303578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9" name="Freeform 388"/>
              <p:cNvSpPr/>
              <p:nvPr/>
            </p:nvSpPr>
            <p:spPr>
              <a:xfrm>
                <a:off x="2132649" y="5333148"/>
                <a:ext cx="140948" cy="181223"/>
              </a:xfrm>
              <a:custGeom>
                <a:avLst/>
                <a:gdLst/>
                <a:ahLst/>
                <a:cxnLst/>
                <a:rect l="0" t="0" r="0" b="0"/>
                <a:pathLst>
                  <a:path w="140948" h="181223">
                    <a:moveTo>
                      <a:pt x="0" y="55622"/>
                    </a:moveTo>
                    <a:lnTo>
                      <a:pt x="56684" y="72911"/>
                    </a:lnTo>
                    <a:lnTo>
                      <a:pt x="82214" y="75352"/>
                    </a:lnTo>
                    <a:lnTo>
                      <a:pt x="92154" y="72390"/>
                    </a:lnTo>
                    <a:lnTo>
                      <a:pt x="99986" y="66801"/>
                    </a:lnTo>
                    <a:lnTo>
                      <a:pt x="106411" y="59460"/>
                    </a:lnTo>
                    <a:lnTo>
                      <a:pt x="109490" y="49748"/>
                    </a:lnTo>
                    <a:lnTo>
                      <a:pt x="109699" y="26107"/>
                    </a:lnTo>
                    <a:lnTo>
                      <a:pt x="105659" y="16671"/>
                    </a:lnTo>
                    <a:lnTo>
                      <a:pt x="91533" y="2973"/>
                    </a:lnTo>
                    <a:lnTo>
                      <a:pt x="82706" y="43"/>
                    </a:lnTo>
                    <a:lnTo>
                      <a:pt x="63261" y="0"/>
                    </a:lnTo>
                    <a:lnTo>
                      <a:pt x="45785" y="7209"/>
                    </a:lnTo>
                    <a:lnTo>
                      <a:pt x="37751" y="12505"/>
                    </a:lnTo>
                    <a:lnTo>
                      <a:pt x="25613" y="28026"/>
                    </a:lnTo>
                    <a:lnTo>
                      <a:pt x="17407" y="48175"/>
                    </a:lnTo>
                    <a:lnTo>
                      <a:pt x="13992" y="85406"/>
                    </a:lnTo>
                    <a:lnTo>
                      <a:pt x="21279" y="119861"/>
                    </a:lnTo>
                    <a:lnTo>
                      <a:pt x="44716" y="160670"/>
                    </a:lnTo>
                    <a:lnTo>
                      <a:pt x="51495" y="169021"/>
                    </a:lnTo>
                    <a:lnTo>
                      <a:pt x="71877" y="178302"/>
                    </a:lnTo>
                    <a:lnTo>
                      <a:pt x="95793" y="181222"/>
                    </a:lnTo>
                    <a:lnTo>
                      <a:pt x="140947" y="174884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0" name="Freeform 389"/>
              <p:cNvSpPr/>
              <p:nvPr/>
            </p:nvSpPr>
            <p:spPr>
              <a:xfrm>
                <a:off x="2262629" y="5316089"/>
                <a:ext cx="141135" cy="191944"/>
              </a:xfrm>
              <a:custGeom>
                <a:avLst/>
                <a:gdLst/>
                <a:ahLst/>
                <a:cxnLst/>
                <a:rect l="0" t="0" r="0" b="0"/>
                <a:pathLst>
                  <a:path w="141135" h="191944">
                    <a:moveTo>
                      <a:pt x="108545" y="18471"/>
                    </a:moveTo>
                    <a:lnTo>
                      <a:pt x="97034" y="6959"/>
                    </a:lnTo>
                    <a:lnTo>
                      <a:pt x="78533" y="1308"/>
                    </a:lnTo>
                    <a:lnTo>
                      <a:pt x="55452" y="0"/>
                    </a:lnTo>
                    <a:lnTo>
                      <a:pt x="33147" y="3435"/>
                    </a:lnTo>
                    <a:lnTo>
                      <a:pt x="14400" y="12190"/>
                    </a:lnTo>
                    <a:lnTo>
                      <a:pt x="6027" y="17897"/>
                    </a:lnTo>
                    <a:lnTo>
                      <a:pt x="1650" y="25316"/>
                    </a:lnTo>
                    <a:lnTo>
                      <a:pt x="0" y="43197"/>
                    </a:lnTo>
                    <a:lnTo>
                      <a:pt x="6494" y="59978"/>
                    </a:lnTo>
                    <a:lnTo>
                      <a:pt x="11599" y="67827"/>
                    </a:lnTo>
                    <a:lnTo>
                      <a:pt x="26908" y="79759"/>
                    </a:lnTo>
                    <a:lnTo>
                      <a:pt x="46964" y="87873"/>
                    </a:lnTo>
                    <a:lnTo>
                      <a:pt x="107336" y="99266"/>
                    </a:lnTo>
                    <a:lnTo>
                      <a:pt x="134957" y="114958"/>
                    </a:lnTo>
                    <a:lnTo>
                      <a:pt x="139405" y="122549"/>
                    </a:lnTo>
                    <a:lnTo>
                      <a:pt x="141134" y="140622"/>
                    </a:lnTo>
                    <a:lnTo>
                      <a:pt x="134674" y="157489"/>
                    </a:lnTo>
                    <a:lnTo>
                      <a:pt x="129578" y="165360"/>
                    </a:lnTo>
                    <a:lnTo>
                      <a:pt x="114279" y="177318"/>
                    </a:lnTo>
                    <a:lnTo>
                      <a:pt x="95433" y="185443"/>
                    </a:lnTo>
                    <a:lnTo>
                      <a:pt x="54335" y="191943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1" name="Freeform 390"/>
              <p:cNvSpPr/>
              <p:nvPr/>
            </p:nvSpPr>
            <p:spPr>
              <a:xfrm>
                <a:off x="2440977" y="5317962"/>
                <a:ext cx="147737" cy="211755"/>
              </a:xfrm>
              <a:custGeom>
                <a:avLst/>
                <a:gdLst/>
                <a:ahLst/>
                <a:cxnLst/>
                <a:rect l="0" t="0" r="0" b="0"/>
                <a:pathLst>
                  <a:path w="147737" h="211755">
                    <a:moveTo>
                      <a:pt x="81986" y="5756"/>
                    </a:moveTo>
                    <a:lnTo>
                      <a:pt x="64719" y="0"/>
                    </a:lnTo>
                    <a:lnTo>
                      <a:pt x="46604" y="387"/>
                    </a:lnTo>
                    <a:lnTo>
                      <a:pt x="27711" y="5779"/>
                    </a:lnTo>
                    <a:lnTo>
                      <a:pt x="11283" y="16206"/>
                    </a:lnTo>
                    <a:lnTo>
                      <a:pt x="5938" y="24770"/>
                    </a:lnTo>
                    <a:lnTo>
                      <a:pt x="0" y="47134"/>
                    </a:lnTo>
                    <a:lnTo>
                      <a:pt x="2413" y="81060"/>
                    </a:lnTo>
                    <a:lnTo>
                      <a:pt x="7253" y="89690"/>
                    </a:lnTo>
                    <a:lnTo>
                      <a:pt x="22268" y="102490"/>
                    </a:lnTo>
                    <a:lnTo>
                      <a:pt x="44201" y="105770"/>
                    </a:lnTo>
                    <a:lnTo>
                      <a:pt x="80428" y="107268"/>
                    </a:lnTo>
                    <a:lnTo>
                      <a:pt x="125046" y="118567"/>
                    </a:lnTo>
                    <a:lnTo>
                      <a:pt x="133582" y="124331"/>
                    </a:lnTo>
                    <a:lnTo>
                      <a:pt x="146278" y="140374"/>
                    </a:lnTo>
                    <a:lnTo>
                      <a:pt x="147736" y="148507"/>
                    </a:lnTo>
                    <a:lnTo>
                      <a:pt x="146299" y="156338"/>
                    </a:lnTo>
                    <a:lnTo>
                      <a:pt x="138276" y="171464"/>
                    </a:lnTo>
                    <a:lnTo>
                      <a:pt x="126680" y="186218"/>
                    </a:lnTo>
                    <a:lnTo>
                      <a:pt x="107070" y="194382"/>
                    </a:lnTo>
                    <a:lnTo>
                      <a:pt x="48554" y="208920"/>
                    </a:lnTo>
                    <a:lnTo>
                      <a:pt x="38618" y="211754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07" name="Group 406"/>
            <p:cNvGrpSpPr/>
            <p:nvPr/>
          </p:nvGrpSpPr>
          <p:grpSpPr>
            <a:xfrm>
              <a:off x="625604" y="5636771"/>
              <a:ext cx="1767256" cy="324101"/>
              <a:chOff x="625604" y="5636771"/>
              <a:chExt cx="1767256" cy="324101"/>
            </a:xfrm>
          </p:grpSpPr>
          <p:sp>
            <p:nvSpPr>
              <p:cNvPr id="393" name="Freeform 392"/>
              <p:cNvSpPr/>
              <p:nvPr/>
            </p:nvSpPr>
            <p:spPr>
              <a:xfrm>
                <a:off x="631345" y="5648955"/>
                <a:ext cx="124365" cy="292760"/>
              </a:xfrm>
              <a:custGeom>
                <a:avLst/>
                <a:gdLst/>
                <a:ahLst/>
                <a:cxnLst/>
                <a:rect l="0" t="0" r="0" b="0"/>
                <a:pathLst>
                  <a:path w="124365" h="292760">
                    <a:moveTo>
                      <a:pt x="48470" y="292759"/>
                    </a:moveTo>
                    <a:lnTo>
                      <a:pt x="36958" y="281248"/>
                    </a:lnTo>
                    <a:lnTo>
                      <a:pt x="31307" y="262747"/>
                    </a:lnTo>
                    <a:lnTo>
                      <a:pt x="18725" y="206354"/>
                    </a:lnTo>
                    <a:lnTo>
                      <a:pt x="7134" y="146101"/>
                    </a:lnTo>
                    <a:lnTo>
                      <a:pt x="0" y="84224"/>
                    </a:lnTo>
                    <a:lnTo>
                      <a:pt x="9850" y="34191"/>
                    </a:lnTo>
                    <a:lnTo>
                      <a:pt x="25649" y="6266"/>
                    </a:lnTo>
                    <a:lnTo>
                      <a:pt x="33256" y="1776"/>
                    </a:lnTo>
                    <a:lnTo>
                      <a:pt x="51345" y="0"/>
                    </a:lnTo>
                    <a:lnTo>
                      <a:pt x="81848" y="5773"/>
                    </a:lnTo>
                    <a:lnTo>
                      <a:pt x="124364" y="3255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4" name="Freeform 393"/>
              <p:cNvSpPr/>
              <p:nvPr/>
            </p:nvSpPr>
            <p:spPr>
              <a:xfrm>
                <a:off x="625604" y="5833293"/>
                <a:ext cx="86738" cy="10843"/>
              </a:xfrm>
              <a:custGeom>
                <a:avLst/>
                <a:gdLst/>
                <a:ahLst/>
                <a:cxnLst/>
                <a:rect l="0" t="0" r="0" b="0"/>
                <a:pathLst>
                  <a:path w="86738" h="10843">
                    <a:moveTo>
                      <a:pt x="86737" y="0"/>
                    </a:moveTo>
                    <a:lnTo>
                      <a:pt x="26374" y="9336"/>
                    </a:lnTo>
                    <a:lnTo>
                      <a:pt x="0" y="10842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5" name="Freeform 394"/>
              <p:cNvSpPr/>
              <p:nvPr/>
            </p:nvSpPr>
            <p:spPr>
              <a:xfrm>
                <a:off x="820761" y="5692347"/>
                <a:ext cx="21685" cy="216842"/>
              </a:xfrm>
              <a:custGeom>
                <a:avLst/>
                <a:gdLst/>
                <a:ahLst/>
                <a:cxnLst/>
                <a:rect l="0" t="0" r="0" b="0"/>
                <a:pathLst>
                  <a:path w="21685" h="216842">
                    <a:moveTo>
                      <a:pt x="21684" y="0"/>
                    </a:moveTo>
                    <a:lnTo>
                      <a:pt x="14233" y="28377"/>
                    </a:lnTo>
                    <a:lnTo>
                      <a:pt x="8300" y="83062"/>
                    </a:lnTo>
                    <a:lnTo>
                      <a:pt x="1640" y="135135"/>
                    </a:lnTo>
                    <a:lnTo>
                      <a:pt x="216" y="196548"/>
                    </a:lnTo>
                    <a:lnTo>
                      <a:pt x="0" y="216841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6" name="Freeform 395"/>
              <p:cNvSpPr/>
              <p:nvPr/>
            </p:nvSpPr>
            <p:spPr>
              <a:xfrm>
                <a:off x="871089" y="5829860"/>
                <a:ext cx="177356" cy="125900"/>
              </a:xfrm>
              <a:custGeom>
                <a:avLst/>
                <a:gdLst/>
                <a:ahLst/>
                <a:cxnLst/>
                <a:rect l="0" t="0" r="0" b="0"/>
                <a:pathLst>
                  <a:path w="177356" h="125900">
                    <a:moveTo>
                      <a:pt x="123145" y="57644"/>
                    </a:moveTo>
                    <a:lnTo>
                      <a:pt x="92964" y="18128"/>
                    </a:lnTo>
                    <a:lnTo>
                      <a:pt x="66417" y="2032"/>
                    </a:lnTo>
                    <a:lnTo>
                      <a:pt x="46132" y="0"/>
                    </a:lnTo>
                    <a:lnTo>
                      <a:pt x="35663" y="1145"/>
                    </a:lnTo>
                    <a:lnTo>
                      <a:pt x="27479" y="5522"/>
                    </a:lnTo>
                    <a:lnTo>
                      <a:pt x="15173" y="20023"/>
                    </a:lnTo>
                    <a:lnTo>
                      <a:pt x="1472" y="48505"/>
                    </a:lnTo>
                    <a:lnTo>
                      <a:pt x="0" y="69243"/>
                    </a:lnTo>
                    <a:lnTo>
                      <a:pt x="4567" y="89302"/>
                    </a:lnTo>
                    <a:lnTo>
                      <a:pt x="14627" y="106248"/>
                    </a:lnTo>
                    <a:lnTo>
                      <a:pt x="30342" y="118598"/>
                    </a:lnTo>
                    <a:lnTo>
                      <a:pt x="39592" y="123578"/>
                    </a:lnTo>
                    <a:lnTo>
                      <a:pt x="59508" y="125899"/>
                    </a:lnTo>
                    <a:lnTo>
                      <a:pt x="69878" y="124831"/>
                    </a:lnTo>
                    <a:lnTo>
                      <a:pt x="77996" y="120506"/>
                    </a:lnTo>
                    <a:lnTo>
                      <a:pt x="90229" y="106062"/>
                    </a:lnTo>
                    <a:lnTo>
                      <a:pt x="98133" y="71856"/>
                    </a:lnTo>
                    <a:lnTo>
                      <a:pt x="100447" y="68324"/>
                    </a:lnTo>
                    <a:lnTo>
                      <a:pt x="103194" y="70787"/>
                    </a:lnTo>
                    <a:lnTo>
                      <a:pt x="106230" y="77248"/>
                    </a:lnTo>
                    <a:lnTo>
                      <a:pt x="113073" y="81556"/>
                    </a:lnTo>
                    <a:lnTo>
                      <a:pt x="133526" y="86342"/>
                    </a:lnTo>
                    <a:lnTo>
                      <a:pt x="143317" y="85208"/>
                    </a:lnTo>
                    <a:lnTo>
                      <a:pt x="177355" y="68486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7" name="Freeform 396"/>
              <p:cNvSpPr/>
              <p:nvPr/>
            </p:nvSpPr>
            <p:spPr>
              <a:xfrm>
                <a:off x="1059286" y="5659821"/>
                <a:ext cx="21685" cy="249368"/>
              </a:xfrm>
              <a:custGeom>
                <a:avLst/>
                <a:gdLst/>
                <a:ahLst/>
                <a:cxnLst/>
                <a:rect l="0" t="0" r="0" b="0"/>
                <a:pathLst>
                  <a:path w="21685" h="249368">
                    <a:moveTo>
                      <a:pt x="0" y="0"/>
                    </a:moveTo>
                    <a:lnTo>
                      <a:pt x="0" y="60363"/>
                    </a:lnTo>
                    <a:lnTo>
                      <a:pt x="1205" y="114945"/>
                    </a:lnTo>
                    <a:lnTo>
                      <a:pt x="9335" y="178660"/>
                    </a:lnTo>
                    <a:lnTo>
                      <a:pt x="11749" y="230403"/>
                    </a:lnTo>
                    <a:lnTo>
                      <a:pt x="13856" y="236725"/>
                    </a:lnTo>
                    <a:lnTo>
                      <a:pt x="21684" y="249367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8" name="Freeform 397"/>
              <p:cNvSpPr/>
              <p:nvPr/>
            </p:nvSpPr>
            <p:spPr>
              <a:xfrm>
                <a:off x="994234" y="5746558"/>
                <a:ext cx="151790" cy="10843"/>
              </a:xfrm>
              <a:custGeom>
                <a:avLst/>
                <a:gdLst/>
                <a:ahLst/>
                <a:cxnLst/>
                <a:rect l="0" t="0" r="0" b="0"/>
                <a:pathLst>
                  <a:path w="151790" h="10843">
                    <a:moveTo>
                      <a:pt x="151789" y="0"/>
                    </a:moveTo>
                    <a:lnTo>
                      <a:pt x="107826" y="3212"/>
                    </a:lnTo>
                    <a:lnTo>
                      <a:pt x="46681" y="9837"/>
                    </a:lnTo>
                    <a:lnTo>
                      <a:pt x="0" y="10842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9" name="Freeform 398"/>
              <p:cNvSpPr/>
              <p:nvPr/>
            </p:nvSpPr>
            <p:spPr>
              <a:xfrm>
                <a:off x="1308081" y="5729960"/>
                <a:ext cx="132736" cy="203518"/>
              </a:xfrm>
              <a:custGeom>
                <a:avLst/>
                <a:gdLst/>
                <a:ahLst/>
                <a:cxnLst/>
                <a:rect l="0" t="0" r="0" b="0"/>
                <a:pathLst>
                  <a:path w="132736" h="203518">
                    <a:moveTo>
                      <a:pt x="108993" y="5756"/>
                    </a:moveTo>
                    <a:lnTo>
                      <a:pt x="91726" y="0"/>
                    </a:lnTo>
                    <a:lnTo>
                      <a:pt x="57966" y="2176"/>
                    </a:lnTo>
                    <a:lnTo>
                      <a:pt x="23200" y="16206"/>
                    </a:lnTo>
                    <a:lnTo>
                      <a:pt x="7417" y="32084"/>
                    </a:lnTo>
                    <a:lnTo>
                      <a:pt x="1521" y="41378"/>
                    </a:lnTo>
                    <a:lnTo>
                      <a:pt x="0" y="49984"/>
                    </a:lnTo>
                    <a:lnTo>
                      <a:pt x="1396" y="58129"/>
                    </a:lnTo>
                    <a:lnTo>
                      <a:pt x="4735" y="65970"/>
                    </a:lnTo>
                    <a:lnTo>
                      <a:pt x="11781" y="71196"/>
                    </a:lnTo>
                    <a:lnTo>
                      <a:pt x="75136" y="90592"/>
                    </a:lnTo>
                    <a:lnTo>
                      <a:pt x="115570" y="122106"/>
                    </a:lnTo>
                    <a:lnTo>
                      <a:pt x="131957" y="149052"/>
                    </a:lnTo>
                    <a:lnTo>
                      <a:pt x="132735" y="159110"/>
                    </a:lnTo>
                    <a:lnTo>
                      <a:pt x="127175" y="179924"/>
                    </a:lnTo>
                    <a:lnTo>
                      <a:pt x="113460" y="194797"/>
                    </a:lnTo>
                    <a:lnTo>
                      <a:pt x="104743" y="200449"/>
                    </a:lnTo>
                    <a:lnTo>
                      <a:pt x="82207" y="203517"/>
                    </a:lnTo>
                    <a:lnTo>
                      <a:pt x="18344" y="192559"/>
                    </a:lnTo>
                    <a:lnTo>
                      <a:pt x="573" y="19007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0" name="Freeform 399"/>
              <p:cNvSpPr/>
              <p:nvPr/>
            </p:nvSpPr>
            <p:spPr>
              <a:xfrm>
                <a:off x="1454687" y="5822452"/>
                <a:ext cx="97206" cy="128370"/>
              </a:xfrm>
              <a:custGeom>
                <a:avLst/>
                <a:gdLst/>
                <a:ahLst/>
                <a:cxnLst/>
                <a:rect l="0" t="0" r="0" b="0"/>
                <a:pathLst>
                  <a:path w="97206" h="128370">
                    <a:moveTo>
                      <a:pt x="5755" y="0"/>
                    </a:moveTo>
                    <a:lnTo>
                      <a:pt x="0" y="17267"/>
                    </a:lnTo>
                    <a:lnTo>
                      <a:pt x="386" y="35382"/>
                    </a:lnTo>
                    <a:lnTo>
                      <a:pt x="13704" y="94563"/>
                    </a:lnTo>
                    <a:lnTo>
                      <a:pt x="20532" y="117923"/>
                    </a:lnTo>
                    <a:lnTo>
                      <a:pt x="27653" y="124393"/>
                    </a:lnTo>
                    <a:lnTo>
                      <a:pt x="37219" y="127501"/>
                    </a:lnTo>
                    <a:lnTo>
                      <a:pt x="48415" y="128369"/>
                    </a:lnTo>
                    <a:lnTo>
                      <a:pt x="67280" y="122909"/>
                    </a:lnTo>
                    <a:lnTo>
                      <a:pt x="75684" y="118079"/>
                    </a:lnTo>
                    <a:lnTo>
                      <a:pt x="81286" y="110041"/>
                    </a:lnTo>
                    <a:lnTo>
                      <a:pt x="96772" y="54661"/>
                    </a:lnTo>
                    <a:lnTo>
                      <a:pt x="97205" y="32727"/>
                    </a:lnTo>
                    <a:lnTo>
                      <a:pt x="92492" y="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1" name="Freeform 400"/>
              <p:cNvSpPr/>
              <p:nvPr/>
            </p:nvSpPr>
            <p:spPr>
              <a:xfrm>
                <a:off x="1579705" y="5768242"/>
                <a:ext cx="86738" cy="159170"/>
              </a:xfrm>
              <a:custGeom>
                <a:avLst/>
                <a:gdLst/>
                <a:ahLst/>
                <a:cxnLst/>
                <a:rect l="0" t="0" r="0" b="0"/>
                <a:pathLst>
                  <a:path w="86738" h="159170">
                    <a:moveTo>
                      <a:pt x="0" y="86736"/>
                    </a:moveTo>
                    <a:lnTo>
                      <a:pt x="35351" y="149422"/>
                    </a:lnTo>
                    <a:lnTo>
                      <a:pt x="41637" y="157439"/>
                    </a:lnTo>
                    <a:lnTo>
                      <a:pt x="44624" y="159169"/>
                    </a:lnTo>
                    <a:lnTo>
                      <a:pt x="45410" y="156709"/>
                    </a:lnTo>
                    <a:lnTo>
                      <a:pt x="38016" y="126793"/>
                    </a:lnTo>
                    <a:lnTo>
                      <a:pt x="16086" y="72246"/>
                    </a:lnTo>
                    <a:lnTo>
                      <a:pt x="14338" y="59006"/>
                    </a:lnTo>
                    <a:lnTo>
                      <a:pt x="18821" y="37870"/>
                    </a:lnTo>
                    <a:lnTo>
                      <a:pt x="23389" y="28861"/>
                    </a:lnTo>
                    <a:lnTo>
                      <a:pt x="38103" y="15637"/>
                    </a:lnTo>
                    <a:lnTo>
                      <a:pt x="55484" y="6950"/>
                    </a:lnTo>
                    <a:lnTo>
                      <a:pt x="86737" y="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2" name="Freeform 401"/>
              <p:cNvSpPr/>
              <p:nvPr/>
            </p:nvSpPr>
            <p:spPr>
              <a:xfrm>
                <a:off x="1732123" y="5636771"/>
                <a:ext cx="75266" cy="272418"/>
              </a:xfrm>
              <a:custGeom>
                <a:avLst/>
                <a:gdLst/>
                <a:ahLst/>
                <a:cxnLst/>
                <a:rect l="0" t="0" r="0" b="0"/>
                <a:pathLst>
                  <a:path w="75266" h="272418">
                    <a:moveTo>
                      <a:pt x="42739" y="272417"/>
                    </a:moveTo>
                    <a:lnTo>
                      <a:pt x="27648" y="215634"/>
                    </a:lnTo>
                    <a:lnTo>
                      <a:pt x="13701" y="158179"/>
                    </a:lnTo>
                    <a:lnTo>
                      <a:pt x="1496" y="93851"/>
                    </a:lnTo>
                    <a:lnTo>
                      <a:pt x="0" y="51524"/>
                    </a:lnTo>
                    <a:lnTo>
                      <a:pt x="6075" y="29280"/>
                    </a:lnTo>
                    <a:lnTo>
                      <a:pt x="11068" y="19975"/>
                    </a:lnTo>
                    <a:lnTo>
                      <a:pt x="26254" y="6425"/>
                    </a:lnTo>
                    <a:lnTo>
                      <a:pt x="35363" y="1124"/>
                    </a:lnTo>
                    <a:lnTo>
                      <a:pt x="43845" y="0"/>
                    </a:lnTo>
                    <a:lnTo>
                      <a:pt x="75265" y="12208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3" name="Freeform 402"/>
              <p:cNvSpPr/>
              <p:nvPr/>
            </p:nvSpPr>
            <p:spPr>
              <a:xfrm>
                <a:off x="1720652" y="5779084"/>
                <a:ext cx="86737" cy="10843"/>
              </a:xfrm>
              <a:custGeom>
                <a:avLst/>
                <a:gdLst/>
                <a:ahLst/>
                <a:cxnLst/>
                <a:rect l="0" t="0" r="0" b="0"/>
                <a:pathLst>
                  <a:path w="86737" h="10843">
                    <a:moveTo>
                      <a:pt x="86736" y="0"/>
                    </a:moveTo>
                    <a:lnTo>
                      <a:pt x="26374" y="9335"/>
                    </a:lnTo>
                    <a:lnTo>
                      <a:pt x="0" y="10842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4" name="Freeform 403"/>
              <p:cNvSpPr/>
              <p:nvPr/>
            </p:nvSpPr>
            <p:spPr>
              <a:xfrm>
                <a:off x="1849438" y="5825299"/>
                <a:ext cx="185634" cy="111554"/>
              </a:xfrm>
              <a:custGeom>
                <a:avLst/>
                <a:gdLst/>
                <a:ahLst/>
                <a:cxnLst/>
                <a:rect l="0" t="0" r="0" b="0"/>
                <a:pathLst>
                  <a:path w="185634" h="111554">
                    <a:moveTo>
                      <a:pt x="98897" y="40521"/>
                    </a:moveTo>
                    <a:lnTo>
                      <a:pt x="87385" y="23254"/>
                    </a:lnTo>
                    <a:lnTo>
                      <a:pt x="72096" y="11564"/>
                    </a:lnTo>
                    <a:lnTo>
                      <a:pt x="52050" y="3558"/>
                    </a:lnTo>
                    <a:lnTo>
                      <a:pt x="27078" y="0"/>
                    </a:lnTo>
                    <a:lnTo>
                      <a:pt x="17287" y="2665"/>
                    </a:lnTo>
                    <a:lnTo>
                      <a:pt x="9554" y="8056"/>
                    </a:lnTo>
                    <a:lnTo>
                      <a:pt x="3195" y="15263"/>
                    </a:lnTo>
                    <a:lnTo>
                      <a:pt x="160" y="23682"/>
                    </a:lnTo>
                    <a:lnTo>
                      <a:pt x="0" y="42674"/>
                    </a:lnTo>
                    <a:lnTo>
                      <a:pt x="6683" y="73685"/>
                    </a:lnTo>
                    <a:lnTo>
                      <a:pt x="19363" y="91803"/>
                    </a:lnTo>
                    <a:lnTo>
                      <a:pt x="27804" y="100006"/>
                    </a:lnTo>
                    <a:lnTo>
                      <a:pt x="50033" y="109122"/>
                    </a:lnTo>
                    <a:lnTo>
                      <a:pt x="62707" y="111553"/>
                    </a:lnTo>
                    <a:lnTo>
                      <a:pt x="72361" y="109560"/>
                    </a:lnTo>
                    <a:lnTo>
                      <a:pt x="80001" y="104616"/>
                    </a:lnTo>
                    <a:lnTo>
                      <a:pt x="86300" y="97707"/>
                    </a:lnTo>
                    <a:lnTo>
                      <a:pt x="93298" y="77181"/>
                    </a:lnTo>
                    <a:lnTo>
                      <a:pt x="95203" y="53200"/>
                    </a:lnTo>
                    <a:lnTo>
                      <a:pt x="91913" y="27814"/>
                    </a:lnTo>
                    <a:lnTo>
                      <a:pt x="109250" y="64577"/>
                    </a:lnTo>
                    <a:lnTo>
                      <a:pt x="128735" y="89679"/>
                    </a:lnTo>
                    <a:lnTo>
                      <a:pt x="155523" y="106619"/>
                    </a:lnTo>
                    <a:lnTo>
                      <a:pt x="163150" y="108679"/>
                    </a:lnTo>
                    <a:lnTo>
                      <a:pt x="169440" y="108849"/>
                    </a:lnTo>
                    <a:lnTo>
                      <a:pt x="185633" y="105573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5" name="Freeform 404"/>
              <p:cNvSpPr/>
              <p:nvPr/>
            </p:nvSpPr>
            <p:spPr>
              <a:xfrm>
                <a:off x="2019959" y="5771256"/>
                <a:ext cx="134375" cy="144285"/>
              </a:xfrm>
              <a:custGeom>
                <a:avLst/>
                <a:gdLst/>
                <a:ahLst/>
                <a:cxnLst/>
                <a:rect l="0" t="0" r="0" b="0"/>
                <a:pathLst>
                  <a:path w="134375" h="144285">
                    <a:moveTo>
                      <a:pt x="91006" y="18670"/>
                    </a:moveTo>
                    <a:lnTo>
                      <a:pt x="79495" y="7159"/>
                    </a:lnTo>
                    <a:lnTo>
                      <a:pt x="60994" y="1507"/>
                    </a:lnTo>
                    <a:lnTo>
                      <a:pt x="49314" y="0"/>
                    </a:lnTo>
                    <a:lnTo>
                      <a:pt x="26699" y="4750"/>
                    </a:lnTo>
                    <a:lnTo>
                      <a:pt x="15608" y="9390"/>
                    </a:lnTo>
                    <a:lnTo>
                      <a:pt x="8215" y="17302"/>
                    </a:lnTo>
                    <a:lnTo>
                      <a:pt x="0" y="38943"/>
                    </a:lnTo>
                    <a:lnTo>
                      <a:pt x="2774" y="61410"/>
                    </a:lnTo>
                    <a:lnTo>
                      <a:pt x="24186" y="105282"/>
                    </a:lnTo>
                    <a:lnTo>
                      <a:pt x="44571" y="132140"/>
                    </a:lnTo>
                    <a:lnTo>
                      <a:pt x="65148" y="141381"/>
                    </a:lnTo>
                    <a:lnTo>
                      <a:pt x="89151" y="144284"/>
                    </a:lnTo>
                    <a:lnTo>
                      <a:pt x="134374" y="137932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6" name="Freeform 405"/>
              <p:cNvSpPr/>
              <p:nvPr/>
            </p:nvSpPr>
            <p:spPr>
              <a:xfrm>
                <a:off x="2169597" y="5777566"/>
                <a:ext cx="223263" cy="183306"/>
              </a:xfrm>
              <a:custGeom>
                <a:avLst/>
                <a:gdLst/>
                <a:ahLst/>
                <a:cxnLst/>
                <a:rect l="0" t="0" r="0" b="0"/>
                <a:pathLst>
                  <a:path w="223263" h="183306">
                    <a:moveTo>
                      <a:pt x="17263" y="88254"/>
                    </a:moveTo>
                    <a:lnTo>
                      <a:pt x="78989" y="68557"/>
                    </a:lnTo>
                    <a:lnTo>
                      <a:pt x="97300" y="57012"/>
                    </a:lnTo>
                    <a:lnTo>
                      <a:pt x="101943" y="48151"/>
                    </a:lnTo>
                    <a:lnTo>
                      <a:pt x="103888" y="25456"/>
                    </a:lnTo>
                    <a:lnTo>
                      <a:pt x="100311" y="16272"/>
                    </a:lnTo>
                    <a:lnTo>
                      <a:pt x="86699" y="2855"/>
                    </a:lnTo>
                    <a:lnTo>
                      <a:pt x="78010" y="0"/>
                    </a:lnTo>
                    <a:lnTo>
                      <a:pt x="58717" y="39"/>
                    </a:lnTo>
                    <a:lnTo>
                      <a:pt x="41309" y="7285"/>
                    </a:lnTo>
                    <a:lnTo>
                      <a:pt x="25541" y="19741"/>
                    </a:lnTo>
                    <a:lnTo>
                      <a:pt x="10501" y="37324"/>
                    </a:lnTo>
                    <a:lnTo>
                      <a:pt x="2211" y="60398"/>
                    </a:lnTo>
                    <a:lnTo>
                      <a:pt x="0" y="73298"/>
                    </a:lnTo>
                    <a:lnTo>
                      <a:pt x="3969" y="97267"/>
                    </a:lnTo>
                    <a:lnTo>
                      <a:pt x="26148" y="142103"/>
                    </a:lnTo>
                    <a:lnTo>
                      <a:pt x="42896" y="157563"/>
                    </a:lnTo>
                    <a:lnTo>
                      <a:pt x="83095" y="177303"/>
                    </a:lnTo>
                    <a:lnTo>
                      <a:pt x="120828" y="183305"/>
                    </a:lnTo>
                    <a:lnTo>
                      <a:pt x="182467" y="176918"/>
                    </a:lnTo>
                    <a:lnTo>
                      <a:pt x="223262" y="174990"/>
                    </a:lnTo>
                  </a:path>
                </a:pathLst>
              </a:custGeom>
              <a:ln w="3924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25" name="Group 424"/>
          <p:cNvGrpSpPr/>
          <p:nvPr/>
        </p:nvGrpSpPr>
        <p:grpSpPr>
          <a:xfrm>
            <a:off x="3308076" y="5117719"/>
            <a:ext cx="1275120" cy="843153"/>
            <a:chOff x="3308076" y="5117719"/>
            <a:chExt cx="1275120" cy="843153"/>
          </a:xfrm>
        </p:grpSpPr>
        <p:sp>
          <p:nvSpPr>
            <p:cNvPr id="409" name="Freeform 408"/>
            <p:cNvSpPr/>
            <p:nvPr/>
          </p:nvSpPr>
          <p:spPr>
            <a:xfrm>
              <a:off x="3513933" y="5346481"/>
              <a:ext cx="940389" cy="367608"/>
            </a:xfrm>
            <a:custGeom>
              <a:avLst/>
              <a:gdLst/>
              <a:ahLst/>
              <a:cxnLst/>
              <a:rect l="0" t="0" r="0" b="0"/>
              <a:pathLst>
                <a:path w="940389" h="367608">
                  <a:moveTo>
                    <a:pt x="0" y="367607"/>
                  </a:moveTo>
                  <a:lnTo>
                    <a:pt x="211652" y="0"/>
                  </a:lnTo>
                  <a:lnTo>
                    <a:pt x="940388" y="0"/>
                  </a:lnTo>
                  <a:lnTo>
                    <a:pt x="728739" y="367607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14" name="Group 413"/>
            <p:cNvGrpSpPr/>
            <p:nvPr/>
          </p:nvGrpSpPr>
          <p:grpSpPr>
            <a:xfrm>
              <a:off x="3308076" y="5117719"/>
              <a:ext cx="1275120" cy="843153"/>
              <a:chOff x="3308076" y="5117719"/>
              <a:chExt cx="1275120" cy="843153"/>
            </a:xfrm>
          </p:grpSpPr>
          <p:sp>
            <p:nvSpPr>
              <p:cNvPr id="410" name="Freeform 409"/>
              <p:cNvSpPr/>
              <p:nvPr/>
            </p:nvSpPr>
            <p:spPr>
              <a:xfrm>
                <a:off x="3848049" y="5773930"/>
                <a:ext cx="118982" cy="186942"/>
              </a:xfrm>
              <a:custGeom>
                <a:avLst/>
                <a:gdLst/>
                <a:ahLst/>
                <a:cxnLst/>
                <a:rect l="0" t="0" r="0" b="0"/>
                <a:pathLst>
                  <a:path w="118982" h="186942">
                    <a:moveTo>
                      <a:pt x="50589" y="0"/>
                    </a:moveTo>
                    <a:lnTo>
                      <a:pt x="43823" y="30431"/>
                    </a:lnTo>
                    <a:lnTo>
                      <a:pt x="45101" y="58728"/>
                    </a:lnTo>
                    <a:lnTo>
                      <a:pt x="49505" y="102895"/>
                    </a:lnTo>
                    <a:lnTo>
                      <a:pt x="51325" y="149580"/>
                    </a:lnTo>
                    <a:lnTo>
                      <a:pt x="55032" y="169068"/>
                    </a:lnTo>
                    <a:lnTo>
                      <a:pt x="53551" y="173504"/>
                    </a:lnTo>
                    <a:lnTo>
                      <a:pt x="49714" y="174563"/>
                    </a:lnTo>
                    <a:lnTo>
                      <a:pt x="44306" y="173368"/>
                    </a:lnTo>
                    <a:lnTo>
                      <a:pt x="39752" y="169722"/>
                    </a:lnTo>
                    <a:lnTo>
                      <a:pt x="1778" y="122653"/>
                    </a:lnTo>
                    <a:lnTo>
                      <a:pt x="0" y="121664"/>
                    </a:lnTo>
                    <a:lnTo>
                      <a:pt x="3091" y="128164"/>
                    </a:lnTo>
                    <a:lnTo>
                      <a:pt x="42299" y="179109"/>
                    </a:lnTo>
                    <a:lnTo>
                      <a:pt x="47912" y="184948"/>
                    </a:lnTo>
                    <a:lnTo>
                      <a:pt x="54504" y="186941"/>
                    </a:lnTo>
                    <a:lnTo>
                      <a:pt x="69426" y="184090"/>
                    </a:lnTo>
                    <a:lnTo>
                      <a:pt x="118981" y="153882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1" name="Freeform 410"/>
              <p:cNvSpPr/>
              <p:nvPr/>
            </p:nvSpPr>
            <p:spPr>
              <a:xfrm>
                <a:off x="3308076" y="5475771"/>
                <a:ext cx="197310" cy="118631"/>
              </a:xfrm>
              <a:custGeom>
                <a:avLst/>
                <a:gdLst/>
                <a:ahLst/>
                <a:cxnLst/>
                <a:rect l="0" t="0" r="0" b="0"/>
                <a:pathLst>
                  <a:path w="197310" h="118631">
                    <a:moveTo>
                      <a:pt x="197309" y="41689"/>
                    </a:moveTo>
                    <a:lnTo>
                      <a:pt x="152613" y="55322"/>
                    </a:lnTo>
                    <a:lnTo>
                      <a:pt x="110871" y="58103"/>
                    </a:lnTo>
                    <a:lnTo>
                      <a:pt x="66037" y="58652"/>
                    </a:lnTo>
                    <a:lnTo>
                      <a:pt x="36512" y="54209"/>
                    </a:lnTo>
                    <a:lnTo>
                      <a:pt x="31218" y="50036"/>
                    </a:lnTo>
                    <a:lnTo>
                      <a:pt x="28638" y="44404"/>
                    </a:lnTo>
                    <a:lnTo>
                      <a:pt x="27869" y="37800"/>
                    </a:lnTo>
                    <a:lnTo>
                      <a:pt x="32080" y="25396"/>
                    </a:lnTo>
                    <a:lnTo>
                      <a:pt x="51784" y="0"/>
                    </a:lnTo>
                    <a:lnTo>
                      <a:pt x="3365" y="47566"/>
                    </a:lnTo>
                    <a:lnTo>
                      <a:pt x="571" y="54156"/>
                    </a:lnTo>
                    <a:lnTo>
                      <a:pt x="0" y="69077"/>
                    </a:lnTo>
                    <a:lnTo>
                      <a:pt x="3077" y="76096"/>
                    </a:lnTo>
                    <a:lnTo>
                      <a:pt x="31781" y="106884"/>
                    </a:lnTo>
                    <a:lnTo>
                      <a:pt x="40785" y="113410"/>
                    </a:lnTo>
                    <a:lnTo>
                      <a:pt x="51977" y="118630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2" name="Freeform 411"/>
              <p:cNvSpPr/>
              <p:nvPr/>
            </p:nvSpPr>
            <p:spPr>
              <a:xfrm>
                <a:off x="3967199" y="5117719"/>
                <a:ext cx="102420" cy="194567"/>
              </a:xfrm>
              <a:custGeom>
                <a:avLst/>
                <a:gdLst/>
                <a:ahLst/>
                <a:cxnLst/>
                <a:rect l="0" t="0" r="0" b="0"/>
                <a:pathLst>
                  <a:path w="102420" h="194567">
                    <a:moveTo>
                      <a:pt x="59674" y="194566"/>
                    </a:moveTo>
                    <a:lnTo>
                      <a:pt x="59674" y="146970"/>
                    </a:lnTo>
                    <a:lnTo>
                      <a:pt x="59674" y="102981"/>
                    </a:lnTo>
                    <a:lnTo>
                      <a:pt x="59674" y="57705"/>
                    </a:lnTo>
                    <a:lnTo>
                      <a:pt x="59674" y="12172"/>
                    </a:lnTo>
                    <a:lnTo>
                      <a:pt x="56824" y="5528"/>
                    </a:lnTo>
                    <a:lnTo>
                      <a:pt x="52075" y="2049"/>
                    </a:lnTo>
                    <a:lnTo>
                      <a:pt x="46059" y="679"/>
                    </a:lnTo>
                    <a:lnTo>
                      <a:pt x="40149" y="2616"/>
                    </a:lnTo>
                    <a:lnTo>
                      <a:pt x="28516" y="12367"/>
                    </a:lnTo>
                    <a:lnTo>
                      <a:pt x="0" y="60976"/>
                    </a:lnTo>
                    <a:lnTo>
                      <a:pt x="3389" y="56352"/>
                    </a:lnTo>
                    <a:lnTo>
                      <a:pt x="24379" y="18700"/>
                    </a:lnTo>
                    <a:lnTo>
                      <a:pt x="40245" y="1030"/>
                    </a:lnTo>
                    <a:lnTo>
                      <a:pt x="44822" y="0"/>
                    </a:lnTo>
                    <a:lnTo>
                      <a:pt x="48823" y="2163"/>
                    </a:lnTo>
                    <a:lnTo>
                      <a:pt x="87465" y="51456"/>
                    </a:lnTo>
                    <a:lnTo>
                      <a:pt x="102419" y="74880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3" name="Freeform 412"/>
              <p:cNvSpPr/>
              <p:nvPr/>
            </p:nvSpPr>
            <p:spPr>
              <a:xfrm>
                <a:off x="4420126" y="5476615"/>
                <a:ext cx="163070" cy="194728"/>
              </a:xfrm>
              <a:custGeom>
                <a:avLst/>
                <a:gdLst/>
                <a:ahLst/>
                <a:cxnLst/>
                <a:rect l="0" t="0" r="0" b="0"/>
                <a:pathLst>
                  <a:path w="163070" h="194728">
                    <a:moveTo>
                      <a:pt x="0" y="109237"/>
                    </a:moveTo>
                    <a:lnTo>
                      <a:pt x="30432" y="102471"/>
                    </a:lnTo>
                    <a:lnTo>
                      <a:pt x="72187" y="101041"/>
                    </a:lnTo>
                    <a:lnTo>
                      <a:pt x="119060" y="96501"/>
                    </a:lnTo>
                    <a:lnTo>
                      <a:pt x="127818" y="97897"/>
                    </a:lnTo>
                    <a:lnTo>
                      <a:pt x="134606" y="95978"/>
                    </a:lnTo>
                    <a:lnTo>
                      <a:pt x="140082" y="91848"/>
                    </a:lnTo>
                    <a:lnTo>
                      <a:pt x="144682" y="86246"/>
                    </a:lnTo>
                    <a:lnTo>
                      <a:pt x="145849" y="80612"/>
                    </a:lnTo>
                    <a:lnTo>
                      <a:pt x="144727" y="74956"/>
                    </a:lnTo>
                    <a:lnTo>
                      <a:pt x="134071" y="57918"/>
                    </a:lnTo>
                    <a:lnTo>
                      <a:pt x="85419" y="6649"/>
                    </a:lnTo>
                    <a:lnTo>
                      <a:pt x="79744" y="950"/>
                    </a:lnTo>
                    <a:lnTo>
                      <a:pt x="77860" y="0"/>
                    </a:lnTo>
                    <a:lnTo>
                      <a:pt x="80832" y="6544"/>
                    </a:lnTo>
                    <a:lnTo>
                      <a:pt x="125561" y="55165"/>
                    </a:lnTo>
                    <a:lnTo>
                      <a:pt x="159597" y="89296"/>
                    </a:lnTo>
                    <a:lnTo>
                      <a:pt x="162441" y="95943"/>
                    </a:lnTo>
                    <a:lnTo>
                      <a:pt x="163069" y="110928"/>
                    </a:lnTo>
                    <a:lnTo>
                      <a:pt x="143227" y="160680"/>
                    </a:lnTo>
                    <a:lnTo>
                      <a:pt x="128235" y="194727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4" name="Group 423"/>
            <p:cNvGrpSpPr/>
            <p:nvPr/>
          </p:nvGrpSpPr>
          <p:grpSpPr>
            <a:xfrm>
              <a:off x="3590875" y="5423422"/>
              <a:ext cx="504391" cy="239373"/>
              <a:chOff x="3590875" y="5423422"/>
              <a:chExt cx="504391" cy="239373"/>
            </a:xfrm>
          </p:grpSpPr>
          <p:sp>
            <p:nvSpPr>
              <p:cNvPr id="415" name="Freeform 414"/>
              <p:cNvSpPr/>
              <p:nvPr/>
            </p:nvSpPr>
            <p:spPr>
              <a:xfrm>
                <a:off x="3659267" y="5585853"/>
                <a:ext cx="94040" cy="76942"/>
              </a:xfrm>
              <a:custGeom>
                <a:avLst/>
                <a:gdLst/>
                <a:ahLst/>
                <a:cxnLst/>
                <a:rect l="0" t="0" r="0" b="0"/>
                <a:pathLst>
                  <a:path w="94040" h="76942">
                    <a:moveTo>
                      <a:pt x="0" y="0"/>
                    </a:moveTo>
                    <a:lnTo>
                      <a:pt x="6766" y="30431"/>
                    </a:lnTo>
                    <a:lnTo>
                      <a:pt x="12735" y="67648"/>
                    </a:lnTo>
                    <a:lnTo>
                      <a:pt x="17039" y="72645"/>
                    </a:lnTo>
                    <a:lnTo>
                      <a:pt x="22758" y="75027"/>
                    </a:lnTo>
                    <a:lnTo>
                      <a:pt x="36712" y="75140"/>
                    </a:lnTo>
                    <a:lnTo>
                      <a:pt x="60588" y="71764"/>
                    </a:lnTo>
                    <a:lnTo>
                      <a:pt x="94039" y="76941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6" name="Freeform 415"/>
              <p:cNvSpPr/>
              <p:nvPr/>
            </p:nvSpPr>
            <p:spPr>
              <a:xfrm>
                <a:off x="3590875" y="5645696"/>
                <a:ext cx="17099" cy="16658"/>
              </a:xfrm>
              <a:custGeom>
                <a:avLst/>
                <a:gdLst/>
                <a:ahLst/>
                <a:cxnLst/>
                <a:rect l="0" t="0" r="0" b="0"/>
                <a:pathLst>
                  <a:path w="17099" h="16658">
                    <a:moveTo>
                      <a:pt x="17098" y="0"/>
                    </a:moveTo>
                    <a:lnTo>
                      <a:pt x="3483" y="4538"/>
                    </a:lnTo>
                    <a:lnTo>
                      <a:pt x="1372" y="7775"/>
                    </a:lnTo>
                    <a:lnTo>
                      <a:pt x="1865" y="11832"/>
                    </a:lnTo>
                    <a:lnTo>
                      <a:pt x="4093" y="16437"/>
                    </a:lnTo>
                    <a:lnTo>
                      <a:pt x="6528" y="16657"/>
                    </a:lnTo>
                    <a:lnTo>
                      <a:pt x="9101" y="13954"/>
                    </a:lnTo>
                    <a:lnTo>
                      <a:pt x="11767" y="9303"/>
                    </a:lnTo>
                    <a:lnTo>
                      <a:pt x="11645" y="6202"/>
                    </a:lnTo>
                    <a:lnTo>
                      <a:pt x="9662" y="4135"/>
                    </a:lnTo>
                    <a:lnTo>
                      <a:pt x="0" y="0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7" name="Freeform 416"/>
              <p:cNvSpPr/>
              <p:nvPr/>
            </p:nvSpPr>
            <p:spPr>
              <a:xfrm>
                <a:off x="3727659" y="5438766"/>
                <a:ext cx="17520" cy="19363"/>
              </a:xfrm>
              <a:custGeom>
                <a:avLst/>
                <a:gdLst/>
                <a:ahLst/>
                <a:cxnLst/>
                <a:rect l="0" t="0" r="0" b="0"/>
                <a:pathLst>
                  <a:path w="17520" h="19363">
                    <a:moveTo>
                      <a:pt x="17098" y="1754"/>
                    </a:moveTo>
                    <a:lnTo>
                      <a:pt x="3483" y="6293"/>
                    </a:lnTo>
                    <a:lnTo>
                      <a:pt x="1372" y="9529"/>
                    </a:lnTo>
                    <a:lnTo>
                      <a:pt x="1864" y="13587"/>
                    </a:lnTo>
                    <a:lnTo>
                      <a:pt x="4093" y="18191"/>
                    </a:lnTo>
                    <a:lnTo>
                      <a:pt x="7478" y="19362"/>
                    </a:lnTo>
                    <a:lnTo>
                      <a:pt x="11634" y="18242"/>
                    </a:lnTo>
                    <a:lnTo>
                      <a:pt x="16305" y="15596"/>
                    </a:lnTo>
                    <a:lnTo>
                      <a:pt x="17519" y="11932"/>
                    </a:lnTo>
                    <a:lnTo>
                      <a:pt x="16429" y="7589"/>
                    </a:lnTo>
                    <a:lnTo>
                      <a:pt x="13802" y="2795"/>
                    </a:lnTo>
                    <a:lnTo>
                      <a:pt x="11101" y="548"/>
                    </a:lnTo>
                    <a:lnTo>
                      <a:pt x="8351" y="0"/>
                    </a:lnTo>
                    <a:lnTo>
                      <a:pt x="0" y="1754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8" name="Freeform 417"/>
              <p:cNvSpPr/>
              <p:nvPr/>
            </p:nvSpPr>
            <p:spPr>
              <a:xfrm>
                <a:off x="3778953" y="5446445"/>
                <a:ext cx="94039" cy="96664"/>
              </a:xfrm>
              <a:custGeom>
                <a:avLst/>
                <a:gdLst/>
                <a:ahLst/>
                <a:cxnLst/>
                <a:rect l="0" t="0" r="0" b="0"/>
                <a:pathLst>
                  <a:path w="94039" h="96664">
                    <a:moveTo>
                      <a:pt x="0" y="96663"/>
                    </a:moveTo>
                    <a:lnTo>
                      <a:pt x="4538" y="49067"/>
                    </a:lnTo>
                    <a:lnTo>
                      <a:pt x="11898" y="20818"/>
                    </a:lnTo>
                    <a:lnTo>
                      <a:pt x="13632" y="18553"/>
                    </a:lnTo>
                    <a:lnTo>
                      <a:pt x="14787" y="20842"/>
                    </a:lnTo>
                    <a:lnTo>
                      <a:pt x="15557" y="26169"/>
                    </a:lnTo>
                    <a:lnTo>
                      <a:pt x="21479" y="37152"/>
                    </a:lnTo>
                    <a:lnTo>
                      <a:pt x="25718" y="42741"/>
                    </a:lnTo>
                    <a:lnTo>
                      <a:pt x="30443" y="44567"/>
                    </a:lnTo>
                    <a:lnTo>
                      <a:pt x="35494" y="43884"/>
                    </a:lnTo>
                    <a:lnTo>
                      <a:pt x="40760" y="41530"/>
                    </a:lnTo>
                    <a:lnTo>
                      <a:pt x="49145" y="31314"/>
                    </a:lnTo>
                    <a:lnTo>
                      <a:pt x="66806" y="1537"/>
                    </a:lnTo>
                    <a:lnTo>
                      <a:pt x="70184" y="0"/>
                    </a:lnTo>
                    <a:lnTo>
                      <a:pt x="72436" y="2774"/>
                    </a:lnTo>
                    <a:lnTo>
                      <a:pt x="83312" y="48666"/>
                    </a:lnTo>
                    <a:lnTo>
                      <a:pt x="87377" y="75476"/>
                    </a:lnTo>
                    <a:lnTo>
                      <a:pt x="94038" y="96663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9" name="Freeform 418"/>
              <p:cNvSpPr/>
              <p:nvPr/>
            </p:nvSpPr>
            <p:spPr>
              <a:xfrm>
                <a:off x="4009550" y="5423422"/>
                <a:ext cx="42972" cy="43875"/>
              </a:xfrm>
              <a:custGeom>
                <a:avLst/>
                <a:gdLst/>
                <a:ahLst/>
                <a:cxnLst/>
                <a:rect l="0" t="0" r="0" b="0"/>
                <a:pathLst>
                  <a:path w="42972" h="43875">
                    <a:moveTo>
                      <a:pt x="42971" y="0"/>
                    </a:moveTo>
                    <a:lnTo>
                      <a:pt x="24817" y="0"/>
                    </a:lnTo>
                    <a:lnTo>
                      <a:pt x="10839" y="5066"/>
                    </a:lnTo>
                    <a:lnTo>
                      <a:pt x="4451" y="9077"/>
                    </a:lnTo>
                    <a:lnTo>
                      <a:pt x="1143" y="14600"/>
                    </a:lnTo>
                    <a:lnTo>
                      <a:pt x="0" y="28336"/>
                    </a:lnTo>
                    <a:lnTo>
                      <a:pt x="2925" y="34089"/>
                    </a:lnTo>
                    <a:lnTo>
                      <a:pt x="13774" y="43014"/>
                    </a:lnTo>
                    <a:lnTo>
                      <a:pt x="19706" y="43874"/>
                    </a:lnTo>
                    <a:lnTo>
                      <a:pt x="25562" y="42548"/>
                    </a:lnTo>
                    <a:lnTo>
                      <a:pt x="31364" y="39764"/>
                    </a:lnTo>
                    <a:lnTo>
                      <a:pt x="35233" y="34109"/>
                    </a:lnTo>
                    <a:lnTo>
                      <a:pt x="39532" y="17692"/>
                    </a:lnTo>
                    <a:lnTo>
                      <a:pt x="37828" y="11795"/>
                    </a:lnTo>
                    <a:lnTo>
                      <a:pt x="33843" y="7864"/>
                    </a:lnTo>
                    <a:lnTo>
                      <a:pt x="17324" y="0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0" name="Freeform 419"/>
              <p:cNvSpPr/>
              <p:nvPr/>
            </p:nvSpPr>
            <p:spPr>
              <a:xfrm>
                <a:off x="4009776" y="5526010"/>
                <a:ext cx="81704" cy="68393"/>
              </a:xfrm>
              <a:custGeom>
                <a:avLst/>
                <a:gdLst/>
                <a:ahLst/>
                <a:cxnLst/>
                <a:rect l="0" t="0" r="0" b="0"/>
                <a:pathLst>
                  <a:path w="81704" h="68393">
                    <a:moveTo>
                      <a:pt x="0" y="68392"/>
                    </a:moveTo>
                    <a:lnTo>
                      <a:pt x="2533" y="33727"/>
                    </a:lnTo>
                    <a:lnTo>
                      <a:pt x="4538" y="25335"/>
                    </a:lnTo>
                    <a:lnTo>
                      <a:pt x="6825" y="22589"/>
                    </a:lnTo>
                    <a:lnTo>
                      <a:pt x="9299" y="23609"/>
                    </a:lnTo>
                    <a:lnTo>
                      <a:pt x="16481" y="31390"/>
                    </a:lnTo>
                    <a:lnTo>
                      <a:pt x="52338" y="57375"/>
                    </a:lnTo>
                    <a:lnTo>
                      <a:pt x="59589" y="59147"/>
                    </a:lnTo>
                    <a:lnTo>
                      <a:pt x="66322" y="58429"/>
                    </a:lnTo>
                    <a:lnTo>
                      <a:pt x="72712" y="56051"/>
                    </a:lnTo>
                    <a:lnTo>
                      <a:pt x="76971" y="50666"/>
                    </a:lnTo>
                    <a:lnTo>
                      <a:pt x="81703" y="34550"/>
                    </a:lnTo>
                    <a:lnTo>
                      <a:pt x="81274" y="19789"/>
                    </a:lnTo>
                    <a:lnTo>
                      <a:pt x="76940" y="0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1" name="Freeform 420"/>
              <p:cNvSpPr/>
              <p:nvPr/>
            </p:nvSpPr>
            <p:spPr>
              <a:xfrm>
                <a:off x="4003009" y="5491814"/>
                <a:ext cx="92257" cy="145334"/>
              </a:xfrm>
              <a:custGeom>
                <a:avLst/>
                <a:gdLst/>
                <a:ahLst/>
                <a:cxnLst/>
                <a:rect l="0" t="0" r="0" b="0"/>
                <a:pathLst>
                  <a:path w="92257" h="145334">
                    <a:moveTo>
                      <a:pt x="6767" y="145333"/>
                    </a:moveTo>
                    <a:lnTo>
                      <a:pt x="0" y="114901"/>
                    </a:lnTo>
                    <a:lnTo>
                      <a:pt x="1279" y="86606"/>
                    </a:lnTo>
                    <a:lnTo>
                      <a:pt x="3378" y="68888"/>
                    </a:lnTo>
                    <a:lnTo>
                      <a:pt x="1145" y="51515"/>
                    </a:lnTo>
                    <a:lnTo>
                      <a:pt x="2069" y="48592"/>
                    </a:lnTo>
                    <a:lnTo>
                      <a:pt x="4585" y="49493"/>
                    </a:lnTo>
                    <a:lnTo>
                      <a:pt x="55321" y="99855"/>
                    </a:lnTo>
                    <a:lnTo>
                      <a:pt x="72342" y="116871"/>
                    </a:lnTo>
                    <a:lnTo>
                      <a:pt x="77080" y="117810"/>
                    </a:lnTo>
                    <a:lnTo>
                      <a:pt x="81189" y="115585"/>
                    </a:lnTo>
                    <a:lnTo>
                      <a:pt x="84878" y="111253"/>
                    </a:lnTo>
                    <a:lnTo>
                      <a:pt x="88977" y="96307"/>
                    </a:lnTo>
                    <a:lnTo>
                      <a:pt x="91825" y="44768"/>
                    </a:lnTo>
                    <a:lnTo>
                      <a:pt x="92256" y="0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2" name="Freeform 421"/>
              <p:cNvSpPr/>
              <p:nvPr/>
            </p:nvSpPr>
            <p:spPr>
              <a:xfrm>
                <a:off x="3702012" y="5423692"/>
                <a:ext cx="43428" cy="34596"/>
              </a:xfrm>
              <a:custGeom>
                <a:avLst/>
                <a:gdLst/>
                <a:ahLst/>
                <a:cxnLst/>
                <a:rect l="0" t="0" r="0" b="0"/>
                <a:pathLst>
                  <a:path w="43428" h="34596">
                    <a:moveTo>
                      <a:pt x="17098" y="16829"/>
                    </a:moveTo>
                    <a:lnTo>
                      <a:pt x="12560" y="30443"/>
                    </a:lnTo>
                    <a:lnTo>
                      <a:pt x="14072" y="33504"/>
                    </a:lnTo>
                    <a:lnTo>
                      <a:pt x="17930" y="34595"/>
                    </a:lnTo>
                    <a:lnTo>
                      <a:pt x="23352" y="34372"/>
                    </a:lnTo>
                    <a:lnTo>
                      <a:pt x="34443" y="29058"/>
                    </a:lnTo>
                    <a:lnTo>
                      <a:pt x="40060" y="24982"/>
                    </a:lnTo>
                    <a:lnTo>
                      <a:pt x="42854" y="19414"/>
                    </a:lnTo>
                    <a:lnTo>
                      <a:pt x="43427" y="5629"/>
                    </a:lnTo>
                    <a:lnTo>
                      <a:pt x="40350" y="1763"/>
                    </a:lnTo>
                    <a:lnTo>
                      <a:pt x="35449" y="135"/>
                    </a:lnTo>
                    <a:lnTo>
                      <a:pt x="29332" y="0"/>
                    </a:lnTo>
                    <a:lnTo>
                      <a:pt x="17469" y="4916"/>
                    </a:lnTo>
                    <a:lnTo>
                      <a:pt x="0" y="16829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3" name="Freeform 422"/>
              <p:cNvSpPr/>
              <p:nvPr/>
            </p:nvSpPr>
            <p:spPr>
              <a:xfrm>
                <a:off x="3590875" y="5645696"/>
                <a:ext cx="17099" cy="16658"/>
              </a:xfrm>
              <a:custGeom>
                <a:avLst/>
                <a:gdLst/>
                <a:ahLst/>
                <a:cxnLst/>
                <a:rect l="0" t="0" r="0" b="0"/>
                <a:pathLst>
                  <a:path w="17099" h="16658">
                    <a:moveTo>
                      <a:pt x="17098" y="0"/>
                    </a:moveTo>
                    <a:lnTo>
                      <a:pt x="3483" y="4538"/>
                    </a:lnTo>
                    <a:lnTo>
                      <a:pt x="1372" y="7775"/>
                    </a:lnTo>
                    <a:lnTo>
                      <a:pt x="1865" y="11832"/>
                    </a:lnTo>
                    <a:lnTo>
                      <a:pt x="4093" y="16437"/>
                    </a:lnTo>
                    <a:lnTo>
                      <a:pt x="6528" y="16657"/>
                    </a:lnTo>
                    <a:lnTo>
                      <a:pt x="9101" y="13954"/>
                    </a:lnTo>
                    <a:lnTo>
                      <a:pt x="11767" y="9303"/>
                    </a:lnTo>
                    <a:lnTo>
                      <a:pt x="11645" y="6202"/>
                    </a:lnTo>
                    <a:lnTo>
                      <a:pt x="9662" y="4135"/>
                    </a:lnTo>
                    <a:lnTo>
                      <a:pt x="0" y="0"/>
                    </a:lnTo>
                  </a:path>
                </a:pathLst>
              </a:custGeom>
              <a:ln w="30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35" name="Group 434"/>
          <p:cNvGrpSpPr/>
          <p:nvPr/>
        </p:nvGrpSpPr>
        <p:grpSpPr>
          <a:xfrm>
            <a:off x="5184647" y="5188718"/>
            <a:ext cx="2274825" cy="701155"/>
            <a:chOff x="5184647" y="5188718"/>
            <a:chExt cx="2274825" cy="701155"/>
          </a:xfrm>
        </p:grpSpPr>
        <p:sp>
          <p:nvSpPr>
            <p:cNvPr id="426" name="Freeform 425"/>
            <p:cNvSpPr/>
            <p:nvPr/>
          </p:nvSpPr>
          <p:spPr>
            <a:xfrm>
              <a:off x="5346279" y="5307997"/>
              <a:ext cx="48491" cy="484897"/>
            </a:xfrm>
            <a:custGeom>
              <a:avLst/>
              <a:gdLst/>
              <a:ahLst/>
              <a:cxnLst/>
              <a:rect l="0" t="0" r="0" b="0"/>
              <a:pathLst>
                <a:path w="48491" h="484897">
                  <a:moveTo>
                    <a:pt x="0" y="0"/>
                  </a:moveTo>
                  <a:lnTo>
                    <a:pt x="8580" y="89988"/>
                  </a:lnTo>
                  <a:lnTo>
                    <a:pt x="16461" y="186059"/>
                  </a:lnTo>
                  <a:lnTo>
                    <a:pt x="26828" y="264851"/>
                  </a:lnTo>
                  <a:lnTo>
                    <a:pt x="32493" y="345067"/>
                  </a:lnTo>
                  <a:lnTo>
                    <a:pt x="44798" y="438252"/>
                  </a:lnTo>
                  <a:lnTo>
                    <a:pt x="48490" y="484896"/>
                  </a:lnTo>
                </a:path>
              </a:pathLst>
            </a:custGeom>
            <a:ln w="58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Freeform 426"/>
            <p:cNvSpPr/>
            <p:nvPr/>
          </p:nvSpPr>
          <p:spPr>
            <a:xfrm>
              <a:off x="5184647" y="5188718"/>
              <a:ext cx="411061" cy="394054"/>
            </a:xfrm>
            <a:custGeom>
              <a:avLst/>
              <a:gdLst/>
              <a:ahLst/>
              <a:cxnLst/>
              <a:rect l="0" t="0" r="0" b="0"/>
              <a:pathLst>
                <a:path w="411061" h="394054">
                  <a:moveTo>
                    <a:pt x="0" y="183932"/>
                  </a:moveTo>
                  <a:lnTo>
                    <a:pt x="22497" y="116441"/>
                  </a:lnTo>
                  <a:lnTo>
                    <a:pt x="42326" y="90481"/>
                  </a:lnTo>
                  <a:lnTo>
                    <a:pt x="103351" y="35336"/>
                  </a:lnTo>
                  <a:lnTo>
                    <a:pt x="178635" y="1757"/>
                  </a:lnTo>
                  <a:lnTo>
                    <a:pt x="210495" y="0"/>
                  </a:lnTo>
                  <a:lnTo>
                    <a:pt x="274848" y="13505"/>
                  </a:lnTo>
                  <a:lnTo>
                    <a:pt x="314706" y="36855"/>
                  </a:lnTo>
                  <a:lnTo>
                    <a:pt x="349263" y="66522"/>
                  </a:lnTo>
                  <a:lnTo>
                    <a:pt x="373670" y="106641"/>
                  </a:lnTo>
                  <a:lnTo>
                    <a:pt x="403622" y="201978"/>
                  </a:lnTo>
                  <a:lnTo>
                    <a:pt x="411060" y="242238"/>
                  </a:lnTo>
                  <a:lnTo>
                    <a:pt x="408379" y="278090"/>
                  </a:lnTo>
                  <a:lnTo>
                    <a:pt x="396413" y="307195"/>
                  </a:lnTo>
                  <a:lnTo>
                    <a:pt x="377325" y="332103"/>
                  </a:lnTo>
                  <a:lnTo>
                    <a:pt x="336289" y="364523"/>
                  </a:lnTo>
                  <a:lnTo>
                    <a:pt x="290007" y="384505"/>
                  </a:lnTo>
                  <a:lnTo>
                    <a:pt x="226285" y="394053"/>
                  </a:lnTo>
                </a:path>
              </a:pathLst>
            </a:custGeom>
            <a:ln w="58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Freeform 427"/>
            <p:cNvSpPr/>
            <p:nvPr/>
          </p:nvSpPr>
          <p:spPr>
            <a:xfrm>
              <a:off x="5621053" y="5259508"/>
              <a:ext cx="16165" cy="517223"/>
            </a:xfrm>
            <a:custGeom>
              <a:avLst/>
              <a:gdLst/>
              <a:ahLst/>
              <a:cxnLst/>
              <a:rect l="0" t="0" r="0" b="0"/>
              <a:pathLst>
                <a:path w="16165" h="517223">
                  <a:moveTo>
                    <a:pt x="16164" y="0"/>
                  </a:moveTo>
                  <a:lnTo>
                    <a:pt x="2247" y="89987"/>
                  </a:lnTo>
                  <a:lnTo>
                    <a:pt x="666" y="160558"/>
                  </a:lnTo>
                  <a:lnTo>
                    <a:pt x="197" y="246918"/>
                  </a:lnTo>
                  <a:lnTo>
                    <a:pt x="58" y="332171"/>
                  </a:lnTo>
                  <a:lnTo>
                    <a:pt x="18" y="414301"/>
                  </a:lnTo>
                  <a:lnTo>
                    <a:pt x="8" y="458908"/>
                  </a:lnTo>
                  <a:lnTo>
                    <a:pt x="0" y="517222"/>
                  </a:lnTo>
                </a:path>
              </a:pathLst>
            </a:custGeom>
            <a:ln w="58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Freeform 428"/>
            <p:cNvSpPr/>
            <p:nvPr/>
          </p:nvSpPr>
          <p:spPr>
            <a:xfrm>
              <a:off x="5726243" y="5583134"/>
              <a:ext cx="218075" cy="240055"/>
            </a:xfrm>
            <a:custGeom>
              <a:avLst/>
              <a:gdLst/>
              <a:ahLst/>
              <a:cxnLst/>
              <a:rect l="0" t="0" r="0" b="0"/>
              <a:pathLst>
                <a:path w="218075" h="240055">
                  <a:moveTo>
                    <a:pt x="121095" y="145106"/>
                  </a:moveTo>
                  <a:lnTo>
                    <a:pt x="121095" y="55119"/>
                  </a:lnTo>
                  <a:lnTo>
                    <a:pt x="111516" y="23697"/>
                  </a:lnTo>
                  <a:lnTo>
                    <a:pt x="103934" y="10289"/>
                  </a:lnTo>
                  <a:lnTo>
                    <a:pt x="93491" y="3147"/>
                  </a:lnTo>
                  <a:lnTo>
                    <a:pt x="67521" y="0"/>
                  </a:lnTo>
                  <a:lnTo>
                    <a:pt x="54848" y="5266"/>
                  </a:lnTo>
                  <a:lnTo>
                    <a:pt x="31190" y="25486"/>
                  </a:lnTo>
                  <a:lnTo>
                    <a:pt x="18280" y="57220"/>
                  </a:lnTo>
                  <a:lnTo>
                    <a:pt x="0" y="144175"/>
                  </a:lnTo>
                  <a:lnTo>
                    <a:pt x="15131" y="225799"/>
                  </a:lnTo>
                  <a:lnTo>
                    <a:pt x="25310" y="234820"/>
                  </a:lnTo>
                  <a:lnTo>
                    <a:pt x="39279" y="239038"/>
                  </a:lnTo>
                  <a:lnTo>
                    <a:pt x="55775" y="240054"/>
                  </a:lnTo>
                  <a:lnTo>
                    <a:pt x="70365" y="235343"/>
                  </a:lnTo>
                  <a:lnTo>
                    <a:pt x="96153" y="215743"/>
                  </a:lnTo>
                  <a:lnTo>
                    <a:pt x="122285" y="165836"/>
                  </a:lnTo>
                  <a:lnTo>
                    <a:pt x="130868" y="158926"/>
                  </a:lnTo>
                  <a:lnTo>
                    <a:pt x="140181" y="159708"/>
                  </a:lnTo>
                  <a:lnTo>
                    <a:pt x="149982" y="165616"/>
                  </a:lnTo>
                  <a:lnTo>
                    <a:pt x="175239" y="167392"/>
                  </a:lnTo>
                  <a:lnTo>
                    <a:pt x="218074" y="161269"/>
                  </a:lnTo>
                </a:path>
              </a:pathLst>
            </a:custGeom>
            <a:ln w="58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0" name="Freeform 429"/>
            <p:cNvSpPr/>
            <p:nvPr/>
          </p:nvSpPr>
          <p:spPr>
            <a:xfrm>
              <a:off x="5944317" y="5604090"/>
              <a:ext cx="129306" cy="210471"/>
            </a:xfrm>
            <a:custGeom>
              <a:avLst/>
              <a:gdLst/>
              <a:ahLst/>
              <a:cxnLst/>
              <a:rect l="0" t="0" r="0" b="0"/>
              <a:pathLst>
                <a:path w="129306" h="210471">
                  <a:moveTo>
                    <a:pt x="0" y="75660"/>
                  </a:moveTo>
                  <a:lnTo>
                    <a:pt x="4789" y="141200"/>
                  </a:lnTo>
                  <a:lnTo>
                    <a:pt x="22496" y="205140"/>
                  </a:lnTo>
                  <a:lnTo>
                    <a:pt x="22181" y="210470"/>
                  </a:lnTo>
                  <a:lnTo>
                    <a:pt x="18379" y="208635"/>
                  </a:lnTo>
                  <a:lnTo>
                    <a:pt x="12253" y="202024"/>
                  </a:lnTo>
                  <a:lnTo>
                    <a:pt x="3631" y="149818"/>
                  </a:lnTo>
                  <a:lnTo>
                    <a:pt x="2513" y="64634"/>
                  </a:lnTo>
                  <a:lnTo>
                    <a:pt x="8899" y="21672"/>
                  </a:lnTo>
                  <a:lnTo>
                    <a:pt x="16708" y="9137"/>
                  </a:lnTo>
                  <a:lnTo>
                    <a:pt x="27301" y="2577"/>
                  </a:lnTo>
                  <a:lnTo>
                    <a:pt x="39752" y="0"/>
                  </a:lnTo>
                  <a:lnTo>
                    <a:pt x="51644" y="3669"/>
                  </a:lnTo>
                  <a:lnTo>
                    <a:pt x="74436" y="22113"/>
                  </a:lnTo>
                  <a:lnTo>
                    <a:pt x="98880" y="62788"/>
                  </a:lnTo>
                  <a:lnTo>
                    <a:pt x="116053" y="153540"/>
                  </a:lnTo>
                  <a:lnTo>
                    <a:pt x="129305" y="204966"/>
                  </a:lnTo>
                </a:path>
              </a:pathLst>
            </a:custGeom>
            <a:ln w="58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1" name="Freeform 430"/>
            <p:cNvSpPr/>
            <p:nvPr/>
          </p:nvSpPr>
          <p:spPr>
            <a:xfrm>
              <a:off x="6105949" y="5580923"/>
              <a:ext cx="177795" cy="265101"/>
            </a:xfrm>
            <a:custGeom>
              <a:avLst/>
              <a:gdLst/>
              <a:ahLst/>
              <a:cxnLst/>
              <a:rect l="0" t="0" r="0" b="0"/>
              <a:pathLst>
                <a:path w="177795" h="265101">
                  <a:moveTo>
                    <a:pt x="0" y="114990"/>
                  </a:moveTo>
                  <a:lnTo>
                    <a:pt x="67490" y="137487"/>
                  </a:lnTo>
                  <a:lnTo>
                    <a:pt x="98241" y="138159"/>
                  </a:lnTo>
                  <a:lnTo>
                    <a:pt x="113983" y="135824"/>
                  </a:lnTo>
                  <a:lnTo>
                    <a:pt x="124478" y="127083"/>
                  </a:lnTo>
                  <a:lnTo>
                    <a:pt x="136139" y="98216"/>
                  </a:lnTo>
                  <a:lnTo>
                    <a:pt x="134123" y="41576"/>
                  </a:lnTo>
                  <a:lnTo>
                    <a:pt x="127129" y="26537"/>
                  </a:lnTo>
                  <a:lnTo>
                    <a:pt x="104992" y="5039"/>
                  </a:lnTo>
                  <a:lnTo>
                    <a:pt x="91545" y="383"/>
                  </a:lnTo>
                  <a:lnTo>
                    <a:pt x="62237" y="0"/>
                  </a:lnTo>
                  <a:lnTo>
                    <a:pt x="36041" y="15393"/>
                  </a:lnTo>
                  <a:lnTo>
                    <a:pt x="24027" y="27042"/>
                  </a:lnTo>
                  <a:lnTo>
                    <a:pt x="10679" y="59141"/>
                  </a:lnTo>
                  <a:lnTo>
                    <a:pt x="6542" y="97352"/>
                  </a:lnTo>
                  <a:lnTo>
                    <a:pt x="23121" y="193128"/>
                  </a:lnTo>
                  <a:lnTo>
                    <a:pt x="46760" y="234922"/>
                  </a:lnTo>
                  <a:lnTo>
                    <a:pt x="71067" y="253898"/>
                  </a:lnTo>
                  <a:lnTo>
                    <a:pt x="85092" y="261473"/>
                  </a:lnTo>
                  <a:lnTo>
                    <a:pt x="115042" y="265100"/>
                  </a:lnTo>
                  <a:lnTo>
                    <a:pt x="142721" y="260725"/>
                  </a:lnTo>
                  <a:lnTo>
                    <a:pt x="177794" y="244296"/>
                  </a:lnTo>
                </a:path>
              </a:pathLst>
            </a:custGeom>
            <a:ln w="58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2" name="Freeform 431"/>
            <p:cNvSpPr/>
            <p:nvPr/>
          </p:nvSpPr>
          <p:spPr>
            <a:xfrm>
              <a:off x="6543020" y="5324160"/>
              <a:ext cx="209457" cy="505647"/>
            </a:xfrm>
            <a:custGeom>
              <a:avLst/>
              <a:gdLst/>
              <a:ahLst/>
              <a:cxnLst/>
              <a:rect l="0" t="0" r="0" b="0"/>
              <a:pathLst>
                <a:path w="209457" h="505647">
                  <a:moveTo>
                    <a:pt x="15498" y="0"/>
                  </a:moveTo>
                  <a:lnTo>
                    <a:pt x="15497" y="83122"/>
                  </a:lnTo>
                  <a:lnTo>
                    <a:pt x="15497" y="167476"/>
                  </a:lnTo>
                  <a:lnTo>
                    <a:pt x="15497" y="240388"/>
                  </a:lnTo>
                  <a:lnTo>
                    <a:pt x="6917" y="318863"/>
                  </a:lnTo>
                  <a:lnTo>
                    <a:pt x="832" y="414717"/>
                  </a:lnTo>
                  <a:lnTo>
                    <a:pt x="0" y="465678"/>
                  </a:lnTo>
                  <a:lnTo>
                    <a:pt x="6962" y="482859"/>
                  </a:lnTo>
                  <a:lnTo>
                    <a:pt x="18787" y="494313"/>
                  </a:lnTo>
                  <a:lnTo>
                    <a:pt x="33853" y="501950"/>
                  </a:lnTo>
                  <a:lnTo>
                    <a:pt x="64962" y="505646"/>
                  </a:lnTo>
                  <a:lnTo>
                    <a:pt x="154244" y="501663"/>
                  </a:lnTo>
                  <a:lnTo>
                    <a:pt x="209456" y="501059"/>
                  </a:lnTo>
                </a:path>
              </a:pathLst>
            </a:custGeom>
            <a:ln w="58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3" name="Freeform 432"/>
            <p:cNvSpPr/>
            <p:nvPr/>
          </p:nvSpPr>
          <p:spPr>
            <a:xfrm>
              <a:off x="6817128" y="5385661"/>
              <a:ext cx="290939" cy="504212"/>
            </a:xfrm>
            <a:custGeom>
              <a:avLst/>
              <a:gdLst/>
              <a:ahLst/>
              <a:cxnLst/>
              <a:rect l="0" t="0" r="0" b="0"/>
              <a:pathLst>
                <a:path w="290939" h="504212">
                  <a:moveTo>
                    <a:pt x="0" y="504211"/>
                  </a:moveTo>
                  <a:lnTo>
                    <a:pt x="4789" y="429094"/>
                  </a:lnTo>
                  <a:lnTo>
                    <a:pt x="13916" y="338316"/>
                  </a:lnTo>
                  <a:lnTo>
                    <a:pt x="26828" y="251210"/>
                  </a:lnTo>
                  <a:lnTo>
                    <a:pt x="31240" y="164828"/>
                  </a:lnTo>
                  <a:lnTo>
                    <a:pt x="40692" y="78589"/>
                  </a:lnTo>
                  <a:lnTo>
                    <a:pt x="45087" y="69607"/>
                  </a:lnTo>
                  <a:lnTo>
                    <a:pt x="49814" y="69006"/>
                  </a:lnTo>
                  <a:lnTo>
                    <a:pt x="54760" y="73994"/>
                  </a:lnTo>
                  <a:lnTo>
                    <a:pt x="80932" y="157772"/>
                  </a:lnTo>
                  <a:lnTo>
                    <a:pt x="101802" y="222570"/>
                  </a:lnTo>
                  <a:lnTo>
                    <a:pt x="110970" y="241022"/>
                  </a:lnTo>
                  <a:lnTo>
                    <a:pt x="120674" y="249732"/>
                  </a:lnTo>
                  <a:lnTo>
                    <a:pt x="130735" y="251946"/>
                  </a:lnTo>
                  <a:lnTo>
                    <a:pt x="141034" y="249831"/>
                  </a:lnTo>
                  <a:lnTo>
                    <a:pt x="149697" y="241237"/>
                  </a:lnTo>
                  <a:lnTo>
                    <a:pt x="182321" y="164564"/>
                  </a:lnTo>
                  <a:lnTo>
                    <a:pt x="197215" y="71146"/>
                  </a:lnTo>
                  <a:lnTo>
                    <a:pt x="215875" y="20305"/>
                  </a:lnTo>
                  <a:lnTo>
                    <a:pt x="224733" y="3812"/>
                  </a:lnTo>
                  <a:lnTo>
                    <a:pt x="232434" y="0"/>
                  </a:lnTo>
                  <a:lnTo>
                    <a:pt x="239362" y="4642"/>
                  </a:lnTo>
                  <a:lnTo>
                    <a:pt x="263390" y="55129"/>
                  </a:lnTo>
                  <a:lnTo>
                    <a:pt x="272525" y="131683"/>
                  </a:lnTo>
                  <a:lnTo>
                    <a:pt x="274108" y="205462"/>
                  </a:lnTo>
                  <a:lnTo>
                    <a:pt x="276372" y="282396"/>
                  </a:lnTo>
                  <a:lnTo>
                    <a:pt x="287529" y="373660"/>
                  </a:lnTo>
                  <a:lnTo>
                    <a:pt x="290938" y="439558"/>
                  </a:lnTo>
                </a:path>
              </a:pathLst>
            </a:custGeom>
            <a:ln w="58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4" name="Freeform 433"/>
            <p:cNvSpPr/>
            <p:nvPr/>
          </p:nvSpPr>
          <p:spPr>
            <a:xfrm>
              <a:off x="7197323" y="5259508"/>
              <a:ext cx="262149" cy="577650"/>
            </a:xfrm>
            <a:custGeom>
              <a:avLst/>
              <a:gdLst/>
              <a:ahLst/>
              <a:cxnLst/>
              <a:rect l="0" t="0" r="0" b="0"/>
              <a:pathLst>
                <a:path w="262149" h="577650">
                  <a:moveTo>
                    <a:pt x="23885" y="501058"/>
                  </a:moveTo>
                  <a:lnTo>
                    <a:pt x="32464" y="475316"/>
                  </a:lnTo>
                  <a:lnTo>
                    <a:pt x="27441" y="392543"/>
                  </a:lnTo>
                  <a:lnTo>
                    <a:pt x="23143" y="317850"/>
                  </a:lnTo>
                  <a:lnTo>
                    <a:pt x="6510" y="232132"/>
                  </a:lnTo>
                  <a:lnTo>
                    <a:pt x="0" y="196557"/>
                  </a:lnTo>
                  <a:lnTo>
                    <a:pt x="3091" y="162787"/>
                  </a:lnTo>
                  <a:lnTo>
                    <a:pt x="8227" y="157013"/>
                  </a:lnTo>
                  <a:lnTo>
                    <a:pt x="15242" y="158553"/>
                  </a:lnTo>
                  <a:lnTo>
                    <a:pt x="23509" y="164967"/>
                  </a:lnTo>
                  <a:lnTo>
                    <a:pt x="43728" y="199735"/>
                  </a:lnTo>
                  <a:lnTo>
                    <a:pt x="77612" y="291444"/>
                  </a:lnTo>
                  <a:lnTo>
                    <a:pt x="101079" y="370390"/>
                  </a:lnTo>
                  <a:lnTo>
                    <a:pt x="138439" y="461013"/>
                  </a:lnTo>
                  <a:lnTo>
                    <a:pt x="179981" y="546736"/>
                  </a:lnTo>
                  <a:lnTo>
                    <a:pt x="198622" y="572842"/>
                  </a:lnTo>
                  <a:lnTo>
                    <a:pt x="208621" y="577649"/>
                  </a:lnTo>
                  <a:lnTo>
                    <a:pt x="218878" y="577262"/>
                  </a:lnTo>
                  <a:lnTo>
                    <a:pt x="229308" y="573411"/>
                  </a:lnTo>
                  <a:lnTo>
                    <a:pt x="236262" y="561866"/>
                  </a:lnTo>
                  <a:lnTo>
                    <a:pt x="252211" y="474025"/>
                  </a:lnTo>
                  <a:lnTo>
                    <a:pt x="262148" y="389484"/>
                  </a:lnTo>
                  <a:lnTo>
                    <a:pt x="260303" y="307565"/>
                  </a:lnTo>
                  <a:lnTo>
                    <a:pt x="253171" y="221632"/>
                  </a:lnTo>
                  <a:lnTo>
                    <a:pt x="251058" y="132715"/>
                  </a:lnTo>
                  <a:lnTo>
                    <a:pt x="241763" y="39385"/>
                  </a:lnTo>
                  <a:lnTo>
                    <a:pt x="234005" y="0"/>
                  </a:lnTo>
                </a:path>
              </a:pathLst>
            </a:custGeom>
            <a:ln w="58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1" name="Group 440"/>
          <p:cNvGrpSpPr/>
          <p:nvPr/>
        </p:nvGrpSpPr>
        <p:grpSpPr>
          <a:xfrm>
            <a:off x="7561071" y="5177141"/>
            <a:ext cx="2274825" cy="724309"/>
            <a:chOff x="7561071" y="5177141"/>
            <a:chExt cx="2274825" cy="724309"/>
          </a:xfrm>
        </p:grpSpPr>
        <p:sp>
          <p:nvSpPr>
            <p:cNvPr id="436" name="Freeform 435"/>
            <p:cNvSpPr/>
            <p:nvPr/>
          </p:nvSpPr>
          <p:spPr>
            <a:xfrm>
              <a:off x="7561071" y="5177141"/>
              <a:ext cx="943486" cy="544319"/>
            </a:xfrm>
            <a:custGeom>
              <a:avLst/>
              <a:gdLst/>
              <a:ahLst/>
              <a:cxnLst/>
              <a:rect l="0" t="0" r="0" b="0"/>
              <a:pathLst>
                <a:path w="943486" h="544319">
                  <a:moveTo>
                    <a:pt x="0" y="544318"/>
                  </a:moveTo>
                  <a:lnTo>
                    <a:pt x="212345" y="0"/>
                  </a:lnTo>
                  <a:lnTo>
                    <a:pt x="943485" y="0"/>
                  </a:lnTo>
                  <a:lnTo>
                    <a:pt x="731137" y="544318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0" name="Group 439"/>
            <p:cNvGrpSpPr/>
            <p:nvPr/>
          </p:nvGrpSpPr>
          <p:grpSpPr>
            <a:xfrm>
              <a:off x="8761157" y="5232746"/>
              <a:ext cx="1074739" cy="668704"/>
              <a:chOff x="8761157" y="5232746"/>
              <a:chExt cx="1074739" cy="668704"/>
            </a:xfrm>
          </p:grpSpPr>
          <p:sp>
            <p:nvSpPr>
              <p:cNvPr id="437" name="Freeform 436"/>
              <p:cNvSpPr/>
              <p:nvPr/>
            </p:nvSpPr>
            <p:spPr>
              <a:xfrm>
                <a:off x="8761157" y="5249716"/>
                <a:ext cx="269578" cy="562466"/>
              </a:xfrm>
              <a:custGeom>
                <a:avLst/>
                <a:gdLst/>
                <a:ahLst/>
                <a:cxnLst/>
                <a:rect l="0" t="0" r="0" b="0"/>
                <a:pathLst>
                  <a:path w="269578" h="562466">
                    <a:moveTo>
                      <a:pt x="33704" y="0"/>
                    </a:moveTo>
                    <a:lnTo>
                      <a:pt x="23251" y="57942"/>
                    </a:lnTo>
                    <a:lnTo>
                      <a:pt x="31041" y="147040"/>
                    </a:lnTo>
                    <a:lnTo>
                      <a:pt x="23547" y="242293"/>
                    </a:lnTo>
                    <a:lnTo>
                      <a:pt x="17138" y="351232"/>
                    </a:lnTo>
                    <a:lnTo>
                      <a:pt x="10497" y="447118"/>
                    </a:lnTo>
                    <a:lnTo>
                      <a:pt x="0" y="534528"/>
                    </a:lnTo>
                    <a:lnTo>
                      <a:pt x="5187" y="547872"/>
                    </a:lnTo>
                    <a:lnTo>
                      <a:pt x="14693" y="554753"/>
                    </a:lnTo>
                    <a:lnTo>
                      <a:pt x="27078" y="557324"/>
                    </a:lnTo>
                    <a:lnTo>
                      <a:pt x="135068" y="546392"/>
                    </a:lnTo>
                    <a:lnTo>
                      <a:pt x="235910" y="558956"/>
                    </a:lnTo>
                    <a:lnTo>
                      <a:pt x="269577" y="562465"/>
                    </a:lnTo>
                  </a:path>
                </a:pathLst>
              </a:custGeom>
              <a:ln w="6553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8" name="Freeform 437"/>
              <p:cNvSpPr/>
              <p:nvPr/>
            </p:nvSpPr>
            <p:spPr>
              <a:xfrm>
                <a:off x="9139596" y="5232746"/>
                <a:ext cx="272160" cy="633867"/>
              </a:xfrm>
              <a:custGeom>
                <a:avLst/>
                <a:gdLst/>
                <a:ahLst/>
                <a:cxnLst/>
                <a:rect l="0" t="0" r="0" b="0"/>
                <a:pathLst>
                  <a:path w="272160" h="633867">
                    <a:moveTo>
                      <a:pt x="0" y="633866"/>
                    </a:moveTo>
                    <a:lnTo>
                      <a:pt x="12470" y="586379"/>
                    </a:lnTo>
                    <a:lnTo>
                      <a:pt x="17024" y="478736"/>
                    </a:lnTo>
                    <a:lnTo>
                      <a:pt x="23188" y="387645"/>
                    </a:lnTo>
                    <a:lnTo>
                      <a:pt x="33701" y="284622"/>
                    </a:lnTo>
                    <a:lnTo>
                      <a:pt x="35777" y="186618"/>
                    </a:lnTo>
                    <a:lnTo>
                      <a:pt x="36061" y="138066"/>
                    </a:lnTo>
                    <a:lnTo>
                      <a:pt x="38153" y="129956"/>
                    </a:lnTo>
                    <a:lnTo>
                      <a:pt x="41562" y="132615"/>
                    </a:lnTo>
                    <a:lnTo>
                      <a:pt x="78932" y="236157"/>
                    </a:lnTo>
                    <a:lnTo>
                      <a:pt x="96859" y="289563"/>
                    </a:lnTo>
                    <a:lnTo>
                      <a:pt x="104893" y="297483"/>
                    </a:lnTo>
                    <a:lnTo>
                      <a:pt x="114281" y="298730"/>
                    </a:lnTo>
                    <a:lnTo>
                      <a:pt x="124571" y="295530"/>
                    </a:lnTo>
                    <a:lnTo>
                      <a:pt x="141381" y="275847"/>
                    </a:lnTo>
                    <a:lnTo>
                      <a:pt x="181108" y="173723"/>
                    </a:lnTo>
                    <a:lnTo>
                      <a:pt x="205566" y="82206"/>
                    </a:lnTo>
                    <a:lnTo>
                      <a:pt x="217342" y="587"/>
                    </a:lnTo>
                    <a:lnTo>
                      <a:pt x="221503" y="0"/>
                    </a:lnTo>
                    <a:lnTo>
                      <a:pt x="226292" y="5657"/>
                    </a:lnTo>
                    <a:lnTo>
                      <a:pt x="246449" y="85146"/>
                    </a:lnTo>
                    <a:lnTo>
                      <a:pt x="257897" y="185967"/>
                    </a:lnTo>
                    <a:lnTo>
                      <a:pt x="267934" y="278052"/>
                    </a:lnTo>
                    <a:lnTo>
                      <a:pt x="270907" y="371192"/>
                    </a:lnTo>
                    <a:lnTo>
                      <a:pt x="271912" y="474908"/>
                    </a:lnTo>
                    <a:lnTo>
                      <a:pt x="272159" y="525002"/>
                    </a:lnTo>
                  </a:path>
                </a:pathLst>
              </a:custGeom>
              <a:ln w="6553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9" name="Freeform 438"/>
              <p:cNvSpPr/>
              <p:nvPr/>
            </p:nvSpPr>
            <p:spPr>
              <a:xfrm>
                <a:off x="9538764" y="5286004"/>
                <a:ext cx="297132" cy="615446"/>
              </a:xfrm>
              <a:custGeom>
                <a:avLst/>
                <a:gdLst/>
                <a:ahLst/>
                <a:cxnLst/>
                <a:rect l="0" t="0" r="0" b="0"/>
                <a:pathLst>
                  <a:path w="297132" h="615446">
                    <a:moveTo>
                      <a:pt x="0" y="562464"/>
                    </a:moveTo>
                    <a:lnTo>
                      <a:pt x="14361" y="497877"/>
                    </a:lnTo>
                    <a:lnTo>
                      <a:pt x="17396" y="399627"/>
                    </a:lnTo>
                    <a:lnTo>
                      <a:pt x="8290" y="312840"/>
                    </a:lnTo>
                    <a:lnTo>
                      <a:pt x="1638" y="205678"/>
                    </a:lnTo>
                    <a:lnTo>
                      <a:pt x="726" y="148533"/>
                    </a:lnTo>
                    <a:lnTo>
                      <a:pt x="4516" y="133294"/>
                    </a:lnTo>
                    <a:lnTo>
                      <a:pt x="11075" y="127167"/>
                    </a:lnTo>
                    <a:lnTo>
                      <a:pt x="19480" y="127114"/>
                    </a:lnTo>
                    <a:lnTo>
                      <a:pt x="27098" y="135143"/>
                    </a:lnTo>
                    <a:lnTo>
                      <a:pt x="60067" y="228034"/>
                    </a:lnTo>
                    <a:lnTo>
                      <a:pt x="99075" y="333854"/>
                    </a:lnTo>
                    <a:lnTo>
                      <a:pt x="145607" y="434501"/>
                    </a:lnTo>
                    <a:lnTo>
                      <a:pt x="193223" y="541805"/>
                    </a:lnTo>
                    <a:lnTo>
                      <a:pt x="214229" y="579491"/>
                    </a:lnTo>
                    <a:lnTo>
                      <a:pt x="242381" y="605648"/>
                    </a:lnTo>
                    <a:lnTo>
                      <a:pt x="258355" y="615445"/>
                    </a:lnTo>
                    <a:lnTo>
                      <a:pt x="269006" y="613913"/>
                    </a:lnTo>
                    <a:lnTo>
                      <a:pt x="276104" y="604827"/>
                    </a:lnTo>
                    <a:lnTo>
                      <a:pt x="297131" y="532304"/>
                    </a:lnTo>
                    <a:lnTo>
                      <a:pt x="293744" y="438310"/>
                    </a:lnTo>
                    <a:lnTo>
                      <a:pt x="291323" y="354094"/>
                    </a:lnTo>
                    <a:lnTo>
                      <a:pt x="290606" y="265301"/>
                    </a:lnTo>
                    <a:lnTo>
                      <a:pt x="288378" y="175152"/>
                    </a:lnTo>
                    <a:lnTo>
                      <a:pt x="277861" y="88633"/>
                    </a:lnTo>
                    <a:lnTo>
                      <a:pt x="272160" y="0"/>
                    </a:lnTo>
                  </a:path>
                </a:pathLst>
              </a:custGeom>
              <a:ln w="6553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02510" y="685668"/>
            <a:ext cx="5017038" cy="4071211"/>
            <a:chOff x="102510" y="685668"/>
            <a:chExt cx="5017038" cy="4071211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3634994" y="723900"/>
              <a:ext cx="0" cy="379412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 flipH="1">
              <a:off x="1034541" y="1843785"/>
              <a:ext cx="4070859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 flipH="1">
              <a:off x="139700" y="3704335"/>
              <a:ext cx="441045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897636" y="927100"/>
              <a:ext cx="3598164" cy="378040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/>
            <p:cNvGrpSpPr/>
            <p:nvPr/>
          </p:nvGrpSpPr>
          <p:grpSpPr>
            <a:xfrm>
              <a:off x="3557387" y="1780150"/>
              <a:ext cx="351384" cy="463737"/>
              <a:chOff x="3557387" y="1780150"/>
              <a:chExt cx="351384" cy="463737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3557387" y="1780150"/>
                <a:ext cx="144832" cy="161510"/>
              </a:xfrm>
              <a:custGeom>
                <a:avLst/>
                <a:gdLst/>
                <a:ahLst/>
                <a:cxnLst/>
                <a:rect l="0" t="0" r="0" b="0"/>
                <a:pathLst>
                  <a:path w="144832" h="161510">
                    <a:moveTo>
                      <a:pt x="88171" y="74181"/>
                    </a:moveTo>
                    <a:lnTo>
                      <a:pt x="76992" y="63003"/>
                    </a:lnTo>
                    <a:lnTo>
                      <a:pt x="70190" y="60880"/>
                    </a:lnTo>
                    <a:lnTo>
                      <a:pt x="53273" y="61641"/>
                    </a:lnTo>
                    <a:lnTo>
                      <a:pt x="46188" y="65821"/>
                    </a:lnTo>
                    <a:lnTo>
                      <a:pt x="35197" y="79824"/>
                    </a:lnTo>
                    <a:lnTo>
                      <a:pt x="32651" y="97746"/>
                    </a:lnTo>
                    <a:lnTo>
                      <a:pt x="33610" y="107439"/>
                    </a:lnTo>
                    <a:lnTo>
                      <a:pt x="37759" y="115070"/>
                    </a:lnTo>
                    <a:lnTo>
                      <a:pt x="51727" y="126669"/>
                    </a:lnTo>
                    <a:lnTo>
                      <a:pt x="79322" y="139776"/>
                    </a:lnTo>
                    <a:lnTo>
                      <a:pt x="99446" y="141159"/>
                    </a:lnTo>
                    <a:lnTo>
                      <a:pt x="109725" y="139890"/>
                    </a:lnTo>
                    <a:lnTo>
                      <a:pt x="117748" y="135535"/>
                    </a:lnTo>
                    <a:lnTo>
                      <a:pt x="129782" y="121337"/>
                    </a:lnTo>
                    <a:lnTo>
                      <a:pt x="143134" y="93612"/>
                    </a:lnTo>
                    <a:lnTo>
                      <a:pt x="144574" y="70339"/>
                    </a:lnTo>
                    <a:lnTo>
                      <a:pt x="140145" y="46737"/>
                    </a:lnTo>
                    <a:lnTo>
                      <a:pt x="124497" y="20296"/>
                    </a:lnTo>
                    <a:lnTo>
                      <a:pt x="111725" y="4999"/>
                    </a:lnTo>
                    <a:lnTo>
                      <a:pt x="103874" y="1153"/>
                    </a:lnTo>
                    <a:lnTo>
                      <a:pt x="85791" y="0"/>
                    </a:lnTo>
                    <a:lnTo>
                      <a:pt x="55880" y="11517"/>
                    </a:lnTo>
                    <a:lnTo>
                      <a:pt x="30380" y="29748"/>
                    </a:lnTo>
                    <a:lnTo>
                      <a:pt x="13596" y="55556"/>
                    </a:lnTo>
                    <a:lnTo>
                      <a:pt x="1214" y="85430"/>
                    </a:lnTo>
                    <a:lnTo>
                      <a:pt x="0" y="106087"/>
                    </a:lnTo>
                    <a:lnTo>
                      <a:pt x="4530" y="125796"/>
                    </a:lnTo>
                    <a:lnTo>
                      <a:pt x="14342" y="142355"/>
                    </a:lnTo>
                    <a:lnTo>
                      <a:pt x="29622" y="154393"/>
                    </a:lnTo>
                    <a:lnTo>
                      <a:pt x="38610" y="159242"/>
                    </a:lnTo>
                    <a:lnTo>
                      <a:pt x="61074" y="161509"/>
                    </a:lnTo>
                    <a:lnTo>
                      <a:pt x="84317" y="157447"/>
                    </a:lnTo>
                    <a:lnTo>
                      <a:pt x="110555" y="142006"/>
                    </a:lnTo>
                    <a:lnTo>
                      <a:pt x="125806" y="129282"/>
                    </a:lnTo>
                    <a:lnTo>
                      <a:pt x="134143" y="109589"/>
                    </a:lnTo>
                    <a:lnTo>
                      <a:pt x="144831" y="54797"/>
                    </a:lnTo>
                    <a:lnTo>
                      <a:pt x="138309" y="37880"/>
                    </a:lnTo>
                    <a:lnTo>
                      <a:pt x="121484" y="15202"/>
                    </a:lnTo>
                    <a:lnTo>
                      <a:pt x="102197" y="7024"/>
                    </a:lnTo>
                    <a:lnTo>
                      <a:pt x="90503" y="4843"/>
                    </a:lnTo>
                    <a:lnTo>
                      <a:pt x="80366" y="5729"/>
                    </a:lnTo>
                    <a:lnTo>
                      <a:pt x="62865" y="12952"/>
                    </a:lnTo>
                    <a:lnTo>
                      <a:pt x="39858" y="30173"/>
                    </a:lnTo>
                    <a:lnTo>
                      <a:pt x="23813" y="55682"/>
                    </a:lnTo>
                    <a:lnTo>
                      <a:pt x="21742" y="75318"/>
                    </a:lnTo>
                    <a:lnTo>
                      <a:pt x="29945" y="116520"/>
                    </a:lnTo>
                    <a:lnTo>
                      <a:pt x="36486" y="123464"/>
                    </a:lnTo>
                    <a:lnTo>
                      <a:pt x="56231" y="131180"/>
                    </a:lnTo>
                    <a:lnTo>
                      <a:pt x="77485" y="128370"/>
                    </a:lnTo>
                    <a:lnTo>
                      <a:pt x="88066" y="124345"/>
                    </a:lnTo>
                    <a:lnTo>
                      <a:pt x="102942" y="110514"/>
                    </a:lnTo>
                    <a:lnTo>
                      <a:pt x="108547" y="101913"/>
                    </a:lnTo>
                    <a:lnTo>
                      <a:pt x="111655" y="82997"/>
                    </a:lnTo>
                    <a:lnTo>
                      <a:pt x="110846" y="73039"/>
                    </a:lnTo>
                    <a:lnTo>
                      <a:pt x="103708" y="55736"/>
                    </a:lnTo>
                    <a:lnTo>
                      <a:pt x="98529" y="47846"/>
                    </a:lnTo>
                    <a:lnTo>
                      <a:pt x="91567" y="43757"/>
                    </a:lnTo>
                    <a:lnTo>
                      <a:pt x="74472" y="42332"/>
                    </a:lnTo>
                    <a:lnTo>
                      <a:pt x="58296" y="48718"/>
                    </a:lnTo>
                    <a:lnTo>
                      <a:pt x="50707" y="53696"/>
                    </a:lnTo>
                    <a:lnTo>
                      <a:pt x="45647" y="61694"/>
                    </a:lnTo>
                    <a:lnTo>
                      <a:pt x="40025" y="83059"/>
                    </a:lnTo>
                    <a:lnTo>
                      <a:pt x="40866" y="92968"/>
                    </a:lnTo>
                    <a:lnTo>
                      <a:pt x="48039" y="110217"/>
                    </a:lnTo>
                    <a:lnTo>
                      <a:pt x="55567" y="114583"/>
                    </a:lnTo>
                    <a:lnTo>
                      <a:pt x="76410" y="116314"/>
                    </a:lnTo>
                    <a:lnTo>
                      <a:pt x="95032" y="110064"/>
                    </a:lnTo>
                    <a:lnTo>
                      <a:pt x="103273" y="105122"/>
                    </a:lnTo>
                    <a:lnTo>
                      <a:pt x="107598" y="97148"/>
                    </a:lnTo>
                    <a:lnTo>
                      <a:pt x="109283" y="75810"/>
                    </a:lnTo>
                    <a:lnTo>
                      <a:pt x="98066" y="43078"/>
                    </a:lnTo>
                    <a:lnTo>
                      <a:pt x="92428" y="37068"/>
                    </a:lnTo>
                    <a:lnTo>
                      <a:pt x="86330" y="34231"/>
                    </a:lnTo>
                    <a:lnTo>
                      <a:pt x="67114" y="3206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755305" y="2001730"/>
                <a:ext cx="16596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16596" h="221100">
                    <a:moveTo>
                      <a:pt x="6066" y="0"/>
                    </a:moveTo>
                    <a:lnTo>
                      <a:pt x="0" y="32452"/>
                    </a:lnTo>
                    <a:lnTo>
                      <a:pt x="5036" y="89931"/>
                    </a:lnTo>
                    <a:lnTo>
                      <a:pt x="14264" y="149883"/>
                    </a:lnTo>
                    <a:lnTo>
                      <a:pt x="15904" y="187129"/>
                    </a:lnTo>
                    <a:lnTo>
                      <a:pt x="16595" y="2210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3871119" y="1970145"/>
                <a:ext cx="37652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37652" h="273742">
                    <a:moveTo>
                      <a:pt x="6066" y="0"/>
                    </a:moveTo>
                    <a:lnTo>
                      <a:pt x="0" y="32452"/>
                    </a:lnTo>
                    <a:lnTo>
                      <a:pt x="5035" y="89931"/>
                    </a:lnTo>
                    <a:lnTo>
                      <a:pt x="13098" y="144323"/>
                    </a:lnTo>
                    <a:lnTo>
                      <a:pt x="19023" y="197007"/>
                    </a:lnTo>
                    <a:lnTo>
                      <a:pt x="34745" y="256707"/>
                    </a:lnTo>
                    <a:lnTo>
                      <a:pt x="37651" y="2737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792957" y="2117544"/>
                <a:ext cx="94757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42115">
                    <a:moveTo>
                      <a:pt x="94756" y="0"/>
                    </a:moveTo>
                    <a:lnTo>
                      <a:pt x="40881" y="25194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1445102" y="1776719"/>
              <a:ext cx="210571" cy="540867"/>
              <a:chOff x="1445102" y="1776719"/>
              <a:chExt cx="210571" cy="540867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1458856" y="1776719"/>
                <a:ext cx="147925" cy="136387"/>
              </a:xfrm>
              <a:custGeom>
                <a:avLst/>
                <a:gdLst/>
                <a:ahLst/>
                <a:cxnLst/>
                <a:rect l="0" t="0" r="0" b="0"/>
                <a:pathLst>
                  <a:path w="147925" h="136387">
                    <a:moveTo>
                      <a:pt x="91531" y="24970"/>
                    </a:moveTo>
                    <a:lnTo>
                      <a:pt x="73550" y="9329"/>
                    </a:lnTo>
                    <a:lnTo>
                      <a:pt x="56633" y="1250"/>
                    </a:lnTo>
                    <a:lnTo>
                      <a:pt x="37416" y="0"/>
                    </a:lnTo>
                    <a:lnTo>
                      <a:pt x="27378" y="1304"/>
                    </a:lnTo>
                    <a:lnTo>
                      <a:pt x="19516" y="5683"/>
                    </a:lnTo>
                    <a:lnTo>
                      <a:pt x="7662" y="19907"/>
                    </a:lnTo>
                    <a:lnTo>
                      <a:pt x="0" y="53235"/>
                    </a:lnTo>
                    <a:lnTo>
                      <a:pt x="4447" y="73017"/>
                    </a:lnTo>
                    <a:lnTo>
                      <a:pt x="26366" y="104781"/>
                    </a:lnTo>
                    <a:lnTo>
                      <a:pt x="51945" y="120887"/>
                    </a:lnTo>
                    <a:lnTo>
                      <a:pt x="71598" y="122972"/>
                    </a:lnTo>
                    <a:lnTo>
                      <a:pt x="92030" y="118829"/>
                    </a:lnTo>
                    <a:lnTo>
                      <a:pt x="112810" y="109189"/>
                    </a:lnTo>
                    <a:lnTo>
                      <a:pt x="127504" y="93986"/>
                    </a:lnTo>
                    <a:lnTo>
                      <a:pt x="146470" y="55630"/>
                    </a:lnTo>
                    <a:lnTo>
                      <a:pt x="147924" y="35087"/>
                    </a:lnTo>
                    <a:lnTo>
                      <a:pt x="146673" y="24696"/>
                    </a:lnTo>
                    <a:lnTo>
                      <a:pt x="142330" y="16598"/>
                    </a:lnTo>
                    <a:lnTo>
                      <a:pt x="128146" y="4481"/>
                    </a:lnTo>
                    <a:lnTo>
                      <a:pt x="107024" y="1436"/>
                    </a:lnTo>
                    <a:lnTo>
                      <a:pt x="83209" y="5152"/>
                    </a:lnTo>
                    <a:lnTo>
                      <a:pt x="51240" y="20398"/>
                    </a:lnTo>
                    <a:lnTo>
                      <a:pt x="34239" y="33076"/>
                    </a:lnTo>
                    <a:lnTo>
                      <a:pt x="25124" y="52749"/>
                    </a:lnTo>
                    <a:lnTo>
                      <a:pt x="22693" y="64546"/>
                    </a:lnTo>
                    <a:lnTo>
                      <a:pt x="26231" y="87013"/>
                    </a:lnTo>
                    <a:lnTo>
                      <a:pt x="41377" y="116273"/>
                    </a:lnTo>
                    <a:lnTo>
                      <a:pt x="47566" y="124443"/>
                    </a:lnTo>
                    <a:lnTo>
                      <a:pt x="66922" y="133521"/>
                    </a:lnTo>
                    <a:lnTo>
                      <a:pt x="89952" y="136386"/>
                    </a:lnTo>
                    <a:lnTo>
                      <a:pt x="111886" y="133759"/>
                    </a:lnTo>
                    <a:lnTo>
                      <a:pt x="120309" y="129082"/>
                    </a:lnTo>
                    <a:lnTo>
                      <a:pt x="132787" y="114526"/>
                    </a:lnTo>
                    <a:lnTo>
                      <a:pt x="139112" y="93238"/>
                    </a:lnTo>
                    <a:lnTo>
                      <a:pt x="140799" y="81011"/>
                    </a:lnTo>
                    <a:lnTo>
                      <a:pt x="131995" y="41444"/>
                    </a:lnTo>
                    <a:lnTo>
                      <a:pt x="117704" y="23323"/>
                    </a:lnTo>
                    <a:lnTo>
                      <a:pt x="108979" y="16853"/>
                    </a:lnTo>
                    <a:lnTo>
                      <a:pt x="86807" y="12783"/>
                    </a:lnTo>
                    <a:lnTo>
                      <a:pt x="63695" y="16044"/>
                    </a:lnTo>
                    <a:lnTo>
                      <a:pt x="45624" y="25292"/>
                    </a:lnTo>
                    <a:lnTo>
                      <a:pt x="39869" y="33374"/>
                    </a:lnTo>
                    <a:lnTo>
                      <a:pt x="33475" y="54831"/>
                    </a:lnTo>
                    <a:lnTo>
                      <a:pt x="34110" y="64764"/>
                    </a:lnTo>
                    <a:lnTo>
                      <a:pt x="41054" y="82041"/>
                    </a:lnTo>
                    <a:lnTo>
                      <a:pt x="47351" y="86414"/>
                    </a:lnTo>
                    <a:lnTo>
                      <a:pt x="63706" y="88153"/>
                    </a:lnTo>
                    <a:lnTo>
                      <a:pt x="79554" y="81907"/>
                    </a:lnTo>
                    <a:lnTo>
                      <a:pt x="87056" y="76966"/>
                    </a:lnTo>
                    <a:lnTo>
                      <a:pt x="92057" y="68993"/>
                    </a:lnTo>
                    <a:lnTo>
                      <a:pt x="97614" y="47655"/>
                    </a:lnTo>
                    <a:lnTo>
                      <a:pt x="95586" y="38923"/>
                    </a:lnTo>
                    <a:lnTo>
                      <a:pt x="90725" y="31933"/>
                    </a:lnTo>
                    <a:lnTo>
                      <a:pt x="83974" y="26102"/>
                    </a:lnTo>
                    <a:lnTo>
                      <a:pt x="77134" y="24555"/>
                    </a:lnTo>
                    <a:lnTo>
                      <a:pt x="70235" y="25863"/>
                    </a:lnTo>
                    <a:lnTo>
                      <a:pt x="63295" y="29075"/>
                    </a:lnTo>
                    <a:lnTo>
                      <a:pt x="52465" y="42002"/>
                    </a:lnTo>
                    <a:lnTo>
                      <a:pt x="47940" y="50363"/>
                    </a:lnTo>
                    <a:lnTo>
                      <a:pt x="47262" y="58276"/>
                    </a:lnTo>
                    <a:lnTo>
                      <a:pt x="52749" y="73308"/>
                    </a:lnTo>
                    <a:lnTo>
                      <a:pt x="57487" y="75912"/>
                    </a:lnTo>
                    <a:lnTo>
                      <a:pt x="62986" y="75309"/>
                    </a:lnTo>
                    <a:lnTo>
                      <a:pt x="68991" y="72567"/>
                    </a:lnTo>
                    <a:lnTo>
                      <a:pt x="71825" y="66060"/>
                    </a:lnTo>
                    <a:lnTo>
                      <a:pt x="71854" y="46352"/>
                    </a:lnTo>
                    <a:lnTo>
                      <a:pt x="66715" y="40394"/>
                    </a:lnTo>
                    <a:lnTo>
                      <a:pt x="58609" y="37592"/>
                    </a:lnTo>
                    <a:lnTo>
                      <a:pt x="40634" y="37599"/>
                    </a:lnTo>
                    <a:lnTo>
                      <a:pt x="17831" y="460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445102" y="2009826"/>
                <a:ext cx="210571" cy="307760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307760">
                    <a:moveTo>
                      <a:pt x="0" y="244588"/>
                    </a:moveTo>
                    <a:lnTo>
                      <a:pt x="8333" y="207110"/>
                    </a:lnTo>
                    <a:lnTo>
                      <a:pt x="18645" y="150442"/>
                    </a:lnTo>
                    <a:lnTo>
                      <a:pt x="29650" y="91680"/>
                    </a:lnTo>
                    <a:lnTo>
                      <a:pt x="42783" y="34679"/>
                    </a:lnTo>
                    <a:lnTo>
                      <a:pt x="46069" y="23930"/>
                    </a:lnTo>
                    <a:lnTo>
                      <a:pt x="50600" y="20274"/>
                    </a:lnTo>
                    <a:lnTo>
                      <a:pt x="55960" y="21346"/>
                    </a:lnTo>
                    <a:lnTo>
                      <a:pt x="61873" y="25570"/>
                    </a:lnTo>
                    <a:lnTo>
                      <a:pt x="71563" y="39622"/>
                    </a:lnTo>
                    <a:lnTo>
                      <a:pt x="92904" y="77239"/>
                    </a:lnTo>
                    <a:lnTo>
                      <a:pt x="101710" y="82719"/>
                    </a:lnTo>
                    <a:lnTo>
                      <a:pt x="123973" y="85689"/>
                    </a:lnTo>
                    <a:lnTo>
                      <a:pt x="134121" y="81333"/>
                    </a:lnTo>
                    <a:lnTo>
                      <a:pt x="151636" y="64016"/>
                    </a:lnTo>
                    <a:lnTo>
                      <a:pt x="187222" y="2293"/>
                    </a:lnTo>
                    <a:lnTo>
                      <a:pt x="191495" y="0"/>
                    </a:lnTo>
                    <a:lnTo>
                      <a:pt x="194344" y="3151"/>
                    </a:lnTo>
                    <a:lnTo>
                      <a:pt x="198353" y="29941"/>
                    </a:lnTo>
                    <a:lnTo>
                      <a:pt x="199708" y="80916"/>
                    </a:lnTo>
                    <a:lnTo>
                      <a:pt x="201145" y="143281"/>
                    </a:lnTo>
                    <a:lnTo>
                      <a:pt x="208361" y="204993"/>
                    </a:lnTo>
                    <a:lnTo>
                      <a:pt x="210133" y="267572"/>
                    </a:lnTo>
                    <a:lnTo>
                      <a:pt x="210570" y="30775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181129" y="4309119"/>
              <a:ext cx="263973" cy="447760"/>
              <a:chOff x="1181129" y="4309119"/>
              <a:chExt cx="263973" cy="447760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1181129" y="4309119"/>
                <a:ext cx="91509" cy="114427"/>
              </a:xfrm>
              <a:custGeom>
                <a:avLst/>
                <a:gdLst/>
                <a:ahLst/>
                <a:cxnLst/>
                <a:rect l="0" t="0" r="0" b="0"/>
                <a:pathLst>
                  <a:path w="91509" h="114427">
                    <a:moveTo>
                      <a:pt x="63931" y="29938"/>
                    </a:moveTo>
                    <a:lnTo>
                      <a:pt x="47163" y="24349"/>
                    </a:lnTo>
                    <a:lnTo>
                      <a:pt x="39884" y="25042"/>
                    </a:lnTo>
                    <a:lnTo>
                      <a:pt x="25558" y="32051"/>
                    </a:lnTo>
                    <a:lnTo>
                      <a:pt x="4338" y="54740"/>
                    </a:lnTo>
                    <a:lnTo>
                      <a:pt x="806" y="64021"/>
                    </a:lnTo>
                    <a:lnTo>
                      <a:pt x="0" y="83690"/>
                    </a:lnTo>
                    <a:lnTo>
                      <a:pt x="6662" y="101011"/>
                    </a:lnTo>
                    <a:lnTo>
                      <a:pt x="11713" y="108905"/>
                    </a:lnTo>
                    <a:lnTo>
                      <a:pt x="18591" y="112998"/>
                    </a:lnTo>
                    <a:lnTo>
                      <a:pt x="35591" y="114426"/>
                    </a:lnTo>
                    <a:lnTo>
                      <a:pt x="51725" y="108042"/>
                    </a:lnTo>
                    <a:lnTo>
                      <a:pt x="66695" y="96236"/>
                    </a:lnTo>
                    <a:lnTo>
                      <a:pt x="81147" y="79291"/>
                    </a:lnTo>
                    <a:lnTo>
                      <a:pt x="89130" y="56942"/>
                    </a:lnTo>
                    <a:lnTo>
                      <a:pt x="91508" y="32581"/>
                    </a:lnTo>
                    <a:lnTo>
                      <a:pt x="88666" y="10055"/>
                    </a:lnTo>
                    <a:lnTo>
                      <a:pt x="83930" y="3815"/>
                    </a:lnTo>
                    <a:lnTo>
                      <a:pt x="77264" y="824"/>
                    </a:lnTo>
                    <a:lnTo>
                      <a:pt x="69310" y="0"/>
                    </a:lnTo>
                    <a:lnTo>
                      <a:pt x="51114" y="5323"/>
                    </a:lnTo>
                    <a:lnTo>
                      <a:pt x="41348" y="10019"/>
                    </a:lnTo>
                    <a:lnTo>
                      <a:pt x="27378" y="24594"/>
                    </a:lnTo>
                    <a:lnTo>
                      <a:pt x="18439" y="43940"/>
                    </a:lnTo>
                    <a:lnTo>
                      <a:pt x="14467" y="68137"/>
                    </a:lnTo>
                    <a:lnTo>
                      <a:pt x="16917" y="77630"/>
                    </a:lnTo>
                    <a:lnTo>
                      <a:pt x="22060" y="85129"/>
                    </a:lnTo>
                    <a:lnTo>
                      <a:pt x="28998" y="91299"/>
                    </a:lnTo>
                    <a:lnTo>
                      <a:pt x="37133" y="94242"/>
                    </a:lnTo>
                    <a:lnTo>
                      <a:pt x="55530" y="94392"/>
                    </a:lnTo>
                    <a:lnTo>
                      <a:pt x="72286" y="87440"/>
                    </a:lnTo>
                    <a:lnTo>
                      <a:pt x="80029" y="82311"/>
                    </a:lnTo>
                    <a:lnTo>
                      <a:pt x="85192" y="74212"/>
                    </a:lnTo>
                    <a:lnTo>
                      <a:pt x="90928" y="52734"/>
                    </a:lnTo>
                    <a:lnTo>
                      <a:pt x="90118" y="42796"/>
                    </a:lnTo>
                    <a:lnTo>
                      <a:pt x="82979" y="25514"/>
                    </a:lnTo>
                    <a:lnTo>
                      <a:pt x="76629" y="21139"/>
                    </a:lnTo>
                    <a:lnTo>
                      <a:pt x="42874" y="1940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1257917" y="4490846"/>
                <a:ext cx="187185" cy="266033"/>
              </a:xfrm>
              <a:custGeom>
                <a:avLst/>
                <a:gdLst/>
                <a:ahLst/>
                <a:cxnLst/>
                <a:rect l="0" t="0" r="0" b="0"/>
                <a:pathLst>
                  <a:path w="187185" h="266033">
                    <a:moveTo>
                      <a:pt x="102956" y="27195"/>
                    </a:moveTo>
                    <a:lnTo>
                      <a:pt x="91778" y="10428"/>
                    </a:lnTo>
                    <a:lnTo>
                      <a:pt x="83806" y="5488"/>
                    </a:lnTo>
                    <a:lnTo>
                      <a:pt x="62470" y="0"/>
                    </a:lnTo>
                    <a:lnTo>
                      <a:pt x="52569" y="876"/>
                    </a:lnTo>
                    <a:lnTo>
                      <a:pt x="35328" y="8089"/>
                    </a:lnTo>
                    <a:lnTo>
                      <a:pt x="22987" y="22213"/>
                    </a:lnTo>
                    <a:lnTo>
                      <a:pt x="5532" y="59876"/>
                    </a:lnTo>
                    <a:lnTo>
                      <a:pt x="0" y="101869"/>
                    </a:lnTo>
                    <a:lnTo>
                      <a:pt x="6537" y="151650"/>
                    </a:lnTo>
                    <a:lnTo>
                      <a:pt x="22481" y="205931"/>
                    </a:lnTo>
                    <a:lnTo>
                      <a:pt x="38428" y="237692"/>
                    </a:lnTo>
                    <a:lnTo>
                      <a:pt x="54390" y="252550"/>
                    </a:lnTo>
                    <a:lnTo>
                      <a:pt x="74352" y="261884"/>
                    </a:lnTo>
                    <a:lnTo>
                      <a:pt x="98822" y="266032"/>
                    </a:lnTo>
                    <a:lnTo>
                      <a:pt x="122176" y="261637"/>
                    </a:lnTo>
                    <a:lnTo>
                      <a:pt x="133317" y="257189"/>
                    </a:lnTo>
                    <a:lnTo>
                      <a:pt x="148815" y="242888"/>
                    </a:lnTo>
                    <a:lnTo>
                      <a:pt x="154586" y="234162"/>
                    </a:lnTo>
                    <a:lnTo>
                      <a:pt x="162708" y="199523"/>
                    </a:lnTo>
                    <a:lnTo>
                      <a:pt x="158369" y="179434"/>
                    </a:lnTo>
                    <a:lnTo>
                      <a:pt x="136519" y="147474"/>
                    </a:lnTo>
                    <a:lnTo>
                      <a:pt x="110951" y="131334"/>
                    </a:lnTo>
                    <a:lnTo>
                      <a:pt x="102437" y="130546"/>
                    </a:lnTo>
                    <a:lnTo>
                      <a:pt x="86738" y="135910"/>
                    </a:lnTo>
                    <a:lnTo>
                      <a:pt x="85125" y="137107"/>
                    </a:lnTo>
                    <a:lnTo>
                      <a:pt x="116683" y="127731"/>
                    </a:lnTo>
                    <a:lnTo>
                      <a:pt x="163429" y="102927"/>
                    </a:lnTo>
                    <a:lnTo>
                      <a:pt x="187184" y="9036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1812924" y="3631954"/>
              <a:ext cx="190189" cy="415847"/>
              <a:chOff x="1812924" y="3631954"/>
              <a:chExt cx="190189" cy="415847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1812924" y="3631954"/>
                <a:ext cx="90499" cy="111429"/>
              </a:xfrm>
              <a:custGeom>
                <a:avLst/>
                <a:gdLst/>
                <a:ahLst/>
                <a:cxnLst/>
                <a:rect l="0" t="0" r="0" b="0"/>
                <a:pathLst>
                  <a:path w="90499" h="111429">
                    <a:moveTo>
                      <a:pt x="32261" y="22750"/>
                    </a:moveTo>
                    <a:lnTo>
                      <a:pt x="15493" y="28340"/>
                    </a:lnTo>
                    <a:lnTo>
                      <a:pt x="10554" y="34665"/>
                    </a:lnTo>
                    <a:lnTo>
                      <a:pt x="5066" y="54172"/>
                    </a:lnTo>
                    <a:lnTo>
                      <a:pt x="7565" y="85873"/>
                    </a:lnTo>
                    <a:lnTo>
                      <a:pt x="12287" y="94078"/>
                    </a:lnTo>
                    <a:lnTo>
                      <a:pt x="26893" y="106314"/>
                    </a:lnTo>
                    <a:lnTo>
                      <a:pt x="34531" y="107705"/>
                    </a:lnTo>
                    <a:lnTo>
                      <a:pt x="41963" y="106293"/>
                    </a:lnTo>
                    <a:lnTo>
                      <a:pt x="49258" y="103012"/>
                    </a:lnTo>
                    <a:lnTo>
                      <a:pt x="60482" y="90008"/>
                    </a:lnTo>
                    <a:lnTo>
                      <a:pt x="65113" y="81627"/>
                    </a:lnTo>
                    <a:lnTo>
                      <a:pt x="67139" y="62956"/>
                    </a:lnTo>
                    <a:lnTo>
                      <a:pt x="62970" y="44129"/>
                    </a:lnTo>
                    <a:lnTo>
                      <a:pt x="53318" y="27963"/>
                    </a:lnTo>
                    <a:lnTo>
                      <a:pt x="46299" y="23886"/>
                    </a:lnTo>
                    <a:lnTo>
                      <a:pt x="29141" y="22475"/>
                    </a:lnTo>
                    <a:lnTo>
                      <a:pt x="21992" y="26076"/>
                    </a:lnTo>
                    <a:lnTo>
                      <a:pt x="10929" y="39436"/>
                    </a:lnTo>
                    <a:lnTo>
                      <a:pt x="8352" y="57072"/>
                    </a:lnTo>
                    <a:lnTo>
                      <a:pt x="12276" y="76609"/>
                    </a:lnTo>
                    <a:lnTo>
                      <a:pt x="21819" y="96990"/>
                    </a:lnTo>
                    <a:lnTo>
                      <a:pt x="29979" y="103829"/>
                    </a:lnTo>
                    <a:lnTo>
                      <a:pt x="51524" y="111428"/>
                    </a:lnTo>
                    <a:lnTo>
                      <a:pt x="61480" y="111115"/>
                    </a:lnTo>
                    <a:lnTo>
                      <a:pt x="78782" y="104527"/>
                    </a:lnTo>
                    <a:lnTo>
                      <a:pt x="84332" y="97155"/>
                    </a:lnTo>
                    <a:lnTo>
                      <a:pt x="90498" y="76486"/>
                    </a:lnTo>
                    <a:lnTo>
                      <a:pt x="88381" y="44131"/>
                    </a:lnTo>
                    <a:lnTo>
                      <a:pt x="80210" y="26014"/>
                    </a:lnTo>
                    <a:lnTo>
                      <a:pt x="74755" y="17907"/>
                    </a:lnTo>
                    <a:lnTo>
                      <a:pt x="59336" y="5780"/>
                    </a:lnTo>
                    <a:lnTo>
                      <a:pt x="50311" y="908"/>
                    </a:lnTo>
                    <a:lnTo>
                      <a:pt x="41954" y="0"/>
                    </a:lnTo>
                    <a:lnTo>
                      <a:pt x="26430" y="5230"/>
                    </a:lnTo>
                    <a:lnTo>
                      <a:pt x="4537" y="21329"/>
                    </a:lnTo>
                    <a:lnTo>
                      <a:pt x="910" y="28822"/>
                    </a:lnTo>
                    <a:lnTo>
                      <a:pt x="0" y="46506"/>
                    </a:lnTo>
                    <a:lnTo>
                      <a:pt x="6064" y="76192"/>
                    </a:lnTo>
                    <a:lnTo>
                      <a:pt x="20859" y="101626"/>
                    </a:lnTo>
                    <a:lnTo>
                      <a:pt x="28169" y="105750"/>
                    </a:lnTo>
                    <a:lnTo>
                      <a:pt x="45650" y="107212"/>
                    </a:lnTo>
                    <a:lnTo>
                      <a:pt x="75222" y="101458"/>
                    </a:lnTo>
                    <a:lnTo>
                      <a:pt x="81959" y="95109"/>
                    </a:lnTo>
                    <a:lnTo>
                      <a:pt x="89444" y="75577"/>
                    </a:lnTo>
                    <a:lnTo>
                      <a:pt x="89651" y="54417"/>
                    </a:lnTo>
                    <a:lnTo>
                      <a:pt x="84673" y="34485"/>
                    </a:lnTo>
                    <a:lnTo>
                      <a:pt x="74662" y="17827"/>
                    </a:lnTo>
                    <a:lnTo>
                      <a:pt x="67548" y="12449"/>
                    </a:lnTo>
                    <a:lnTo>
                      <a:pt x="32261" y="169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876770" y="3886331"/>
                <a:ext cx="126343" cy="16147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61470">
                    <a:moveTo>
                      <a:pt x="0" y="21057"/>
                    </a:moveTo>
                    <a:lnTo>
                      <a:pt x="19128" y="74932"/>
                    </a:lnTo>
                    <a:lnTo>
                      <a:pt x="56599" y="136979"/>
                    </a:lnTo>
                    <a:lnTo>
                      <a:pt x="70389" y="157976"/>
                    </a:lnTo>
                    <a:lnTo>
                      <a:pt x="76172" y="161469"/>
                    </a:lnTo>
                    <a:lnTo>
                      <a:pt x="81197" y="160289"/>
                    </a:lnTo>
                    <a:lnTo>
                      <a:pt x="85716" y="155992"/>
                    </a:lnTo>
                    <a:lnTo>
                      <a:pt x="97667" y="133178"/>
                    </a:lnTo>
                    <a:lnTo>
                      <a:pt x="112615" y="72289"/>
                    </a:lnTo>
                    <a:lnTo>
                      <a:pt x="123866" y="10159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436530" y="3539325"/>
              <a:ext cx="535412" cy="510581"/>
              <a:chOff x="3436530" y="3539325"/>
              <a:chExt cx="535412" cy="510581"/>
            </a:xfrm>
          </p:grpSpPr>
          <p:sp>
            <p:nvSpPr>
              <p:cNvPr id="20" name="Freeform 19"/>
              <p:cNvSpPr/>
              <p:nvPr/>
            </p:nvSpPr>
            <p:spPr>
              <a:xfrm>
                <a:off x="3588157" y="3663456"/>
                <a:ext cx="102476" cy="102282"/>
              </a:xfrm>
              <a:custGeom>
                <a:avLst/>
                <a:gdLst/>
                <a:ahLst/>
                <a:cxnLst/>
                <a:rect l="0" t="0" r="0" b="0"/>
                <a:pathLst>
                  <a:path w="102476" h="102282">
                    <a:moveTo>
                      <a:pt x="57401" y="33362"/>
                    </a:moveTo>
                    <a:lnTo>
                      <a:pt x="40633" y="27773"/>
                    </a:lnTo>
                    <a:lnTo>
                      <a:pt x="33354" y="28466"/>
                    </a:lnTo>
                    <a:lnTo>
                      <a:pt x="19027" y="35476"/>
                    </a:lnTo>
                    <a:lnTo>
                      <a:pt x="15441" y="41790"/>
                    </a:lnTo>
                    <a:lnTo>
                      <a:pt x="14575" y="58165"/>
                    </a:lnTo>
                    <a:lnTo>
                      <a:pt x="20665" y="87115"/>
                    </a:lnTo>
                    <a:lnTo>
                      <a:pt x="25891" y="92594"/>
                    </a:lnTo>
                    <a:lnTo>
                      <a:pt x="32885" y="95077"/>
                    </a:lnTo>
                    <a:lnTo>
                      <a:pt x="41057" y="95563"/>
                    </a:lnTo>
                    <a:lnTo>
                      <a:pt x="56376" y="89863"/>
                    </a:lnTo>
                    <a:lnTo>
                      <a:pt x="63737" y="85067"/>
                    </a:lnTo>
                    <a:lnTo>
                      <a:pt x="75034" y="70380"/>
                    </a:lnTo>
                    <a:lnTo>
                      <a:pt x="79685" y="61550"/>
                    </a:lnTo>
                    <a:lnTo>
                      <a:pt x="81733" y="42381"/>
                    </a:lnTo>
                    <a:lnTo>
                      <a:pt x="77574" y="23332"/>
                    </a:lnTo>
                    <a:lnTo>
                      <a:pt x="67926" y="7068"/>
                    </a:lnTo>
                    <a:lnTo>
                      <a:pt x="60908" y="2964"/>
                    </a:lnTo>
                    <a:lnTo>
                      <a:pt x="43752" y="1524"/>
                    </a:lnTo>
                    <a:lnTo>
                      <a:pt x="14362" y="7292"/>
                    </a:lnTo>
                    <a:lnTo>
                      <a:pt x="7651" y="13642"/>
                    </a:lnTo>
                    <a:lnTo>
                      <a:pt x="194" y="33176"/>
                    </a:lnTo>
                    <a:lnTo>
                      <a:pt x="0" y="54337"/>
                    </a:lnTo>
                    <a:lnTo>
                      <a:pt x="1586" y="64893"/>
                    </a:lnTo>
                    <a:lnTo>
                      <a:pt x="12707" y="82861"/>
                    </a:lnTo>
                    <a:lnTo>
                      <a:pt x="20586" y="90928"/>
                    </a:lnTo>
                    <a:lnTo>
                      <a:pt x="41819" y="99891"/>
                    </a:lnTo>
                    <a:lnTo>
                      <a:pt x="54032" y="102281"/>
                    </a:lnTo>
                    <a:lnTo>
                      <a:pt x="64513" y="101535"/>
                    </a:lnTo>
                    <a:lnTo>
                      <a:pt x="82399" y="94467"/>
                    </a:lnTo>
                    <a:lnTo>
                      <a:pt x="95027" y="80407"/>
                    </a:lnTo>
                    <a:lnTo>
                      <a:pt x="100032" y="71745"/>
                    </a:lnTo>
                    <a:lnTo>
                      <a:pt x="102475" y="52760"/>
                    </a:lnTo>
                    <a:lnTo>
                      <a:pt x="98490" y="33795"/>
                    </a:lnTo>
                    <a:lnTo>
                      <a:pt x="88921" y="17567"/>
                    </a:lnTo>
                    <a:lnTo>
                      <a:pt x="73750" y="5675"/>
                    </a:lnTo>
                    <a:lnTo>
                      <a:pt x="64790" y="866"/>
                    </a:lnTo>
                    <a:lnTo>
                      <a:pt x="56478" y="0"/>
                    </a:lnTo>
                    <a:lnTo>
                      <a:pt x="25815" y="1230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729786" y="3854746"/>
                <a:ext cx="242156" cy="195160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195160">
                    <a:moveTo>
                      <a:pt x="0" y="0"/>
                    </a:moveTo>
                    <a:lnTo>
                      <a:pt x="17958" y="63428"/>
                    </a:lnTo>
                    <a:lnTo>
                      <a:pt x="39810" y="125195"/>
                    </a:lnTo>
                    <a:lnTo>
                      <a:pt x="51228" y="141819"/>
                    </a:lnTo>
                    <a:lnTo>
                      <a:pt x="57549" y="143679"/>
                    </a:lnTo>
                    <a:lnTo>
                      <a:pt x="64102" y="141410"/>
                    </a:lnTo>
                    <a:lnTo>
                      <a:pt x="70811" y="136387"/>
                    </a:lnTo>
                    <a:lnTo>
                      <a:pt x="81384" y="118328"/>
                    </a:lnTo>
                    <a:lnTo>
                      <a:pt x="90794" y="81854"/>
                    </a:lnTo>
                    <a:lnTo>
                      <a:pt x="99563" y="33196"/>
                    </a:lnTo>
                    <a:lnTo>
                      <a:pt x="102640" y="29149"/>
                    </a:lnTo>
                    <a:lnTo>
                      <a:pt x="105861" y="29961"/>
                    </a:lnTo>
                    <a:lnTo>
                      <a:pt x="134726" y="67071"/>
                    </a:lnTo>
                    <a:lnTo>
                      <a:pt x="169192" y="126684"/>
                    </a:lnTo>
                    <a:lnTo>
                      <a:pt x="202301" y="186423"/>
                    </a:lnTo>
                    <a:lnTo>
                      <a:pt x="208567" y="194472"/>
                    </a:lnTo>
                    <a:lnTo>
                      <a:pt x="212744" y="195159"/>
                    </a:lnTo>
                    <a:lnTo>
                      <a:pt x="215528" y="190937"/>
                    </a:lnTo>
                    <a:lnTo>
                      <a:pt x="227601" y="137794"/>
                    </a:lnTo>
                    <a:lnTo>
                      <a:pt x="233951" y="83717"/>
                    </a:lnTo>
                    <a:lnTo>
                      <a:pt x="240534" y="27975"/>
                    </a:lnTo>
                    <a:lnTo>
                      <a:pt x="242155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436530" y="3539325"/>
                <a:ext cx="177443" cy="157494"/>
              </a:xfrm>
              <a:custGeom>
                <a:avLst/>
                <a:gdLst/>
                <a:ahLst/>
                <a:cxnLst/>
                <a:rect l="0" t="0" r="0" b="0"/>
                <a:pathLst>
                  <a:path w="177443" h="157494">
                    <a:moveTo>
                      <a:pt x="177442" y="10094"/>
                    </a:moveTo>
                    <a:lnTo>
                      <a:pt x="139964" y="1761"/>
                    </a:lnTo>
                    <a:lnTo>
                      <a:pt x="88541" y="0"/>
                    </a:lnTo>
                    <a:lnTo>
                      <a:pt x="34493" y="821"/>
                    </a:lnTo>
                    <a:lnTo>
                      <a:pt x="10964" y="5193"/>
                    </a:lnTo>
                    <a:lnTo>
                      <a:pt x="4456" y="10337"/>
                    </a:lnTo>
                    <a:lnTo>
                      <a:pt x="1286" y="17274"/>
                    </a:lnTo>
                    <a:lnTo>
                      <a:pt x="0" y="70918"/>
                    </a:lnTo>
                    <a:lnTo>
                      <a:pt x="15279" y="133891"/>
                    </a:lnTo>
                    <a:lnTo>
                      <a:pt x="19515" y="15749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986049" y="1676714"/>
              <a:ext cx="195841" cy="325017"/>
            </a:xfrm>
            <a:custGeom>
              <a:avLst/>
              <a:gdLst/>
              <a:ahLst/>
              <a:cxnLst/>
              <a:rect l="0" t="0" r="0" b="0"/>
              <a:pathLst>
                <a:path w="195841" h="325017">
                  <a:moveTo>
                    <a:pt x="16856" y="188146"/>
                  </a:moveTo>
                  <a:lnTo>
                    <a:pt x="34836" y="212192"/>
                  </a:lnTo>
                  <a:lnTo>
                    <a:pt x="61178" y="232445"/>
                  </a:lnTo>
                  <a:lnTo>
                    <a:pt x="122334" y="265147"/>
                  </a:lnTo>
                  <a:lnTo>
                    <a:pt x="143284" y="274231"/>
                  </a:lnTo>
                  <a:lnTo>
                    <a:pt x="147934" y="273612"/>
                  </a:lnTo>
                  <a:lnTo>
                    <a:pt x="148695" y="269690"/>
                  </a:lnTo>
                  <a:lnTo>
                    <a:pt x="146863" y="263565"/>
                  </a:lnTo>
                  <a:lnTo>
                    <a:pt x="135468" y="250521"/>
                  </a:lnTo>
                  <a:lnTo>
                    <a:pt x="74635" y="202137"/>
                  </a:lnTo>
                  <a:lnTo>
                    <a:pt x="39187" y="172929"/>
                  </a:lnTo>
                  <a:lnTo>
                    <a:pt x="27561" y="154476"/>
                  </a:lnTo>
                  <a:lnTo>
                    <a:pt x="24733" y="134577"/>
                  </a:lnTo>
                  <a:lnTo>
                    <a:pt x="28545" y="115204"/>
                  </a:lnTo>
                  <a:lnTo>
                    <a:pt x="43846" y="91144"/>
                  </a:lnTo>
                  <a:lnTo>
                    <a:pt x="97669" y="33777"/>
                  </a:lnTo>
                  <a:lnTo>
                    <a:pt x="148761" y="683"/>
                  </a:lnTo>
                  <a:lnTo>
                    <a:pt x="152756" y="0"/>
                  </a:lnTo>
                  <a:lnTo>
                    <a:pt x="154249" y="3054"/>
                  </a:lnTo>
                  <a:lnTo>
                    <a:pt x="154075" y="8599"/>
                  </a:lnTo>
                  <a:lnTo>
                    <a:pt x="147642" y="21000"/>
                  </a:lnTo>
                  <a:lnTo>
                    <a:pt x="96167" y="75893"/>
                  </a:lnTo>
                  <a:lnTo>
                    <a:pt x="38549" y="128097"/>
                  </a:lnTo>
                  <a:lnTo>
                    <a:pt x="13925" y="154366"/>
                  </a:lnTo>
                  <a:lnTo>
                    <a:pt x="4373" y="162116"/>
                  </a:lnTo>
                  <a:lnTo>
                    <a:pt x="345" y="169623"/>
                  </a:lnTo>
                  <a:lnTo>
                    <a:pt x="0" y="176967"/>
                  </a:lnTo>
                  <a:lnTo>
                    <a:pt x="2109" y="184203"/>
                  </a:lnTo>
                  <a:lnTo>
                    <a:pt x="13811" y="198482"/>
                  </a:lnTo>
                  <a:lnTo>
                    <a:pt x="59955" y="232574"/>
                  </a:lnTo>
                  <a:lnTo>
                    <a:pt x="114992" y="266328"/>
                  </a:lnTo>
                  <a:lnTo>
                    <a:pt x="174057" y="311425"/>
                  </a:lnTo>
                  <a:lnTo>
                    <a:pt x="195840" y="325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3528359" y="685668"/>
              <a:ext cx="980536" cy="409573"/>
              <a:chOff x="3528359" y="685668"/>
              <a:chExt cx="980536" cy="409573"/>
            </a:xfrm>
          </p:grpSpPr>
          <p:sp>
            <p:nvSpPr>
              <p:cNvPr id="25" name="Freeform 24"/>
              <p:cNvSpPr/>
              <p:nvPr/>
            </p:nvSpPr>
            <p:spPr>
              <a:xfrm>
                <a:off x="3528359" y="685668"/>
                <a:ext cx="213184" cy="196118"/>
              </a:xfrm>
              <a:custGeom>
                <a:avLst/>
                <a:gdLst/>
                <a:ahLst/>
                <a:cxnLst/>
                <a:rect l="0" t="0" r="0" b="0"/>
                <a:pathLst>
                  <a:path w="213184" h="196118">
                    <a:moveTo>
                      <a:pt x="106670" y="10528"/>
                    </a:moveTo>
                    <a:lnTo>
                      <a:pt x="91029" y="28509"/>
                    </a:lnTo>
                    <a:lnTo>
                      <a:pt x="67063" y="83712"/>
                    </a:lnTo>
                    <a:lnTo>
                      <a:pt x="45728" y="121257"/>
                    </a:lnTo>
                    <a:lnTo>
                      <a:pt x="24312" y="167452"/>
                    </a:lnTo>
                    <a:lnTo>
                      <a:pt x="4409" y="194155"/>
                    </a:lnTo>
                    <a:lnTo>
                      <a:pt x="1061" y="196117"/>
                    </a:lnTo>
                    <a:lnTo>
                      <a:pt x="0" y="193916"/>
                    </a:lnTo>
                    <a:lnTo>
                      <a:pt x="461" y="188938"/>
                    </a:lnTo>
                    <a:lnTo>
                      <a:pt x="7214" y="177169"/>
                    </a:lnTo>
                    <a:lnTo>
                      <a:pt x="21050" y="154270"/>
                    </a:lnTo>
                    <a:lnTo>
                      <a:pt x="46497" y="94435"/>
                    </a:lnTo>
                    <a:lnTo>
                      <a:pt x="74424" y="31557"/>
                    </a:lnTo>
                    <a:lnTo>
                      <a:pt x="78153" y="21038"/>
                    </a:lnTo>
                    <a:lnTo>
                      <a:pt x="82980" y="16365"/>
                    </a:lnTo>
                    <a:lnTo>
                      <a:pt x="88537" y="15589"/>
                    </a:lnTo>
                    <a:lnTo>
                      <a:pt x="100951" y="20967"/>
                    </a:lnTo>
                    <a:lnTo>
                      <a:pt x="121093" y="38318"/>
                    </a:lnTo>
                    <a:lnTo>
                      <a:pt x="145741" y="75029"/>
                    </a:lnTo>
                    <a:lnTo>
                      <a:pt x="181027" y="136987"/>
                    </a:lnTo>
                    <a:lnTo>
                      <a:pt x="212042" y="182509"/>
                    </a:lnTo>
                    <a:lnTo>
                      <a:pt x="213183" y="181334"/>
                    </a:lnTo>
                    <a:lnTo>
                      <a:pt x="212773" y="177041"/>
                    </a:lnTo>
                    <a:lnTo>
                      <a:pt x="183322" y="116253"/>
                    </a:lnTo>
                    <a:lnTo>
                      <a:pt x="146351" y="55069"/>
                    </a:lnTo>
                    <a:lnTo>
                      <a:pt x="10667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305453" y="886462"/>
                <a:ext cx="203442" cy="208779"/>
              </a:xfrm>
              <a:custGeom>
                <a:avLst/>
                <a:gdLst/>
                <a:ahLst/>
                <a:cxnLst/>
                <a:rect l="0" t="0" r="0" b="0"/>
                <a:pathLst>
                  <a:path w="203442" h="208779">
                    <a:moveTo>
                      <a:pt x="203441" y="9776"/>
                    </a:moveTo>
                    <a:lnTo>
                      <a:pt x="144824" y="15365"/>
                    </a:lnTo>
                    <a:lnTo>
                      <a:pt x="91820" y="27734"/>
                    </a:lnTo>
                    <a:lnTo>
                      <a:pt x="35538" y="44925"/>
                    </a:lnTo>
                    <a:lnTo>
                      <a:pt x="3564" y="55415"/>
                    </a:lnTo>
                    <a:lnTo>
                      <a:pt x="0" y="58920"/>
                    </a:lnTo>
                    <a:lnTo>
                      <a:pt x="1133" y="62426"/>
                    </a:lnTo>
                    <a:lnTo>
                      <a:pt x="5398" y="65933"/>
                    </a:lnTo>
                    <a:lnTo>
                      <a:pt x="11751" y="67101"/>
                    </a:lnTo>
                    <a:lnTo>
                      <a:pt x="47163" y="60570"/>
                    </a:lnTo>
                    <a:lnTo>
                      <a:pt x="108830" y="41199"/>
                    </a:lnTo>
                    <a:lnTo>
                      <a:pt x="128637" y="33100"/>
                    </a:lnTo>
                    <a:lnTo>
                      <a:pt x="167739" y="2131"/>
                    </a:lnTo>
                    <a:lnTo>
                      <a:pt x="174960" y="0"/>
                    </a:lnTo>
                    <a:lnTo>
                      <a:pt x="182114" y="919"/>
                    </a:lnTo>
                    <a:lnTo>
                      <a:pt x="189223" y="3871"/>
                    </a:lnTo>
                    <a:lnTo>
                      <a:pt x="193963" y="10519"/>
                    </a:lnTo>
                    <a:lnTo>
                      <a:pt x="199229" y="30383"/>
                    </a:lnTo>
                    <a:lnTo>
                      <a:pt x="194554" y="86536"/>
                    </a:lnTo>
                    <a:lnTo>
                      <a:pt x="184724" y="145663"/>
                    </a:lnTo>
                    <a:lnTo>
                      <a:pt x="173140" y="208778"/>
                    </a:lnTo>
                    <a:lnTo>
                      <a:pt x="172427" y="200777"/>
                    </a:lnTo>
                    <a:lnTo>
                      <a:pt x="180971" y="140263"/>
                    </a:lnTo>
                    <a:lnTo>
                      <a:pt x="190511" y="87587"/>
                    </a:lnTo>
                    <a:lnTo>
                      <a:pt x="203441" y="3083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Freeform 27"/>
            <p:cNvSpPr/>
            <p:nvPr/>
          </p:nvSpPr>
          <p:spPr>
            <a:xfrm>
              <a:off x="4951091" y="1738605"/>
              <a:ext cx="168457" cy="263126"/>
            </a:xfrm>
            <a:custGeom>
              <a:avLst/>
              <a:gdLst/>
              <a:ahLst/>
              <a:cxnLst/>
              <a:rect l="0" t="0" r="0" b="0"/>
              <a:pathLst>
                <a:path w="168457" h="263126">
                  <a:moveTo>
                    <a:pt x="168456" y="73612"/>
                  </a:moveTo>
                  <a:lnTo>
                    <a:pt x="113412" y="44931"/>
                  </a:lnTo>
                  <a:lnTo>
                    <a:pt x="53944" y="18998"/>
                  </a:lnTo>
                  <a:lnTo>
                    <a:pt x="23871" y="0"/>
                  </a:lnTo>
                  <a:lnTo>
                    <a:pt x="24103" y="1140"/>
                  </a:lnTo>
                  <a:lnTo>
                    <a:pt x="26597" y="4241"/>
                  </a:lnTo>
                  <a:lnTo>
                    <a:pt x="80700" y="30140"/>
                  </a:lnTo>
                  <a:lnTo>
                    <a:pt x="138025" y="64702"/>
                  </a:lnTo>
                  <a:lnTo>
                    <a:pt x="163209" y="82150"/>
                  </a:lnTo>
                  <a:lnTo>
                    <a:pt x="166128" y="88663"/>
                  </a:lnTo>
                  <a:lnTo>
                    <a:pt x="165734" y="95344"/>
                  </a:lnTo>
                  <a:lnTo>
                    <a:pt x="159058" y="109007"/>
                  </a:lnTo>
                  <a:lnTo>
                    <a:pt x="101623" y="171886"/>
                  </a:lnTo>
                  <a:lnTo>
                    <a:pt x="38601" y="235049"/>
                  </a:lnTo>
                  <a:lnTo>
                    <a:pt x="18716" y="253766"/>
                  </a:lnTo>
                  <a:lnTo>
                    <a:pt x="0" y="263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24161" y="3589638"/>
              <a:ext cx="167478" cy="252264"/>
            </a:xfrm>
            <a:custGeom>
              <a:avLst/>
              <a:gdLst/>
              <a:ahLst/>
              <a:cxnLst/>
              <a:rect l="0" t="0" r="0" b="0"/>
              <a:pathLst>
                <a:path w="167478" h="252264">
                  <a:moveTo>
                    <a:pt x="158433" y="75595"/>
                  </a:moveTo>
                  <a:lnTo>
                    <a:pt x="123536" y="46286"/>
                  </a:lnTo>
                  <a:lnTo>
                    <a:pt x="63386" y="14361"/>
                  </a:lnTo>
                  <a:lnTo>
                    <a:pt x="32005" y="0"/>
                  </a:lnTo>
                  <a:lnTo>
                    <a:pt x="26184" y="632"/>
                  </a:lnTo>
                  <a:lnTo>
                    <a:pt x="23474" y="4562"/>
                  </a:lnTo>
                  <a:lnTo>
                    <a:pt x="22837" y="10693"/>
                  </a:lnTo>
                  <a:lnTo>
                    <a:pt x="25922" y="17119"/>
                  </a:lnTo>
                  <a:lnTo>
                    <a:pt x="60048" y="51184"/>
                  </a:lnTo>
                  <a:lnTo>
                    <a:pt x="120016" y="90617"/>
                  </a:lnTo>
                  <a:lnTo>
                    <a:pt x="139019" y="104109"/>
                  </a:lnTo>
                  <a:lnTo>
                    <a:pt x="143150" y="112151"/>
                  </a:lnTo>
                  <a:lnTo>
                    <a:pt x="143565" y="121023"/>
                  </a:lnTo>
                  <a:lnTo>
                    <a:pt x="137787" y="139069"/>
                  </a:lnTo>
                  <a:lnTo>
                    <a:pt x="127420" y="154888"/>
                  </a:lnTo>
                  <a:lnTo>
                    <a:pt x="111894" y="166599"/>
                  </a:lnTo>
                  <a:lnTo>
                    <a:pt x="78920" y="189237"/>
                  </a:lnTo>
                  <a:lnTo>
                    <a:pt x="21416" y="237110"/>
                  </a:lnTo>
                  <a:lnTo>
                    <a:pt x="5510" y="251105"/>
                  </a:lnTo>
                  <a:lnTo>
                    <a:pt x="1502" y="252263"/>
                  </a:lnTo>
                  <a:lnTo>
                    <a:pt x="0" y="249526"/>
                  </a:lnTo>
                  <a:lnTo>
                    <a:pt x="168" y="244191"/>
                  </a:lnTo>
                  <a:lnTo>
                    <a:pt x="9714" y="232025"/>
                  </a:lnTo>
                  <a:lnTo>
                    <a:pt x="56152" y="194396"/>
                  </a:lnTo>
                  <a:lnTo>
                    <a:pt x="82504" y="178645"/>
                  </a:lnTo>
                  <a:lnTo>
                    <a:pt x="108249" y="162280"/>
                  </a:lnTo>
                  <a:lnTo>
                    <a:pt x="134985" y="146903"/>
                  </a:lnTo>
                  <a:lnTo>
                    <a:pt x="164980" y="120746"/>
                  </a:lnTo>
                  <a:lnTo>
                    <a:pt x="167477" y="113884"/>
                  </a:lnTo>
                  <a:lnTo>
                    <a:pt x="166802" y="106970"/>
                  </a:lnTo>
                  <a:lnTo>
                    <a:pt x="159813" y="93049"/>
                  </a:lnTo>
                  <a:lnTo>
                    <a:pt x="129614" y="58035"/>
                  </a:lnTo>
                  <a:lnTo>
                    <a:pt x="70537" y="18012"/>
                  </a:lnTo>
                  <a:lnTo>
                    <a:pt x="63677" y="12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48767" y="4363745"/>
              <a:ext cx="203251" cy="175354"/>
            </a:xfrm>
            <a:custGeom>
              <a:avLst/>
              <a:gdLst/>
              <a:ahLst/>
              <a:cxnLst/>
              <a:rect l="0" t="0" r="0" b="0"/>
              <a:pathLst>
                <a:path w="203251" h="175354">
                  <a:moveTo>
                    <a:pt x="86262" y="154296"/>
                  </a:moveTo>
                  <a:lnTo>
                    <a:pt x="51934" y="93423"/>
                  </a:lnTo>
                  <a:lnTo>
                    <a:pt x="35926" y="67629"/>
                  </a:lnTo>
                  <a:lnTo>
                    <a:pt x="9646" y="9803"/>
                  </a:lnTo>
                  <a:lnTo>
                    <a:pt x="3599" y="1815"/>
                  </a:lnTo>
                  <a:lnTo>
                    <a:pt x="738" y="0"/>
                  </a:lnTo>
                  <a:lnTo>
                    <a:pt x="0" y="2299"/>
                  </a:lnTo>
                  <a:lnTo>
                    <a:pt x="16570" y="60503"/>
                  </a:lnTo>
                  <a:lnTo>
                    <a:pt x="46238" y="122795"/>
                  </a:lnTo>
                  <a:lnTo>
                    <a:pt x="63355" y="154321"/>
                  </a:lnTo>
                  <a:lnTo>
                    <a:pt x="69821" y="158992"/>
                  </a:lnTo>
                  <a:lnTo>
                    <a:pt x="76471" y="159766"/>
                  </a:lnTo>
                  <a:lnTo>
                    <a:pt x="83244" y="157943"/>
                  </a:lnTo>
                  <a:lnTo>
                    <a:pt x="88929" y="153218"/>
                  </a:lnTo>
                  <a:lnTo>
                    <a:pt x="129046" y="98779"/>
                  </a:lnTo>
                  <a:lnTo>
                    <a:pt x="177548" y="42440"/>
                  </a:lnTo>
                  <a:lnTo>
                    <a:pt x="198577" y="21068"/>
                  </a:lnTo>
                  <a:lnTo>
                    <a:pt x="202083" y="19854"/>
                  </a:lnTo>
                  <a:lnTo>
                    <a:pt x="203250" y="22554"/>
                  </a:lnTo>
                  <a:lnTo>
                    <a:pt x="196719" y="52104"/>
                  </a:lnTo>
                  <a:lnTo>
                    <a:pt x="155933" y="112169"/>
                  </a:lnTo>
                  <a:lnTo>
                    <a:pt x="131394" y="146192"/>
                  </a:lnTo>
                  <a:lnTo>
                    <a:pt x="117848" y="175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46571" y="4546171"/>
              <a:ext cx="214381" cy="207589"/>
            </a:xfrm>
            <a:custGeom>
              <a:avLst/>
              <a:gdLst/>
              <a:ahLst/>
              <a:cxnLst/>
              <a:rect l="0" t="0" r="0" b="0"/>
              <a:pathLst>
                <a:path w="214381" h="207589">
                  <a:moveTo>
                    <a:pt x="72106" y="150855"/>
                  </a:moveTo>
                  <a:lnTo>
                    <a:pt x="63772" y="113377"/>
                  </a:lnTo>
                  <a:lnTo>
                    <a:pt x="65347" y="78529"/>
                  </a:lnTo>
                  <a:lnTo>
                    <a:pt x="79621" y="24694"/>
                  </a:lnTo>
                  <a:lnTo>
                    <a:pt x="87460" y="0"/>
                  </a:lnTo>
                  <a:lnTo>
                    <a:pt x="62647" y="57196"/>
                  </a:lnTo>
                  <a:lnTo>
                    <a:pt x="28348" y="119365"/>
                  </a:lnTo>
                  <a:lnTo>
                    <a:pt x="6061" y="168805"/>
                  </a:lnTo>
                  <a:lnTo>
                    <a:pt x="0" y="176860"/>
                  </a:lnTo>
                  <a:lnTo>
                    <a:pt x="638" y="182229"/>
                  </a:lnTo>
                  <a:lnTo>
                    <a:pt x="5743" y="185809"/>
                  </a:lnTo>
                  <a:lnTo>
                    <a:pt x="13826" y="188196"/>
                  </a:lnTo>
                  <a:lnTo>
                    <a:pt x="32166" y="184608"/>
                  </a:lnTo>
                  <a:lnTo>
                    <a:pt x="84090" y="165178"/>
                  </a:lnTo>
                  <a:lnTo>
                    <a:pt x="144379" y="147383"/>
                  </a:lnTo>
                  <a:lnTo>
                    <a:pt x="198260" y="129802"/>
                  </a:lnTo>
                  <a:lnTo>
                    <a:pt x="208851" y="126291"/>
                  </a:lnTo>
                  <a:lnTo>
                    <a:pt x="213572" y="127460"/>
                  </a:lnTo>
                  <a:lnTo>
                    <a:pt x="214380" y="131749"/>
                  </a:lnTo>
                  <a:lnTo>
                    <a:pt x="212578" y="138117"/>
                  </a:lnTo>
                  <a:lnTo>
                    <a:pt x="207868" y="143533"/>
                  </a:lnTo>
                  <a:lnTo>
                    <a:pt x="184471" y="156744"/>
                  </a:lnTo>
                  <a:lnTo>
                    <a:pt x="124445" y="186067"/>
                  </a:lnTo>
                  <a:lnTo>
                    <a:pt x="72066" y="206560"/>
                  </a:lnTo>
                  <a:lnTo>
                    <a:pt x="51031" y="207588"/>
                  </a:lnTo>
                  <a:lnTo>
                    <a:pt x="40508" y="206224"/>
                  </a:lnTo>
                  <a:lnTo>
                    <a:pt x="34663" y="200636"/>
                  </a:lnTo>
                  <a:lnTo>
                    <a:pt x="31936" y="192231"/>
                  </a:lnTo>
                  <a:lnTo>
                    <a:pt x="33687" y="158045"/>
                  </a:lnTo>
                  <a:lnTo>
                    <a:pt x="39823" y="132993"/>
                  </a:lnTo>
                  <a:lnTo>
                    <a:pt x="63839" y="77576"/>
                  </a:lnTo>
                  <a:lnTo>
                    <a:pt x="82634" y="24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2510" y="3610356"/>
              <a:ext cx="156435" cy="201110"/>
            </a:xfrm>
            <a:custGeom>
              <a:avLst/>
              <a:gdLst/>
              <a:ahLst/>
              <a:cxnLst/>
              <a:rect l="0" t="0" r="0" b="0"/>
              <a:pathLst>
                <a:path w="156435" h="201110">
                  <a:moveTo>
                    <a:pt x="5472" y="86462"/>
                  </a:moveTo>
                  <a:lnTo>
                    <a:pt x="63038" y="142858"/>
                  </a:lnTo>
                  <a:lnTo>
                    <a:pt x="101201" y="167619"/>
                  </a:lnTo>
                  <a:lnTo>
                    <a:pt x="111406" y="172152"/>
                  </a:lnTo>
                  <a:lnTo>
                    <a:pt x="115869" y="171665"/>
                  </a:lnTo>
                  <a:lnTo>
                    <a:pt x="116505" y="167830"/>
                  </a:lnTo>
                  <a:lnTo>
                    <a:pt x="114589" y="161765"/>
                  </a:lnTo>
                  <a:lnTo>
                    <a:pt x="103102" y="148786"/>
                  </a:lnTo>
                  <a:lnTo>
                    <a:pt x="44189" y="93448"/>
                  </a:lnTo>
                  <a:lnTo>
                    <a:pt x="30089" y="79429"/>
                  </a:lnTo>
                  <a:lnTo>
                    <a:pt x="28902" y="73585"/>
                  </a:lnTo>
                  <a:lnTo>
                    <a:pt x="31621" y="68518"/>
                  </a:lnTo>
                  <a:lnTo>
                    <a:pt x="44000" y="59770"/>
                  </a:lnTo>
                  <a:lnTo>
                    <a:pt x="100838" y="29045"/>
                  </a:lnTo>
                  <a:lnTo>
                    <a:pt x="152952" y="638"/>
                  </a:lnTo>
                  <a:lnTo>
                    <a:pt x="156434" y="0"/>
                  </a:lnTo>
                  <a:lnTo>
                    <a:pt x="155247" y="1914"/>
                  </a:lnTo>
                  <a:lnTo>
                    <a:pt x="144568" y="9111"/>
                  </a:lnTo>
                  <a:lnTo>
                    <a:pt x="88971" y="38703"/>
                  </a:lnTo>
                  <a:lnTo>
                    <a:pt x="26465" y="71158"/>
                  </a:lnTo>
                  <a:lnTo>
                    <a:pt x="5444" y="78881"/>
                  </a:lnTo>
                  <a:lnTo>
                    <a:pt x="774" y="83747"/>
                  </a:lnTo>
                  <a:lnTo>
                    <a:pt x="0" y="89332"/>
                  </a:lnTo>
                  <a:lnTo>
                    <a:pt x="5380" y="101775"/>
                  </a:lnTo>
                  <a:lnTo>
                    <a:pt x="54876" y="156702"/>
                  </a:lnTo>
                  <a:lnTo>
                    <a:pt x="108628" y="201109"/>
                  </a:lnTo>
                  <a:lnTo>
                    <a:pt x="89473" y="167501"/>
                  </a:lnTo>
                  <a:lnTo>
                    <a:pt x="79172" y="160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380269" y="115813"/>
            <a:ext cx="2389970" cy="484312"/>
            <a:chOff x="6380269" y="115813"/>
            <a:chExt cx="2389970" cy="484312"/>
          </a:xfrm>
        </p:grpSpPr>
        <p:sp>
          <p:nvSpPr>
            <p:cNvPr id="34" name="Freeform 33"/>
            <p:cNvSpPr/>
            <p:nvPr/>
          </p:nvSpPr>
          <p:spPr>
            <a:xfrm>
              <a:off x="6432911" y="115813"/>
              <a:ext cx="178986" cy="280489"/>
            </a:xfrm>
            <a:custGeom>
              <a:avLst/>
              <a:gdLst/>
              <a:ahLst/>
              <a:cxnLst/>
              <a:rect l="0" t="0" r="0" b="0"/>
              <a:pathLst>
                <a:path w="178986" h="280489">
                  <a:moveTo>
                    <a:pt x="0" y="73699"/>
                  </a:moveTo>
                  <a:lnTo>
                    <a:pt x="0" y="127844"/>
                  </a:lnTo>
                  <a:lnTo>
                    <a:pt x="5590" y="188380"/>
                  </a:lnTo>
                  <a:lnTo>
                    <a:pt x="9553" y="248257"/>
                  </a:lnTo>
                  <a:lnTo>
                    <a:pt x="10240" y="280488"/>
                  </a:lnTo>
                  <a:lnTo>
                    <a:pt x="9274" y="260012"/>
                  </a:lnTo>
                  <a:lnTo>
                    <a:pt x="1452" y="198970"/>
                  </a:lnTo>
                  <a:lnTo>
                    <a:pt x="287" y="140862"/>
                  </a:lnTo>
                  <a:lnTo>
                    <a:pt x="2425" y="99578"/>
                  </a:lnTo>
                  <a:lnTo>
                    <a:pt x="11217" y="75843"/>
                  </a:lnTo>
                  <a:lnTo>
                    <a:pt x="34910" y="48338"/>
                  </a:lnTo>
                  <a:lnTo>
                    <a:pt x="64157" y="30960"/>
                  </a:lnTo>
                  <a:lnTo>
                    <a:pt x="124277" y="1090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32911" y="284269"/>
              <a:ext cx="105287" cy="31586"/>
            </a:xfrm>
            <a:custGeom>
              <a:avLst/>
              <a:gdLst/>
              <a:ahLst/>
              <a:cxnLst/>
              <a:rect l="0" t="0" r="0" b="0"/>
              <a:pathLst>
                <a:path w="105287" h="31586">
                  <a:moveTo>
                    <a:pt x="105286" y="0"/>
                  </a:moveTo>
                  <a:lnTo>
                    <a:pt x="5141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64193" y="336911"/>
              <a:ext cx="37176" cy="126343"/>
            </a:xfrm>
            <a:custGeom>
              <a:avLst/>
              <a:gdLst/>
              <a:ahLst/>
              <a:cxnLst/>
              <a:rect l="0" t="0" r="0" b="0"/>
              <a:pathLst>
                <a:path w="37176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4479" y="84594"/>
                  </a:lnTo>
                  <a:lnTo>
                    <a:pt x="3717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69782" y="2526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54010" y="308025"/>
              <a:ext cx="136871" cy="123644"/>
            </a:xfrm>
            <a:custGeom>
              <a:avLst/>
              <a:gdLst/>
              <a:ahLst/>
              <a:cxnLst/>
              <a:rect l="0" t="0" r="0" b="0"/>
              <a:pathLst>
                <a:path w="136871" h="123644">
                  <a:moveTo>
                    <a:pt x="0" y="49943"/>
                  </a:moveTo>
                  <a:lnTo>
                    <a:pt x="15619" y="102865"/>
                  </a:lnTo>
                  <a:lnTo>
                    <a:pt x="11429" y="62906"/>
                  </a:lnTo>
                  <a:lnTo>
                    <a:pt x="16385" y="29608"/>
                  </a:lnTo>
                  <a:lnTo>
                    <a:pt x="30851" y="3104"/>
                  </a:lnTo>
                  <a:lnTo>
                    <a:pt x="38115" y="0"/>
                  </a:lnTo>
                  <a:lnTo>
                    <a:pt x="46467" y="270"/>
                  </a:lnTo>
                  <a:lnTo>
                    <a:pt x="63936" y="6809"/>
                  </a:lnTo>
                  <a:lnTo>
                    <a:pt x="79499" y="17515"/>
                  </a:lnTo>
                  <a:lnTo>
                    <a:pt x="91095" y="33191"/>
                  </a:lnTo>
                  <a:lnTo>
                    <a:pt x="123825" y="92435"/>
                  </a:lnTo>
                  <a:lnTo>
                    <a:pt x="136870" y="123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09385" y="116649"/>
              <a:ext cx="118367" cy="316712"/>
            </a:xfrm>
            <a:custGeom>
              <a:avLst/>
              <a:gdLst/>
              <a:ahLst/>
              <a:cxnLst/>
              <a:rect l="0" t="0" r="0" b="0"/>
              <a:pathLst>
                <a:path w="118367" h="316712">
                  <a:moveTo>
                    <a:pt x="97309" y="283433"/>
                  </a:moveTo>
                  <a:lnTo>
                    <a:pt x="82736" y="232408"/>
                  </a:lnTo>
                  <a:lnTo>
                    <a:pt x="77065" y="221341"/>
                  </a:lnTo>
                  <a:lnTo>
                    <a:pt x="61406" y="205924"/>
                  </a:lnTo>
                  <a:lnTo>
                    <a:pt x="52317" y="200175"/>
                  </a:lnTo>
                  <a:lnTo>
                    <a:pt x="42748" y="198682"/>
                  </a:lnTo>
                  <a:lnTo>
                    <a:pt x="22756" y="203262"/>
                  </a:lnTo>
                  <a:lnTo>
                    <a:pt x="14852" y="208929"/>
                  </a:lnTo>
                  <a:lnTo>
                    <a:pt x="2950" y="224584"/>
                  </a:lnTo>
                  <a:lnTo>
                    <a:pt x="0" y="246360"/>
                  </a:lnTo>
                  <a:lnTo>
                    <a:pt x="7637" y="292878"/>
                  </a:lnTo>
                  <a:lnTo>
                    <a:pt x="12962" y="301428"/>
                  </a:lnTo>
                  <a:lnTo>
                    <a:pt x="28236" y="314048"/>
                  </a:lnTo>
                  <a:lnTo>
                    <a:pt x="37222" y="316711"/>
                  </a:lnTo>
                  <a:lnTo>
                    <a:pt x="56566" y="316551"/>
                  </a:lnTo>
                  <a:lnTo>
                    <a:pt x="73742" y="306341"/>
                  </a:lnTo>
                  <a:lnTo>
                    <a:pt x="88004" y="288935"/>
                  </a:lnTo>
                  <a:lnTo>
                    <a:pt x="101441" y="252828"/>
                  </a:lnTo>
                  <a:lnTo>
                    <a:pt x="109693" y="198706"/>
                  </a:lnTo>
                  <a:lnTo>
                    <a:pt x="113342" y="169738"/>
                  </a:lnTo>
                  <a:lnTo>
                    <a:pt x="109271" y="106600"/>
                  </a:lnTo>
                  <a:lnTo>
                    <a:pt x="106135" y="77329"/>
                  </a:lnTo>
                  <a:lnTo>
                    <a:pt x="88177" y="20410"/>
                  </a:lnTo>
                  <a:lnTo>
                    <a:pt x="84202" y="6309"/>
                  </a:lnTo>
                  <a:lnTo>
                    <a:pt x="80382" y="418"/>
                  </a:lnTo>
                  <a:lnTo>
                    <a:pt x="76666" y="0"/>
                  </a:lnTo>
                  <a:lnTo>
                    <a:pt x="73018" y="3231"/>
                  </a:lnTo>
                  <a:lnTo>
                    <a:pt x="62296" y="24545"/>
                  </a:lnTo>
                  <a:lnTo>
                    <a:pt x="57298" y="64266"/>
                  </a:lnTo>
                  <a:lnTo>
                    <a:pt x="64016" y="121685"/>
                  </a:lnTo>
                  <a:lnTo>
                    <a:pt x="73489" y="178087"/>
                  </a:lnTo>
                  <a:lnTo>
                    <a:pt x="84294" y="239925"/>
                  </a:lnTo>
                  <a:lnTo>
                    <a:pt x="95272" y="270152"/>
                  </a:lnTo>
                  <a:lnTo>
                    <a:pt x="118366" y="293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51044" y="168455"/>
              <a:ext cx="29392" cy="263214"/>
            </a:xfrm>
            <a:custGeom>
              <a:avLst/>
              <a:gdLst/>
              <a:ahLst/>
              <a:cxnLst/>
              <a:rect l="0" t="0" r="0" b="0"/>
              <a:pathLst>
                <a:path w="29392" h="263214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8614" y="153673"/>
                  </a:lnTo>
                  <a:lnTo>
                    <a:pt x="16492" y="210423"/>
                  </a:lnTo>
                  <a:lnTo>
                    <a:pt x="21280" y="243282"/>
                  </a:lnTo>
                  <a:lnTo>
                    <a:pt x="29391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33036" y="28426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53306" y="7409"/>
                  </a:lnTo>
                  <a:lnTo>
                    <a:pt x="103915" y="2195"/>
                  </a:lnTo>
                  <a:lnTo>
                    <a:pt x="52237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02955" y="126341"/>
              <a:ext cx="282807" cy="337038"/>
            </a:xfrm>
            <a:custGeom>
              <a:avLst/>
              <a:gdLst/>
              <a:ahLst/>
              <a:cxnLst/>
              <a:rect l="0" t="0" r="0" b="0"/>
              <a:pathLst>
                <a:path w="282807" h="337038">
                  <a:moveTo>
                    <a:pt x="9066" y="0"/>
                  </a:moveTo>
                  <a:lnTo>
                    <a:pt x="0" y="58617"/>
                  </a:lnTo>
                  <a:lnTo>
                    <a:pt x="4560" y="104586"/>
                  </a:lnTo>
                  <a:lnTo>
                    <a:pt x="13320" y="160840"/>
                  </a:lnTo>
                  <a:lnTo>
                    <a:pt x="23324" y="216373"/>
                  </a:lnTo>
                  <a:lnTo>
                    <a:pt x="33697" y="264282"/>
                  </a:lnTo>
                  <a:lnTo>
                    <a:pt x="40447" y="321439"/>
                  </a:lnTo>
                  <a:lnTo>
                    <a:pt x="42856" y="323087"/>
                  </a:lnTo>
                  <a:lnTo>
                    <a:pt x="45630" y="320677"/>
                  </a:lnTo>
                  <a:lnTo>
                    <a:pt x="49535" y="294927"/>
                  </a:lnTo>
                  <a:lnTo>
                    <a:pt x="52024" y="244304"/>
                  </a:lnTo>
                  <a:lnTo>
                    <a:pt x="56624" y="216985"/>
                  </a:lnTo>
                  <a:lnTo>
                    <a:pt x="62998" y="208997"/>
                  </a:lnTo>
                  <a:lnTo>
                    <a:pt x="71927" y="204842"/>
                  </a:lnTo>
                  <a:lnTo>
                    <a:pt x="82559" y="203242"/>
                  </a:lnTo>
                  <a:lnTo>
                    <a:pt x="90816" y="205685"/>
                  </a:lnTo>
                  <a:lnTo>
                    <a:pt x="97491" y="210823"/>
                  </a:lnTo>
                  <a:lnTo>
                    <a:pt x="108028" y="227060"/>
                  </a:lnTo>
                  <a:lnTo>
                    <a:pt x="128018" y="283437"/>
                  </a:lnTo>
                  <a:lnTo>
                    <a:pt x="138807" y="315609"/>
                  </a:lnTo>
                  <a:lnTo>
                    <a:pt x="142354" y="319200"/>
                  </a:lnTo>
                  <a:lnTo>
                    <a:pt x="145887" y="318085"/>
                  </a:lnTo>
                  <a:lnTo>
                    <a:pt x="152933" y="307488"/>
                  </a:lnTo>
                  <a:lnTo>
                    <a:pt x="170108" y="275208"/>
                  </a:lnTo>
                  <a:lnTo>
                    <a:pt x="176089" y="267700"/>
                  </a:lnTo>
                  <a:lnTo>
                    <a:pt x="195212" y="259358"/>
                  </a:lnTo>
                  <a:lnTo>
                    <a:pt x="256843" y="251224"/>
                  </a:lnTo>
                  <a:lnTo>
                    <a:pt x="275557" y="241897"/>
                  </a:lnTo>
                  <a:lnTo>
                    <a:pt x="280313" y="234964"/>
                  </a:lnTo>
                  <a:lnTo>
                    <a:pt x="282478" y="217903"/>
                  </a:lnTo>
                  <a:lnTo>
                    <a:pt x="276421" y="201741"/>
                  </a:lnTo>
                  <a:lnTo>
                    <a:pt x="264761" y="186759"/>
                  </a:lnTo>
                  <a:lnTo>
                    <a:pt x="238465" y="166341"/>
                  </a:lnTo>
                  <a:lnTo>
                    <a:pt x="218646" y="156598"/>
                  </a:lnTo>
                  <a:lnTo>
                    <a:pt x="195019" y="154607"/>
                  </a:lnTo>
                  <a:lnTo>
                    <a:pt x="182167" y="155714"/>
                  </a:lnTo>
                  <a:lnTo>
                    <a:pt x="171260" y="161131"/>
                  </a:lnTo>
                  <a:lnTo>
                    <a:pt x="152902" y="179629"/>
                  </a:lnTo>
                  <a:lnTo>
                    <a:pt x="143182" y="203448"/>
                  </a:lnTo>
                  <a:lnTo>
                    <a:pt x="140033" y="228462"/>
                  </a:lnTo>
                  <a:lnTo>
                    <a:pt x="142533" y="251277"/>
                  </a:lnTo>
                  <a:lnTo>
                    <a:pt x="150663" y="269997"/>
                  </a:lnTo>
                  <a:lnTo>
                    <a:pt x="195346" y="331720"/>
                  </a:lnTo>
                  <a:lnTo>
                    <a:pt x="204612" y="335791"/>
                  </a:lnTo>
                  <a:lnTo>
                    <a:pt x="249986" y="337037"/>
                  </a:lnTo>
                  <a:lnTo>
                    <a:pt x="28280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66697" y="120576"/>
              <a:ext cx="124392" cy="332150"/>
            </a:xfrm>
            <a:custGeom>
              <a:avLst/>
              <a:gdLst/>
              <a:ahLst/>
              <a:cxnLst/>
              <a:rect l="0" t="0" r="0" b="0"/>
              <a:pathLst>
                <a:path w="124392" h="332150">
                  <a:moveTo>
                    <a:pt x="71749" y="332149"/>
                  </a:moveTo>
                  <a:lnTo>
                    <a:pt x="60570" y="320971"/>
                  </a:lnTo>
                  <a:lnTo>
                    <a:pt x="48029" y="291662"/>
                  </a:lnTo>
                  <a:lnTo>
                    <a:pt x="33311" y="233771"/>
                  </a:lnTo>
                  <a:lnTo>
                    <a:pt x="22259" y="182995"/>
                  </a:lnTo>
                  <a:lnTo>
                    <a:pt x="14140" y="128251"/>
                  </a:lnTo>
                  <a:lnTo>
                    <a:pt x="2441" y="72377"/>
                  </a:lnTo>
                  <a:lnTo>
                    <a:pt x="0" y="44340"/>
                  </a:lnTo>
                  <a:lnTo>
                    <a:pt x="2859" y="32651"/>
                  </a:lnTo>
                  <a:lnTo>
                    <a:pt x="15394" y="13425"/>
                  </a:lnTo>
                  <a:lnTo>
                    <a:pt x="35784" y="3321"/>
                  </a:lnTo>
                  <a:lnTo>
                    <a:pt x="59274" y="0"/>
                  </a:lnTo>
                  <a:lnTo>
                    <a:pt x="81412" y="2423"/>
                  </a:lnTo>
                  <a:lnTo>
                    <a:pt x="99830" y="10519"/>
                  </a:lnTo>
                  <a:lnTo>
                    <a:pt x="113475" y="20746"/>
                  </a:lnTo>
                  <a:lnTo>
                    <a:pt x="124391" y="37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43689" y="273740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97033" y="38374"/>
                  </a:lnTo>
                  <a:lnTo>
                    <a:pt x="77442" y="46301"/>
                  </a:lnTo>
                  <a:lnTo>
                    <a:pt x="17096" y="604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64153" y="336911"/>
              <a:ext cx="100462" cy="128520"/>
            </a:xfrm>
            <a:custGeom>
              <a:avLst/>
              <a:gdLst/>
              <a:ahLst/>
              <a:cxnLst/>
              <a:rect l="0" t="0" r="0" b="0"/>
              <a:pathLst>
                <a:path w="100462" h="128520">
                  <a:moveTo>
                    <a:pt x="90106" y="52643"/>
                  </a:moveTo>
                  <a:lnTo>
                    <a:pt x="84516" y="35875"/>
                  </a:lnTo>
                  <a:lnTo>
                    <a:pt x="72414" y="24524"/>
                  </a:lnTo>
                  <a:lnTo>
                    <a:pt x="64273" y="19859"/>
                  </a:lnTo>
                  <a:lnTo>
                    <a:pt x="45870" y="17795"/>
                  </a:lnTo>
                  <a:lnTo>
                    <a:pt x="27162" y="21947"/>
                  </a:lnTo>
                  <a:lnTo>
                    <a:pt x="11048" y="31591"/>
                  </a:lnTo>
                  <a:lnTo>
                    <a:pt x="5815" y="40948"/>
                  </a:lnTo>
                  <a:lnTo>
                    <a:pt x="0" y="66943"/>
                  </a:lnTo>
                  <a:lnTo>
                    <a:pt x="3655" y="91754"/>
                  </a:lnTo>
                  <a:lnTo>
                    <a:pt x="7906" y="103283"/>
                  </a:lnTo>
                  <a:lnTo>
                    <a:pt x="21987" y="119213"/>
                  </a:lnTo>
                  <a:lnTo>
                    <a:pt x="30655" y="125099"/>
                  </a:lnTo>
                  <a:lnTo>
                    <a:pt x="52765" y="128519"/>
                  </a:lnTo>
                  <a:lnTo>
                    <a:pt x="65212" y="127794"/>
                  </a:lnTo>
                  <a:lnTo>
                    <a:pt x="85281" y="117629"/>
                  </a:lnTo>
                  <a:lnTo>
                    <a:pt x="93908" y="110005"/>
                  </a:lnTo>
                  <a:lnTo>
                    <a:pt x="98490" y="100243"/>
                  </a:lnTo>
                  <a:lnTo>
                    <a:pt x="100461" y="76918"/>
                  </a:lnTo>
                  <a:lnTo>
                    <a:pt x="94994" y="43068"/>
                  </a:lnTo>
                  <a:lnTo>
                    <a:pt x="82919" y="24601"/>
                  </a:lnTo>
                  <a:lnTo>
                    <a:pt x="67025" y="10934"/>
                  </a:lnTo>
                  <a:lnTo>
                    <a:pt x="374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80255" y="189512"/>
              <a:ext cx="47704" cy="284271"/>
            </a:xfrm>
            <a:custGeom>
              <a:avLst/>
              <a:gdLst/>
              <a:ahLst/>
              <a:cxnLst/>
              <a:rect l="0" t="0" r="0" b="0"/>
              <a:pathLst>
                <a:path w="47704" h="284271">
                  <a:moveTo>
                    <a:pt x="5590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3308" y="118193"/>
                  </a:lnTo>
                  <a:lnTo>
                    <a:pt x="23344" y="170461"/>
                  </a:lnTo>
                  <a:lnTo>
                    <a:pt x="34097" y="230637"/>
                  </a:lnTo>
                  <a:lnTo>
                    <a:pt x="39382" y="264089"/>
                  </a:lnTo>
                  <a:lnTo>
                    <a:pt x="47703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49015" y="189512"/>
              <a:ext cx="42116" cy="273742"/>
            </a:xfrm>
            <a:custGeom>
              <a:avLst/>
              <a:gdLst/>
              <a:ahLst/>
              <a:cxnLst/>
              <a:rect l="0" t="0" r="0" b="0"/>
              <a:pathLst>
                <a:path w="42116" h="273742">
                  <a:moveTo>
                    <a:pt x="0" y="0"/>
                  </a:moveTo>
                  <a:lnTo>
                    <a:pt x="3120" y="48931"/>
                  </a:lnTo>
                  <a:lnTo>
                    <a:pt x="11454" y="96777"/>
                  </a:lnTo>
                  <a:lnTo>
                    <a:pt x="24750" y="159757"/>
                  </a:lnTo>
                  <a:lnTo>
                    <a:pt x="31405" y="216088"/>
                  </a:lnTo>
                  <a:lnTo>
                    <a:pt x="4211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19359" y="341851"/>
              <a:ext cx="80727" cy="132086"/>
            </a:xfrm>
            <a:custGeom>
              <a:avLst/>
              <a:gdLst/>
              <a:ahLst/>
              <a:cxnLst/>
              <a:rect l="0" t="0" r="0" b="0"/>
              <a:pathLst>
                <a:path w="80727" h="132086">
                  <a:moveTo>
                    <a:pt x="77056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2"/>
                  </a:lnTo>
                  <a:lnTo>
                    <a:pt x="17463" y="35981"/>
                  </a:lnTo>
                  <a:lnTo>
                    <a:pt x="1947" y="68406"/>
                  </a:lnTo>
                  <a:lnTo>
                    <a:pt x="0" y="89660"/>
                  </a:lnTo>
                  <a:lnTo>
                    <a:pt x="4204" y="109634"/>
                  </a:lnTo>
                  <a:lnTo>
                    <a:pt x="13872" y="126311"/>
                  </a:lnTo>
                  <a:lnTo>
                    <a:pt x="22065" y="130524"/>
                  </a:lnTo>
                  <a:lnTo>
                    <a:pt x="43647" y="132085"/>
                  </a:lnTo>
                  <a:lnTo>
                    <a:pt x="52443" y="128524"/>
                  </a:lnTo>
                  <a:lnTo>
                    <a:pt x="65337" y="115209"/>
                  </a:lnTo>
                  <a:lnTo>
                    <a:pt x="79173" y="87982"/>
                  </a:lnTo>
                  <a:lnTo>
                    <a:pt x="80726" y="67944"/>
                  </a:lnTo>
                  <a:lnTo>
                    <a:pt x="76347" y="48510"/>
                  </a:lnTo>
                  <a:lnTo>
                    <a:pt x="55998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09138" y="326383"/>
              <a:ext cx="194645" cy="137828"/>
            </a:xfrm>
            <a:custGeom>
              <a:avLst/>
              <a:gdLst/>
              <a:ahLst/>
              <a:cxnLst/>
              <a:rect l="0" t="0" r="0" b="0"/>
              <a:pathLst>
                <a:path w="194645" h="137828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4146"/>
                  </a:lnTo>
                  <a:lnTo>
                    <a:pt x="18177" y="115542"/>
                  </a:lnTo>
                  <a:lnTo>
                    <a:pt x="33765" y="130511"/>
                  </a:lnTo>
                  <a:lnTo>
                    <a:pt x="42835" y="136140"/>
                  </a:lnTo>
                  <a:lnTo>
                    <a:pt x="52391" y="136384"/>
                  </a:lnTo>
                  <a:lnTo>
                    <a:pt x="72368" y="127295"/>
                  </a:lnTo>
                  <a:lnTo>
                    <a:pt x="86706" y="108438"/>
                  </a:lnTo>
                  <a:lnTo>
                    <a:pt x="92168" y="96859"/>
                  </a:lnTo>
                  <a:lnTo>
                    <a:pt x="95116" y="74634"/>
                  </a:lnTo>
                  <a:lnTo>
                    <a:pt x="94265" y="63794"/>
                  </a:lnTo>
                  <a:lnTo>
                    <a:pt x="94867" y="60077"/>
                  </a:lnTo>
                  <a:lnTo>
                    <a:pt x="96438" y="61108"/>
                  </a:lnTo>
                  <a:lnTo>
                    <a:pt x="117355" y="116925"/>
                  </a:lnTo>
                  <a:lnTo>
                    <a:pt x="130486" y="131125"/>
                  </a:lnTo>
                  <a:lnTo>
                    <a:pt x="138902" y="136550"/>
                  </a:lnTo>
                  <a:lnTo>
                    <a:pt x="148022" y="137827"/>
                  </a:lnTo>
                  <a:lnTo>
                    <a:pt x="167513" y="133006"/>
                  </a:lnTo>
                  <a:lnTo>
                    <a:pt x="175285" y="126105"/>
                  </a:lnTo>
                  <a:lnTo>
                    <a:pt x="187039" y="105960"/>
                  </a:lnTo>
                  <a:lnTo>
                    <a:pt x="194644" y="68310"/>
                  </a:lnTo>
                  <a:lnTo>
                    <a:pt x="18731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59626" y="357968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49098" y="24215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22798" y="314102"/>
              <a:ext cx="257649" cy="286023"/>
            </a:xfrm>
            <a:custGeom>
              <a:avLst/>
              <a:gdLst/>
              <a:ahLst/>
              <a:cxnLst/>
              <a:rect l="0" t="0" r="0" b="0"/>
              <a:pathLst>
                <a:path w="257649" h="286023">
                  <a:moveTo>
                    <a:pt x="0" y="43866"/>
                  </a:moveTo>
                  <a:lnTo>
                    <a:pt x="20244" y="102483"/>
                  </a:lnTo>
                  <a:lnTo>
                    <a:pt x="29345" y="147299"/>
                  </a:lnTo>
                  <a:lnTo>
                    <a:pt x="30092" y="145577"/>
                  </a:lnTo>
                  <a:lnTo>
                    <a:pt x="31454" y="83818"/>
                  </a:lnTo>
                  <a:lnTo>
                    <a:pt x="33867" y="58113"/>
                  </a:lnTo>
                  <a:lnTo>
                    <a:pt x="42738" y="34990"/>
                  </a:lnTo>
                  <a:lnTo>
                    <a:pt x="49549" y="29760"/>
                  </a:lnTo>
                  <a:lnTo>
                    <a:pt x="57599" y="28613"/>
                  </a:lnTo>
                  <a:lnTo>
                    <a:pt x="74732" y="33578"/>
                  </a:lnTo>
                  <a:lnTo>
                    <a:pt x="90146" y="43583"/>
                  </a:lnTo>
                  <a:lnTo>
                    <a:pt x="111977" y="67959"/>
                  </a:lnTo>
                  <a:lnTo>
                    <a:pt x="139022" y="123179"/>
                  </a:lnTo>
                  <a:lnTo>
                    <a:pt x="145324" y="131837"/>
                  </a:lnTo>
                  <a:lnTo>
                    <a:pt x="151865" y="135269"/>
                  </a:lnTo>
                  <a:lnTo>
                    <a:pt x="158565" y="135217"/>
                  </a:lnTo>
                  <a:lnTo>
                    <a:pt x="172249" y="128920"/>
                  </a:lnTo>
                  <a:lnTo>
                    <a:pt x="207097" y="99203"/>
                  </a:lnTo>
                  <a:lnTo>
                    <a:pt x="222539" y="73131"/>
                  </a:lnTo>
                  <a:lnTo>
                    <a:pt x="224467" y="53363"/>
                  </a:lnTo>
                  <a:lnTo>
                    <a:pt x="220256" y="34049"/>
                  </a:lnTo>
                  <a:lnTo>
                    <a:pt x="210585" y="17666"/>
                  </a:lnTo>
                  <a:lnTo>
                    <a:pt x="195368" y="5706"/>
                  </a:lnTo>
                  <a:lnTo>
                    <a:pt x="186397" y="878"/>
                  </a:lnTo>
                  <a:lnTo>
                    <a:pt x="178077" y="0"/>
                  </a:lnTo>
                  <a:lnTo>
                    <a:pt x="162594" y="5263"/>
                  </a:lnTo>
                  <a:lnTo>
                    <a:pt x="151032" y="21640"/>
                  </a:lnTo>
                  <a:lnTo>
                    <a:pt x="146312" y="32558"/>
                  </a:lnTo>
                  <a:lnTo>
                    <a:pt x="144186" y="54048"/>
                  </a:lnTo>
                  <a:lnTo>
                    <a:pt x="152353" y="96440"/>
                  </a:lnTo>
                  <a:lnTo>
                    <a:pt x="167454" y="122485"/>
                  </a:lnTo>
                  <a:lnTo>
                    <a:pt x="174807" y="126694"/>
                  </a:lnTo>
                  <a:lnTo>
                    <a:pt x="192335" y="128252"/>
                  </a:lnTo>
                  <a:lnTo>
                    <a:pt x="199584" y="124690"/>
                  </a:lnTo>
                  <a:lnTo>
                    <a:pt x="210756" y="111374"/>
                  </a:lnTo>
                  <a:lnTo>
                    <a:pt x="223623" y="84146"/>
                  </a:lnTo>
                  <a:lnTo>
                    <a:pt x="227460" y="83587"/>
                  </a:lnTo>
                  <a:lnTo>
                    <a:pt x="231189" y="89064"/>
                  </a:lnTo>
                  <a:lnTo>
                    <a:pt x="237281" y="109578"/>
                  </a:lnTo>
                  <a:lnTo>
                    <a:pt x="247103" y="168925"/>
                  </a:lnTo>
                  <a:lnTo>
                    <a:pt x="257648" y="212069"/>
                  </a:lnTo>
                  <a:lnTo>
                    <a:pt x="255670" y="233267"/>
                  </a:lnTo>
                  <a:lnTo>
                    <a:pt x="251165" y="241493"/>
                  </a:lnTo>
                  <a:lnTo>
                    <a:pt x="236800" y="253753"/>
                  </a:lnTo>
                  <a:lnTo>
                    <a:pt x="203394" y="267232"/>
                  </a:lnTo>
                  <a:lnTo>
                    <a:pt x="150184" y="275031"/>
                  </a:lnTo>
                  <a:lnTo>
                    <a:pt x="103972" y="283504"/>
                  </a:lnTo>
                  <a:lnTo>
                    <a:pt x="84228" y="286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49181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49181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80269" y="511263"/>
              <a:ext cx="2389970" cy="78333"/>
            </a:xfrm>
            <a:custGeom>
              <a:avLst/>
              <a:gdLst/>
              <a:ahLst/>
              <a:cxnLst/>
              <a:rect l="0" t="0" r="0" b="0"/>
              <a:pathLst>
                <a:path w="2389970" h="78333">
                  <a:moveTo>
                    <a:pt x="2389969" y="4633"/>
                  </a:moveTo>
                  <a:lnTo>
                    <a:pt x="2352883" y="39380"/>
                  </a:lnTo>
                  <a:lnTo>
                    <a:pt x="2334881" y="48542"/>
                  </a:lnTo>
                  <a:lnTo>
                    <a:pt x="2325168" y="49113"/>
                  </a:lnTo>
                  <a:lnTo>
                    <a:pt x="2305017" y="43509"/>
                  </a:lnTo>
                  <a:lnTo>
                    <a:pt x="2270720" y="24357"/>
                  </a:lnTo>
                  <a:lnTo>
                    <a:pt x="2251572" y="24318"/>
                  </a:lnTo>
                  <a:lnTo>
                    <a:pt x="2234482" y="31319"/>
                  </a:lnTo>
                  <a:lnTo>
                    <a:pt x="2198859" y="49289"/>
                  </a:lnTo>
                  <a:lnTo>
                    <a:pt x="2178689" y="50606"/>
                  </a:lnTo>
                  <a:lnTo>
                    <a:pt x="2158026" y="46122"/>
                  </a:lnTo>
                  <a:lnTo>
                    <a:pt x="2105657" y="23254"/>
                  </a:lnTo>
                  <a:lnTo>
                    <a:pt x="2084625" y="21877"/>
                  </a:lnTo>
                  <a:lnTo>
                    <a:pt x="2064748" y="26335"/>
                  </a:lnTo>
                  <a:lnTo>
                    <a:pt x="2020007" y="49186"/>
                  </a:lnTo>
                  <a:lnTo>
                    <a:pt x="1996644" y="50561"/>
                  </a:lnTo>
                  <a:lnTo>
                    <a:pt x="1949107" y="41911"/>
                  </a:lnTo>
                  <a:lnTo>
                    <a:pt x="1892186" y="17182"/>
                  </a:lnTo>
                  <a:lnTo>
                    <a:pt x="1865745" y="11380"/>
                  </a:lnTo>
                  <a:lnTo>
                    <a:pt x="1810644" y="17187"/>
                  </a:lnTo>
                  <a:lnTo>
                    <a:pt x="1785051" y="24251"/>
                  </a:lnTo>
                  <a:lnTo>
                    <a:pt x="1730751" y="48911"/>
                  </a:lnTo>
                  <a:lnTo>
                    <a:pt x="1690708" y="49208"/>
                  </a:lnTo>
                  <a:lnTo>
                    <a:pt x="1635254" y="38828"/>
                  </a:lnTo>
                  <a:lnTo>
                    <a:pt x="1582361" y="25512"/>
                  </a:lnTo>
                  <a:lnTo>
                    <a:pt x="1557249" y="20932"/>
                  </a:lnTo>
                  <a:lnTo>
                    <a:pt x="1496588" y="27523"/>
                  </a:lnTo>
                  <a:lnTo>
                    <a:pt x="1444789" y="40090"/>
                  </a:lnTo>
                  <a:lnTo>
                    <a:pt x="1392356" y="45432"/>
                  </a:lnTo>
                  <a:lnTo>
                    <a:pt x="1350886" y="44018"/>
                  </a:lnTo>
                  <a:lnTo>
                    <a:pt x="1294952" y="26884"/>
                  </a:lnTo>
                  <a:lnTo>
                    <a:pt x="1238843" y="11888"/>
                  </a:lnTo>
                  <a:lnTo>
                    <a:pt x="1191105" y="0"/>
                  </a:lnTo>
                  <a:lnTo>
                    <a:pt x="1147880" y="6491"/>
                  </a:lnTo>
                  <a:lnTo>
                    <a:pt x="1116102" y="18831"/>
                  </a:lnTo>
                  <a:lnTo>
                    <a:pt x="1073923" y="38373"/>
                  </a:lnTo>
                  <a:lnTo>
                    <a:pt x="1036737" y="44266"/>
                  </a:lnTo>
                  <a:lnTo>
                    <a:pt x="976184" y="37851"/>
                  </a:lnTo>
                  <a:lnTo>
                    <a:pt x="924882" y="22200"/>
                  </a:lnTo>
                  <a:lnTo>
                    <a:pt x="883912" y="9838"/>
                  </a:lnTo>
                  <a:lnTo>
                    <a:pt x="828147" y="5661"/>
                  </a:lnTo>
                  <a:lnTo>
                    <a:pt x="791689" y="10527"/>
                  </a:lnTo>
                  <a:lnTo>
                    <a:pt x="731027" y="31218"/>
                  </a:lnTo>
                  <a:lnTo>
                    <a:pt x="685703" y="31617"/>
                  </a:lnTo>
                  <a:lnTo>
                    <a:pt x="622878" y="21271"/>
                  </a:lnTo>
                  <a:lnTo>
                    <a:pt x="563718" y="24774"/>
                  </a:lnTo>
                  <a:lnTo>
                    <a:pt x="528117" y="34647"/>
                  </a:lnTo>
                  <a:lnTo>
                    <a:pt x="474005" y="59423"/>
                  </a:lnTo>
                  <a:lnTo>
                    <a:pt x="431085" y="59731"/>
                  </a:lnTo>
                  <a:lnTo>
                    <a:pt x="379821" y="49355"/>
                  </a:lnTo>
                  <a:lnTo>
                    <a:pt x="340787" y="41801"/>
                  </a:lnTo>
                  <a:lnTo>
                    <a:pt x="317577" y="43769"/>
                  </a:lnTo>
                  <a:lnTo>
                    <a:pt x="260321" y="63021"/>
                  </a:lnTo>
                  <a:lnTo>
                    <a:pt x="235021" y="64508"/>
                  </a:lnTo>
                  <a:lnTo>
                    <a:pt x="179432" y="52870"/>
                  </a:lnTo>
                  <a:lnTo>
                    <a:pt x="158126" y="52588"/>
                  </a:lnTo>
                  <a:lnTo>
                    <a:pt x="136959" y="57532"/>
                  </a:lnTo>
                  <a:lnTo>
                    <a:pt x="105311" y="69960"/>
                  </a:lnTo>
                  <a:lnTo>
                    <a:pt x="73707" y="67793"/>
                  </a:lnTo>
                  <a:lnTo>
                    <a:pt x="52646" y="62730"/>
                  </a:lnTo>
                  <a:lnTo>
                    <a:pt x="43286" y="63251"/>
                  </a:lnTo>
                  <a:lnTo>
                    <a:pt x="0" y="78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698607" y="838617"/>
            <a:ext cx="2135155" cy="528058"/>
            <a:chOff x="5698607" y="838617"/>
            <a:chExt cx="2135155" cy="528058"/>
          </a:xfrm>
        </p:grpSpPr>
        <p:sp>
          <p:nvSpPr>
            <p:cNvPr id="57" name="Freeform 56"/>
            <p:cNvSpPr/>
            <p:nvPr/>
          </p:nvSpPr>
          <p:spPr>
            <a:xfrm>
              <a:off x="5856040" y="937036"/>
              <a:ext cx="18862" cy="178985"/>
            </a:xfrm>
            <a:custGeom>
              <a:avLst/>
              <a:gdLst/>
              <a:ahLst/>
              <a:cxnLst/>
              <a:rect l="0" t="0" r="0" b="0"/>
              <a:pathLst>
                <a:path w="18862" h="178985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4678" y="133397"/>
                  </a:lnTo>
                  <a:lnTo>
                    <a:pt x="1886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98607" y="838617"/>
              <a:ext cx="363674" cy="390464"/>
            </a:xfrm>
            <a:custGeom>
              <a:avLst/>
              <a:gdLst/>
              <a:ahLst/>
              <a:cxnLst/>
              <a:rect l="0" t="0" r="0" b="0"/>
              <a:pathLst>
                <a:path w="363674" h="390464">
                  <a:moveTo>
                    <a:pt x="239465" y="24719"/>
                  </a:moveTo>
                  <a:lnTo>
                    <a:pt x="201987" y="16386"/>
                  </a:lnTo>
                  <a:lnTo>
                    <a:pt x="150564" y="14624"/>
                  </a:lnTo>
                  <a:lnTo>
                    <a:pt x="126254" y="20623"/>
                  </a:lnTo>
                  <a:lnTo>
                    <a:pt x="63829" y="48536"/>
                  </a:lnTo>
                  <a:lnTo>
                    <a:pt x="40416" y="70771"/>
                  </a:lnTo>
                  <a:lnTo>
                    <a:pt x="21780" y="99585"/>
                  </a:lnTo>
                  <a:lnTo>
                    <a:pt x="2439" y="152385"/>
                  </a:lnTo>
                  <a:lnTo>
                    <a:pt x="0" y="189928"/>
                  </a:lnTo>
                  <a:lnTo>
                    <a:pt x="12164" y="250979"/>
                  </a:lnTo>
                  <a:lnTo>
                    <a:pt x="32123" y="308282"/>
                  </a:lnTo>
                  <a:lnTo>
                    <a:pt x="45538" y="328562"/>
                  </a:lnTo>
                  <a:lnTo>
                    <a:pt x="95896" y="374061"/>
                  </a:lnTo>
                  <a:lnTo>
                    <a:pt x="114825" y="383923"/>
                  </a:lnTo>
                  <a:lnTo>
                    <a:pt x="156392" y="390463"/>
                  </a:lnTo>
                  <a:lnTo>
                    <a:pt x="206028" y="384267"/>
                  </a:lnTo>
                  <a:lnTo>
                    <a:pt x="237747" y="373927"/>
                  </a:lnTo>
                  <a:lnTo>
                    <a:pt x="262483" y="355396"/>
                  </a:lnTo>
                  <a:lnTo>
                    <a:pt x="313074" y="295900"/>
                  </a:lnTo>
                  <a:lnTo>
                    <a:pt x="335633" y="255841"/>
                  </a:lnTo>
                  <a:lnTo>
                    <a:pt x="358604" y="193131"/>
                  </a:lnTo>
                  <a:lnTo>
                    <a:pt x="363673" y="155987"/>
                  </a:lnTo>
                  <a:lnTo>
                    <a:pt x="356980" y="101515"/>
                  </a:lnTo>
                  <a:lnTo>
                    <a:pt x="341273" y="48814"/>
                  </a:lnTo>
                  <a:lnTo>
                    <a:pt x="335413" y="37273"/>
                  </a:lnTo>
                  <a:lnTo>
                    <a:pt x="319543" y="21330"/>
                  </a:lnTo>
                  <a:lnTo>
                    <a:pt x="280759" y="1563"/>
                  </a:lnTo>
                  <a:lnTo>
                    <a:pt x="260158" y="0"/>
                  </a:lnTo>
                  <a:lnTo>
                    <a:pt x="218408" y="3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17098" y="838889"/>
              <a:ext cx="234719" cy="347954"/>
            </a:xfrm>
            <a:custGeom>
              <a:avLst/>
              <a:gdLst/>
              <a:ahLst/>
              <a:cxnLst/>
              <a:rect l="0" t="0" r="0" b="0"/>
              <a:pathLst>
                <a:path w="234719" h="347954">
                  <a:moveTo>
                    <a:pt x="21057" y="56033"/>
                  </a:moveTo>
                  <a:lnTo>
                    <a:pt x="9879" y="67211"/>
                  </a:lnTo>
                  <a:lnTo>
                    <a:pt x="7756" y="66995"/>
                  </a:lnTo>
                  <a:lnTo>
                    <a:pt x="7510" y="63341"/>
                  </a:lnTo>
                  <a:lnTo>
                    <a:pt x="8517" y="57395"/>
                  </a:lnTo>
                  <a:lnTo>
                    <a:pt x="21111" y="37849"/>
                  </a:lnTo>
                  <a:lnTo>
                    <a:pt x="39660" y="17240"/>
                  </a:lnTo>
                  <a:lnTo>
                    <a:pt x="65564" y="1905"/>
                  </a:lnTo>
                  <a:lnTo>
                    <a:pt x="88411" y="0"/>
                  </a:lnTo>
                  <a:lnTo>
                    <a:pt x="111823" y="4223"/>
                  </a:lnTo>
                  <a:lnTo>
                    <a:pt x="130028" y="13899"/>
                  </a:lnTo>
                  <a:lnTo>
                    <a:pt x="142798" y="29118"/>
                  </a:lnTo>
                  <a:lnTo>
                    <a:pt x="147841" y="38090"/>
                  </a:lnTo>
                  <a:lnTo>
                    <a:pt x="154939" y="78662"/>
                  </a:lnTo>
                  <a:lnTo>
                    <a:pt x="150360" y="101575"/>
                  </a:lnTo>
                  <a:lnTo>
                    <a:pt x="134628" y="127629"/>
                  </a:lnTo>
                  <a:lnTo>
                    <a:pt x="120666" y="141665"/>
                  </a:lnTo>
                  <a:lnTo>
                    <a:pt x="102762" y="151804"/>
                  </a:lnTo>
                  <a:lnTo>
                    <a:pt x="98924" y="152635"/>
                  </a:lnTo>
                  <a:lnTo>
                    <a:pt x="98704" y="150850"/>
                  </a:lnTo>
                  <a:lnTo>
                    <a:pt x="100898" y="147320"/>
                  </a:lnTo>
                  <a:lnTo>
                    <a:pt x="115813" y="143398"/>
                  </a:lnTo>
                  <a:lnTo>
                    <a:pt x="136870" y="142825"/>
                  </a:lnTo>
                  <a:lnTo>
                    <a:pt x="189513" y="155099"/>
                  </a:lnTo>
                  <a:lnTo>
                    <a:pt x="207451" y="167912"/>
                  </a:lnTo>
                  <a:lnTo>
                    <a:pt x="222052" y="185306"/>
                  </a:lnTo>
                  <a:lnTo>
                    <a:pt x="232440" y="204734"/>
                  </a:lnTo>
                  <a:lnTo>
                    <a:pt x="234718" y="225068"/>
                  </a:lnTo>
                  <a:lnTo>
                    <a:pt x="226649" y="266717"/>
                  </a:lnTo>
                  <a:lnTo>
                    <a:pt x="205384" y="307569"/>
                  </a:lnTo>
                  <a:lnTo>
                    <a:pt x="192278" y="324195"/>
                  </a:lnTo>
                  <a:lnTo>
                    <a:pt x="166156" y="341119"/>
                  </a:lnTo>
                  <a:lnTo>
                    <a:pt x="130599" y="347953"/>
                  </a:lnTo>
                  <a:lnTo>
                    <a:pt x="96018" y="344389"/>
                  </a:lnTo>
                  <a:lnTo>
                    <a:pt x="42280" y="321054"/>
                  </a:lnTo>
                  <a:lnTo>
                    <a:pt x="0" y="308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15008" y="1042350"/>
              <a:ext cx="187168" cy="324325"/>
            </a:xfrm>
            <a:custGeom>
              <a:avLst/>
              <a:gdLst/>
              <a:ahLst/>
              <a:cxnLst/>
              <a:rect l="0" t="0" r="0" b="0"/>
              <a:pathLst>
                <a:path w="187168" h="324325">
                  <a:moveTo>
                    <a:pt x="39044" y="115784"/>
                  </a:moveTo>
                  <a:lnTo>
                    <a:pt x="27865" y="132552"/>
                  </a:lnTo>
                  <a:lnTo>
                    <a:pt x="20914" y="165336"/>
                  </a:lnTo>
                  <a:lnTo>
                    <a:pt x="26970" y="217166"/>
                  </a:lnTo>
                  <a:lnTo>
                    <a:pt x="42812" y="278787"/>
                  </a:lnTo>
                  <a:lnTo>
                    <a:pt x="47569" y="319799"/>
                  </a:lnTo>
                  <a:lnTo>
                    <a:pt x="45897" y="324324"/>
                  </a:lnTo>
                  <a:lnTo>
                    <a:pt x="42443" y="322661"/>
                  </a:lnTo>
                  <a:lnTo>
                    <a:pt x="37800" y="316873"/>
                  </a:lnTo>
                  <a:lnTo>
                    <a:pt x="32642" y="297964"/>
                  </a:lnTo>
                  <a:lnTo>
                    <a:pt x="23742" y="242107"/>
                  </a:lnTo>
                  <a:lnTo>
                    <a:pt x="10718" y="183154"/>
                  </a:lnTo>
                  <a:lnTo>
                    <a:pt x="0" y="126449"/>
                  </a:lnTo>
                  <a:lnTo>
                    <a:pt x="959" y="84239"/>
                  </a:lnTo>
                  <a:lnTo>
                    <a:pt x="6909" y="57311"/>
                  </a:lnTo>
                  <a:lnTo>
                    <a:pt x="17353" y="33644"/>
                  </a:lnTo>
                  <a:lnTo>
                    <a:pt x="36032" y="14547"/>
                  </a:lnTo>
                  <a:lnTo>
                    <a:pt x="47565" y="6179"/>
                  </a:lnTo>
                  <a:lnTo>
                    <a:pt x="69737" y="0"/>
                  </a:lnTo>
                  <a:lnTo>
                    <a:pt x="101950" y="3099"/>
                  </a:lnTo>
                  <a:lnTo>
                    <a:pt x="121984" y="9550"/>
                  </a:lnTo>
                  <a:lnTo>
                    <a:pt x="161244" y="39375"/>
                  </a:lnTo>
                  <a:lnTo>
                    <a:pt x="182746" y="65458"/>
                  </a:lnTo>
                  <a:lnTo>
                    <a:pt x="186318" y="75215"/>
                  </a:lnTo>
                  <a:lnTo>
                    <a:pt x="187167" y="95414"/>
                  </a:lnTo>
                  <a:lnTo>
                    <a:pt x="175479" y="126516"/>
                  </a:lnTo>
                  <a:lnTo>
                    <a:pt x="160513" y="141221"/>
                  </a:lnTo>
                  <a:lnTo>
                    <a:pt x="122308" y="165782"/>
                  </a:lnTo>
                  <a:lnTo>
                    <a:pt x="98667" y="169981"/>
                  </a:lnTo>
                  <a:lnTo>
                    <a:pt x="49572" y="168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61493" y="1069993"/>
              <a:ext cx="143751" cy="154358"/>
            </a:xfrm>
            <a:custGeom>
              <a:avLst/>
              <a:gdLst/>
              <a:ahLst/>
              <a:cxnLst/>
              <a:rect l="0" t="0" r="0" b="0"/>
              <a:pathLst>
                <a:path w="143751" h="154358">
                  <a:moveTo>
                    <a:pt x="108414" y="24970"/>
                  </a:moveTo>
                  <a:lnTo>
                    <a:pt x="90433" y="9329"/>
                  </a:lnTo>
                  <a:lnTo>
                    <a:pt x="73516" y="1251"/>
                  </a:lnTo>
                  <a:lnTo>
                    <a:pt x="54299" y="0"/>
                  </a:lnTo>
                  <a:lnTo>
                    <a:pt x="35230" y="4514"/>
                  </a:lnTo>
                  <a:lnTo>
                    <a:pt x="18956" y="14319"/>
                  </a:lnTo>
                  <a:lnTo>
                    <a:pt x="7043" y="29595"/>
                  </a:lnTo>
                  <a:lnTo>
                    <a:pt x="2229" y="38582"/>
                  </a:lnTo>
                  <a:lnTo>
                    <a:pt x="0" y="61046"/>
                  </a:lnTo>
                  <a:lnTo>
                    <a:pt x="8100" y="108005"/>
                  </a:lnTo>
                  <a:lnTo>
                    <a:pt x="23189" y="134841"/>
                  </a:lnTo>
                  <a:lnTo>
                    <a:pt x="38951" y="147111"/>
                  </a:lnTo>
                  <a:lnTo>
                    <a:pt x="48066" y="152021"/>
                  </a:lnTo>
                  <a:lnTo>
                    <a:pt x="67555" y="154357"/>
                  </a:lnTo>
                  <a:lnTo>
                    <a:pt x="108662" y="146325"/>
                  </a:lnTo>
                  <a:lnTo>
                    <a:pt x="116768" y="140968"/>
                  </a:lnTo>
                  <a:lnTo>
                    <a:pt x="128895" y="125658"/>
                  </a:lnTo>
                  <a:lnTo>
                    <a:pt x="142298" y="97308"/>
                  </a:lnTo>
                  <a:lnTo>
                    <a:pt x="143750" y="77007"/>
                  </a:lnTo>
                  <a:lnTo>
                    <a:pt x="139327" y="57457"/>
                  </a:lnTo>
                  <a:lnTo>
                    <a:pt x="129561" y="40968"/>
                  </a:lnTo>
                  <a:lnTo>
                    <a:pt x="117423" y="32081"/>
                  </a:lnTo>
                  <a:lnTo>
                    <a:pt x="97885" y="24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96249" y="1105492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16789" y="62280"/>
                  </a:lnTo>
                  <a:lnTo>
                    <a:pt x="23332" y="110092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96249" y="98967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01534" y="1088004"/>
              <a:ext cx="126343" cy="154359"/>
            </a:xfrm>
            <a:custGeom>
              <a:avLst/>
              <a:gdLst/>
              <a:ahLst/>
              <a:cxnLst/>
              <a:rect l="0" t="0" r="0" b="0"/>
              <a:pathLst>
                <a:path w="126343" h="154359">
                  <a:moveTo>
                    <a:pt x="0" y="38545"/>
                  </a:moveTo>
                  <a:lnTo>
                    <a:pt x="5589" y="100637"/>
                  </a:lnTo>
                  <a:lnTo>
                    <a:pt x="6065" y="104506"/>
                  </a:lnTo>
                  <a:lnTo>
                    <a:pt x="5213" y="103576"/>
                  </a:lnTo>
                  <a:lnTo>
                    <a:pt x="3476" y="99447"/>
                  </a:lnTo>
                  <a:lnTo>
                    <a:pt x="1856" y="59197"/>
                  </a:lnTo>
                  <a:lnTo>
                    <a:pt x="9778" y="22177"/>
                  </a:lnTo>
                  <a:lnTo>
                    <a:pt x="20333" y="3584"/>
                  </a:lnTo>
                  <a:lnTo>
                    <a:pt x="27593" y="30"/>
                  </a:lnTo>
                  <a:lnTo>
                    <a:pt x="35943" y="0"/>
                  </a:lnTo>
                  <a:lnTo>
                    <a:pt x="53409" y="6206"/>
                  </a:lnTo>
                  <a:lnTo>
                    <a:pt x="90886" y="35860"/>
                  </a:lnTo>
                  <a:lnTo>
                    <a:pt x="106607" y="67515"/>
                  </a:lnTo>
                  <a:lnTo>
                    <a:pt x="122934" y="122428"/>
                  </a:lnTo>
                  <a:lnTo>
                    <a:pt x="126342" y="154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59461" y="863336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5684" y="154167"/>
                  </a:lnTo>
                  <a:lnTo>
                    <a:pt x="21166" y="213770"/>
                  </a:lnTo>
                  <a:lnTo>
                    <a:pt x="29181" y="264885"/>
                  </a:lnTo>
                  <a:lnTo>
                    <a:pt x="31110" y="319695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96290" y="100020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6363" y="5589"/>
                  </a:lnTo>
                  <a:lnTo>
                    <a:pt x="44451" y="21331"/>
                  </a:lnTo>
                  <a:lnTo>
                    <a:pt x="17460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78276" y="1060115"/>
              <a:ext cx="155486" cy="192777"/>
            </a:xfrm>
            <a:custGeom>
              <a:avLst/>
              <a:gdLst/>
              <a:ahLst/>
              <a:cxnLst/>
              <a:rect l="0" t="0" r="0" b="0"/>
              <a:pathLst>
                <a:path w="155486" h="192777">
                  <a:moveTo>
                    <a:pt x="112812" y="34848"/>
                  </a:moveTo>
                  <a:lnTo>
                    <a:pt x="118401" y="18081"/>
                  </a:lnTo>
                  <a:lnTo>
                    <a:pt x="116538" y="11972"/>
                  </a:lnTo>
                  <a:lnTo>
                    <a:pt x="111787" y="6729"/>
                  </a:lnTo>
                  <a:lnTo>
                    <a:pt x="105109" y="2064"/>
                  </a:lnTo>
                  <a:lnTo>
                    <a:pt x="82092" y="0"/>
                  </a:lnTo>
                  <a:lnTo>
                    <a:pt x="30835" y="8208"/>
                  </a:lnTo>
                  <a:lnTo>
                    <a:pt x="11647" y="20668"/>
                  </a:lnTo>
                  <a:lnTo>
                    <a:pt x="3255" y="28904"/>
                  </a:lnTo>
                  <a:lnTo>
                    <a:pt x="0" y="36735"/>
                  </a:lnTo>
                  <a:lnTo>
                    <a:pt x="169" y="44295"/>
                  </a:lnTo>
                  <a:lnTo>
                    <a:pt x="2622" y="51674"/>
                  </a:lnTo>
                  <a:lnTo>
                    <a:pt x="8936" y="57764"/>
                  </a:lnTo>
                  <a:lnTo>
                    <a:pt x="28431" y="67650"/>
                  </a:lnTo>
                  <a:lnTo>
                    <a:pt x="89539" y="78856"/>
                  </a:lnTo>
                  <a:lnTo>
                    <a:pt x="110657" y="85993"/>
                  </a:lnTo>
                  <a:lnTo>
                    <a:pt x="150670" y="116294"/>
                  </a:lnTo>
                  <a:lnTo>
                    <a:pt x="154428" y="124240"/>
                  </a:lnTo>
                  <a:lnTo>
                    <a:pt x="155485" y="142428"/>
                  </a:lnTo>
                  <a:lnTo>
                    <a:pt x="151789" y="149852"/>
                  </a:lnTo>
                  <a:lnTo>
                    <a:pt x="138324" y="161220"/>
                  </a:lnTo>
                  <a:lnTo>
                    <a:pt x="111012" y="174197"/>
                  </a:lnTo>
                  <a:lnTo>
                    <a:pt x="54718" y="184307"/>
                  </a:lnTo>
                  <a:lnTo>
                    <a:pt x="28584" y="192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688590" y="1949325"/>
            <a:ext cx="3053155" cy="615781"/>
            <a:chOff x="5688590" y="1949325"/>
            <a:chExt cx="3053155" cy="615781"/>
          </a:xfrm>
        </p:grpSpPr>
        <p:sp>
          <p:nvSpPr>
            <p:cNvPr id="69" name="Freeform 68"/>
            <p:cNvSpPr/>
            <p:nvPr/>
          </p:nvSpPr>
          <p:spPr>
            <a:xfrm>
              <a:off x="5801400" y="2013242"/>
              <a:ext cx="220901" cy="266652"/>
            </a:xfrm>
            <a:custGeom>
              <a:avLst/>
              <a:gdLst/>
              <a:ahLst/>
              <a:cxnLst/>
              <a:rect l="0" t="0" r="0" b="0"/>
              <a:pathLst>
                <a:path w="220901" h="266652">
                  <a:moveTo>
                    <a:pt x="31387" y="50343"/>
                  </a:moveTo>
                  <a:lnTo>
                    <a:pt x="40962" y="19061"/>
                  </a:lnTo>
                  <a:lnTo>
                    <a:pt x="51631" y="2905"/>
                  </a:lnTo>
                  <a:lnTo>
                    <a:pt x="57751" y="0"/>
                  </a:lnTo>
                  <a:lnTo>
                    <a:pt x="64171" y="403"/>
                  </a:lnTo>
                  <a:lnTo>
                    <a:pt x="70790" y="3012"/>
                  </a:lnTo>
                  <a:lnTo>
                    <a:pt x="91285" y="23451"/>
                  </a:lnTo>
                  <a:lnTo>
                    <a:pt x="110766" y="62968"/>
                  </a:lnTo>
                  <a:lnTo>
                    <a:pt x="122760" y="114622"/>
                  </a:lnTo>
                  <a:lnTo>
                    <a:pt x="122022" y="152837"/>
                  </a:lnTo>
                  <a:lnTo>
                    <a:pt x="106884" y="207903"/>
                  </a:lnTo>
                  <a:lnTo>
                    <a:pt x="88331" y="238577"/>
                  </a:lnTo>
                  <a:lnTo>
                    <a:pt x="70734" y="255275"/>
                  </a:lnTo>
                  <a:lnTo>
                    <a:pt x="48095" y="264256"/>
                  </a:lnTo>
                  <a:lnTo>
                    <a:pt x="35506" y="266651"/>
                  </a:lnTo>
                  <a:lnTo>
                    <a:pt x="24775" y="264739"/>
                  </a:lnTo>
                  <a:lnTo>
                    <a:pt x="6612" y="253255"/>
                  </a:lnTo>
                  <a:lnTo>
                    <a:pt x="2002" y="245279"/>
                  </a:lnTo>
                  <a:lnTo>
                    <a:pt x="0" y="227058"/>
                  </a:lnTo>
                  <a:lnTo>
                    <a:pt x="6129" y="210381"/>
                  </a:lnTo>
                  <a:lnTo>
                    <a:pt x="11039" y="202659"/>
                  </a:lnTo>
                  <a:lnTo>
                    <a:pt x="25853" y="190959"/>
                  </a:lnTo>
                  <a:lnTo>
                    <a:pt x="34717" y="186201"/>
                  </a:lnTo>
                  <a:lnTo>
                    <a:pt x="53924" y="184034"/>
                  </a:lnTo>
                  <a:lnTo>
                    <a:pt x="72989" y="188140"/>
                  </a:lnTo>
                  <a:lnTo>
                    <a:pt x="127177" y="214601"/>
                  </a:lnTo>
                  <a:lnTo>
                    <a:pt x="171581" y="226072"/>
                  </a:lnTo>
                  <a:lnTo>
                    <a:pt x="220900" y="229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88590" y="1949325"/>
              <a:ext cx="403994" cy="416898"/>
            </a:xfrm>
            <a:custGeom>
              <a:avLst/>
              <a:gdLst/>
              <a:ahLst/>
              <a:cxnLst/>
              <a:rect l="0" t="0" r="0" b="0"/>
              <a:pathLst>
                <a:path w="403994" h="416898">
                  <a:moveTo>
                    <a:pt x="344239" y="30032"/>
                  </a:moveTo>
                  <a:lnTo>
                    <a:pt x="326258" y="14391"/>
                  </a:lnTo>
                  <a:lnTo>
                    <a:pt x="309341" y="6313"/>
                  </a:lnTo>
                  <a:lnTo>
                    <a:pt x="254244" y="0"/>
                  </a:lnTo>
                  <a:lnTo>
                    <a:pt x="193968" y="1873"/>
                  </a:lnTo>
                  <a:lnTo>
                    <a:pt x="137261" y="13161"/>
                  </a:lnTo>
                  <a:lnTo>
                    <a:pt x="108737" y="28803"/>
                  </a:lnTo>
                  <a:lnTo>
                    <a:pt x="78138" y="56219"/>
                  </a:lnTo>
                  <a:lnTo>
                    <a:pt x="31539" y="116756"/>
                  </a:lnTo>
                  <a:lnTo>
                    <a:pt x="7604" y="177650"/>
                  </a:lnTo>
                  <a:lnTo>
                    <a:pt x="0" y="212201"/>
                  </a:lnTo>
                  <a:lnTo>
                    <a:pt x="867" y="252074"/>
                  </a:lnTo>
                  <a:lnTo>
                    <a:pt x="14882" y="313039"/>
                  </a:lnTo>
                  <a:lnTo>
                    <a:pt x="26203" y="344343"/>
                  </a:lnTo>
                  <a:lnTo>
                    <a:pt x="57097" y="383826"/>
                  </a:lnTo>
                  <a:lnTo>
                    <a:pt x="83295" y="399762"/>
                  </a:lnTo>
                  <a:lnTo>
                    <a:pt x="125928" y="414457"/>
                  </a:lnTo>
                  <a:lnTo>
                    <a:pt x="169330" y="416897"/>
                  </a:lnTo>
                  <a:lnTo>
                    <a:pt x="227576" y="404732"/>
                  </a:lnTo>
                  <a:lnTo>
                    <a:pt x="280956" y="376441"/>
                  </a:lnTo>
                  <a:lnTo>
                    <a:pt x="323160" y="343604"/>
                  </a:lnTo>
                  <a:lnTo>
                    <a:pt x="371697" y="282516"/>
                  </a:lnTo>
                  <a:lnTo>
                    <a:pt x="395875" y="221714"/>
                  </a:lnTo>
                  <a:lnTo>
                    <a:pt x="403993" y="182363"/>
                  </a:lnTo>
                  <a:lnTo>
                    <a:pt x="403278" y="139898"/>
                  </a:lnTo>
                  <a:lnTo>
                    <a:pt x="397385" y="117466"/>
                  </a:lnTo>
                  <a:lnTo>
                    <a:pt x="374537" y="84001"/>
                  </a:lnTo>
                  <a:lnTo>
                    <a:pt x="360044" y="70396"/>
                  </a:lnTo>
                  <a:lnTo>
                    <a:pt x="300648" y="43988"/>
                  </a:lnTo>
                  <a:lnTo>
                    <a:pt x="291596" y="40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48767" y="2084642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3120" y="60384"/>
                  </a:lnTo>
                  <a:lnTo>
                    <a:pt x="8333" y="111868"/>
                  </a:lnTo>
                  <a:lnTo>
                    <a:pt x="12997" y="159878"/>
                  </a:lnTo>
                  <a:lnTo>
                    <a:pt x="19464" y="222914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48463" y="2263626"/>
              <a:ext cx="5590" cy="126344"/>
            </a:xfrm>
            <a:custGeom>
              <a:avLst/>
              <a:gdLst/>
              <a:ahLst/>
              <a:cxnLst/>
              <a:rect l="0" t="0" r="0" b="0"/>
              <a:pathLst>
                <a:path w="5590" h="126344">
                  <a:moveTo>
                    <a:pt x="5589" y="0"/>
                  </a:moveTo>
                  <a:lnTo>
                    <a:pt x="0" y="16768"/>
                  </a:lnTo>
                  <a:lnTo>
                    <a:pt x="3271" y="69517"/>
                  </a:lnTo>
                  <a:lnTo>
                    <a:pt x="5589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54052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27751" y="2218328"/>
              <a:ext cx="263269" cy="168243"/>
            </a:xfrm>
            <a:custGeom>
              <a:avLst/>
              <a:gdLst/>
              <a:ahLst/>
              <a:cxnLst/>
              <a:rect l="0" t="0" r="0" b="0"/>
              <a:pathLst>
                <a:path w="263269" h="168243">
                  <a:moveTo>
                    <a:pt x="0" y="66355"/>
                  </a:moveTo>
                  <a:lnTo>
                    <a:pt x="14654" y="128448"/>
                  </a:lnTo>
                  <a:lnTo>
                    <a:pt x="25858" y="164408"/>
                  </a:lnTo>
                  <a:lnTo>
                    <a:pt x="23971" y="159068"/>
                  </a:lnTo>
                  <a:lnTo>
                    <a:pt x="21441" y="105890"/>
                  </a:lnTo>
                  <a:lnTo>
                    <a:pt x="26722" y="57397"/>
                  </a:lnTo>
                  <a:lnTo>
                    <a:pt x="41323" y="30296"/>
                  </a:lnTo>
                  <a:lnTo>
                    <a:pt x="47436" y="27108"/>
                  </a:lnTo>
                  <a:lnTo>
                    <a:pt x="53851" y="27322"/>
                  </a:lnTo>
                  <a:lnTo>
                    <a:pt x="67218" y="33800"/>
                  </a:lnTo>
                  <a:lnTo>
                    <a:pt x="80956" y="44477"/>
                  </a:lnTo>
                  <a:lnTo>
                    <a:pt x="101846" y="74821"/>
                  </a:lnTo>
                  <a:lnTo>
                    <a:pt x="117264" y="113447"/>
                  </a:lnTo>
                  <a:lnTo>
                    <a:pt x="122630" y="118807"/>
                  </a:lnTo>
                  <a:lnTo>
                    <a:pt x="128546" y="118871"/>
                  </a:lnTo>
                  <a:lnTo>
                    <a:pt x="160443" y="104935"/>
                  </a:lnTo>
                  <a:lnTo>
                    <a:pt x="219234" y="92623"/>
                  </a:lnTo>
                  <a:lnTo>
                    <a:pt x="249012" y="75308"/>
                  </a:lnTo>
                  <a:lnTo>
                    <a:pt x="257255" y="68814"/>
                  </a:lnTo>
                  <a:lnTo>
                    <a:pt x="261581" y="60976"/>
                  </a:lnTo>
                  <a:lnTo>
                    <a:pt x="263268" y="42908"/>
                  </a:lnTo>
                  <a:lnTo>
                    <a:pt x="256998" y="26298"/>
                  </a:lnTo>
                  <a:lnTo>
                    <a:pt x="252051" y="18594"/>
                  </a:lnTo>
                  <a:lnTo>
                    <a:pt x="237195" y="6914"/>
                  </a:lnTo>
                  <a:lnTo>
                    <a:pt x="228320" y="2161"/>
                  </a:lnTo>
                  <a:lnTo>
                    <a:pt x="209100" y="0"/>
                  </a:lnTo>
                  <a:lnTo>
                    <a:pt x="190030" y="4109"/>
                  </a:lnTo>
                  <a:lnTo>
                    <a:pt x="173755" y="13734"/>
                  </a:lnTo>
                  <a:lnTo>
                    <a:pt x="161842" y="28930"/>
                  </a:lnTo>
                  <a:lnTo>
                    <a:pt x="144663" y="72871"/>
                  </a:lnTo>
                  <a:lnTo>
                    <a:pt x="146573" y="96157"/>
                  </a:lnTo>
                  <a:lnTo>
                    <a:pt x="166864" y="139703"/>
                  </a:lnTo>
                  <a:lnTo>
                    <a:pt x="182956" y="154716"/>
                  </a:lnTo>
                  <a:lnTo>
                    <a:pt x="202977" y="164119"/>
                  </a:lnTo>
                  <a:lnTo>
                    <a:pt x="235876" y="168242"/>
                  </a:lnTo>
                  <a:lnTo>
                    <a:pt x="241478" y="167035"/>
                  </a:lnTo>
                  <a:lnTo>
                    <a:pt x="252684" y="161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06223" y="2175486"/>
              <a:ext cx="160543" cy="227954"/>
            </a:xfrm>
            <a:custGeom>
              <a:avLst/>
              <a:gdLst/>
              <a:ahLst/>
              <a:cxnLst/>
              <a:rect l="0" t="0" r="0" b="0"/>
              <a:pathLst>
                <a:path w="160543" h="227954">
                  <a:moveTo>
                    <a:pt x="100596" y="24969"/>
                  </a:moveTo>
                  <a:lnTo>
                    <a:pt x="82615" y="9328"/>
                  </a:lnTo>
                  <a:lnTo>
                    <a:pt x="65698" y="1250"/>
                  </a:lnTo>
                  <a:lnTo>
                    <a:pt x="46481" y="0"/>
                  </a:lnTo>
                  <a:lnTo>
                    <a:pt x="27412" y="4513"/>
                  </a:lnTo>
                  <a:lnTo>
                    <a:pt x="11138" y="14318"/>
                  </a:lnTo>
                  <a:lnTo>
                    <a:pt x="5862" y="22548"/>
                  </a:lnTo>
                  <a:lnTo>
                    <a:pt x="0" y="44170"/>
                  </a:lnTo>
                  <a:lnTo>
                    <a:pt x="776" y="54148"/>
                  </a:lnTo>
                  <a:lnTo>
                    <a:pt x="7878" y="71473"/>
                  </a:lnTo>
                  <a:lnTo>
                    <a:pt x="15388" y="77029"/>
                  </a:lnTo>
                  <a:lnTo>
                    <a:pt x="74239" y="92266"/>
                  </a:lnTo>
                  <a:lnTo>
                    <a:pt x="133179" y="121826"/>
                  </a:lnTo>
                  <a:lnTo>
                    <a:pt x="147443" y="135867"/>
                  </a:lnTo>
                  <a:lnTo>
                    <a:pt x="152884" y="144525"/>
                  </a:lnTo>
                  <a:lnTo>
                    <a:pt x="160542" y="179066"/>
                  </a:lnTo>
                  <a:lnTo>
                    <a:pt x="156094" y="199132"/>
                  </a:lnTo>
                  <a:lnTo>
                    <a:pt x="151632" y="207758"/>
                  </a:lnTo>
                  <a:lnTo>
                    <a:pt x="134197" y="220463"/>
                  </a:lnTo>
                  <a:lnTo>
                    <a:pt x="122997" y="225488"/>
                  </a:lnTo>
                  <a:lnTo>
                    <a:pt x="101193" y="227953"/>
                  </a:lnTo>
                  <a:lnTo>
                    <a:pt x="43716" y="216936"/>
                  </a:lnTo>
                  <a:lnTo>
                    <a:pt x="26896" y="214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87060" y="2236564"/>
              <a:ext cx="119999" cy="174463"/>
            </a:xfrm>
            <a:custGeom>
              <a:avLst/>
              <a:gdLst/>
              <a:ahLst/>
              <a:cxnLst/>
              <a:rect l="0" t="0" r="0" b="0"/>
              <a:pathLst>
                <a:path w="119999" h="174463">
                  <a:moveTo>
                    <a:pt x="35572" y="79705"/>
                  </a:moveTo>
                  <a:lnTo>
                    <a:pt x="78263" y="76585"/>
                  </a:lnTo>
                  <a:lnTo>
                    <a:pt x="97829" y="70130"/>
                  </a:lnTo>
                  <a:lnTo>
                    <a:pt x="114324" y="59462"/>
                  </a:lnTo>
                  <a:lnTo>
                    <a:pt x="118489" y="52171"/>
                  </a:lnTo>
                  <a:lnTo>
                    <a:pt x="119998" y="34713"/>
                  </a:lnTo>
                  <a:lnTo>
                    <a:pt x="113649" y="18374"/>
                  </a:lnTo>
                  <a:lnTo>
                    <a:pt x="108681" y="10742"/>
                  </a:lnTo>
                  <a:lnTo>
                    <a:pt x="100689" y="5653"/>
                  </a:lnTo>
                  <a:lnTo>
                    <a:pt x="79330" y="0"/>
                  </a:lnTo>
                  <a:lnTo>
                    <a:pt x="69423" y="832"/>
                  </a:lnTo>
                  <a:lnTo>
                    <a:pt x="52176" y="7996"/>
                  </a:lnTo>
                  <a:lnTo>
                    <a:pt x="29313" y="25183"/>
                  </a:lnTo>
                  <a:lnTo>
                    <a:pt x="13310" y="50682"/>
                  </a:lnTo>
                  <a:lnTo>
                    <a:pt x="1160" y="80464"/>
                  </a:lnTo>
                  <a:lnTo>
                    <a:pt x="0" y="101100"/>
                  </a:lnTo>
                  <a:lnTo>
                    <a:pt x="4554" y="120799"/>
                  </a:lnTo>
                  <a:lnTo>
                    <a:pt x="14377" y="137353"/>
                  </a:lnTo>
                  <a:lnTo>
                    <a:pt x="38651" y="159827"/>
                  </a:lnTo>
                  <a:lnTo>
                    <a:pt x="61117" y="167958"/>
                  </a:lnTo>
                  <a:lnTo>
                    <a:pt x="98743" y="174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27917" y="2247455"/>
              <a:ext cx="146899" cy="317651"/>
            </a:xfrm>
            <a:custGeom>
              <a:avLst/>
              <a:gdLst/>
              <a:ahLst/>
              <a:cxnLst/>
              <a:rect l="0" t="0" r="0" b="0"/>
              <a:pathLst>
                <a:path w="146899" h="317651">
                  <a:moveTo>
                    <a:pt x="84228" y="163571"/>
                  </a:moveTo>
                  <a:lnTo>
                    <a:pt x="118975" y="126484"/>
                  </a:lnTo>
                  <a:lnTo>
                    <a:pt x="128137" y="108483"/>
                  </a:lnTo>
                  <a:lnTo>
                    <a:pt x="134282" y="73029"/>
                  </a:lnTo>
                  <a:lnTo>
                    <a:pt x="129481" y="49630"/>
                  </a:lnTo>
                  <a:lnTo>
                    <a:pt x="113624" y="19846"/>
                  </a:lnTo>
                  <a:lnTo>
                    <a:pt x="107334" y="11602"/>
                  </a:lnTo>
                  <a:lnTo>
                    <a:pt x="87869" y="2442"/>
                  </a:lnTo>
                  <a:lnTo>
                    <a:pt x="76126" y="0"/>
                  </a:lnTo>
                  <a:lnTo>
                    <a:pt x="65959" y="711"/>
                  </a:lnTo>
                  <a:lnTo>
                    <a:pt x="48423" y="7740"/>
                  </a:lnTo>
                  <a:lnTo>
                    <a:pt x="25396" y="30441"/>
                  </a:lnTo>
                  <a:lnTo>
                    <a:pt x="17137" y="52539"/>
                  </a:lnTo>
                  <a:lnTo>
                    <a:pt x="14934" y="64983"/>
                  </a:lnTo>
                  <a:lnTo>
                    <a:pt x="18726" y="88169"/>
                  </a:lnTo>
                  <a:lnTo>
                    <a:pt x="23012" y="99265"/>
                  </a:lnTo>
                  <a:lnTo>
                    <a:pt x="30549" y="106662"/>
                  </a:lnTo>
                  <a:lnTo>
                    <a:pt x="51402" y="114881"/>
                  </a:lnTo>
                  <a:lnTo>
                    <a:pt x="61175" y="114733"/>
                  </a:lnTo>
                  <a:lnTo>
                    <a:pt x="78271" y="108330"/>
                  </a:lnTo>
                  <a:lnTo>
                    <a:pt x="90549" y="94565"/>
                  </a:lnTo>
                  <a:lnTo>
                    <a:pt x="95461" y="85982"/>
                  </a:lnTo>
                  <a:lnTo>
                    <a:pt x="101075" y="82599"/>
                  </a:lnTo>
                  <a:lnTo>
                    <a:pt x="107158" y="82683"/>
                  </a:lnTo>
                  <a:lnTo>
                    <a:pt x="113553" y="85079"/>
                  </a:lnTo>
                  <a:lnTo>
                    <a:pt x="123778" y="103339"/>
                  </a:lnTo>
                  <a:lnTo>
                    <a:pt x="132991" y="143384"/>
                  </a:lnTo>
                  <a:lnTo>
                    <a:pt x="143595" y="206752"/>
                  </a:lnTo>
                  <a:lnTo>
                    <a:pt x="146648" y="267333"/>
                  </a:lnTo>
                  <a:lnTo>
                    <a:pt x="146898" y="281879"/>
                  </a:lnTo>
                  <a:lnTo>
                    <a:pt x="143556" y="292745"/>
                  </a:lnTo>
                  <a:lnTo>
                    <a:pt x="137818" y="301160"/>
                  </a:lnTo>
                  <a:lnTo>
                    <a:pt x="130483" y="307939"/>
                  </a:lnTo>
                  <a:lnTo>
                    <a:pt x="109855" y="315472"/>
                  </a:lnTo>
                  <a:lnTo>
                    <a:pt x="85089" y="317650"/>
                  </a:lnTo>
                  <a:lnTo>
                    <a:pt x="34182" y="312636"/>
                  </a:lnTo>
                  <a:lnTo>
                    <a:pt x="0" y="310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17430" y="2262174"/>
              <a:ext cx="347441" cy="153128"/>
            </a:xfrm>
            <a:custGeom>
              <a:avLst/>
              <a:gdLst/>
              <a:ahLst/>
              <a:cxnLst/>
              <a:rect l="0" t="0" r="0" b="0"/>
              <a:pathLst>
                <a:path w="347441" h="153128">
                  <a:moveTo>
                    <a:pt x="0" y="54095"/>
                  </a:moveTo>
                  <a:lnTo>
                    <a:pt x="3119" y="96787"/>
                  </a:lnTo>
                  <a:lnTo>
                    <a:pt x="9065" y="144026"/>
                  </a:lnTo>
                  <a:lnTo>
                    <a:pt x="8383" y="149144"/>
                  </a:lnTo>
                  <a:lnTo>
                    <a:pt x="6759" y="149047"/>
                  </a:lnTo>
                  <a:lnTo>
                    <a:pt x="4505" y="145472"/>
                  </a:lnTo>
                  <a:lnTo>
                    <a:pt x="594" y="90334"/>
                  </a:lnTo>
                  <a:lnTo>
                    <a:pt x="5706" y="36037"/>
                  </a:lnTo>
                  <a:lnTo>
                    <a:pt x="10823" y="29188"/>
                  </a:lnTo>
                  <a:lnTo>
                    <a:pt x="17744" y="25792"/>
                  </a:lnTo>
                  <a:lnTo>
                    <a:pt x="25868" y="24698"/>
                  </a:lnTo>
                  <a:lnTo>
                    <a:pt x="41132" y="29721"/>
                  </a:lnTo>
                  <a:lnTo>
                    <a:pt x="55715" y="40923"/>
                  </a:lnTo>
                  <a:lnTo>
                    <a:pt x="91189" y="86719"/>
                  </a:lnTo>
                  <a:lnTo>
                    <a:pt x="95888" y="88712"/>
                  </a:lnTo>
                  <a:lnTo>
                    <a:pt x="99020" y="85362"/>
                  </a:lnTo>
                  <a:lnTo>
                    <a:pt x="119308" y="32086"/>
                  </a:lnTo>
                  <a:lnTo>
                    <a:pt x="125162" y="21874"/>
                  </a:lnTo>
                  <a:lnTo>
                    <a:pt x="132574" y="17407"/>
                  </a:lnTo>
                  <a:lnTo>
                    <a:pt x="141026" y="16768"/>
                  </a:lnTo>
                  <a:lnTo>
                    <a:pt x="150169" y="18682"/>
                  </a:lnTo>
                  <a:lnTo>
                    <a:pt x="166568" y="30167"/>
                  </a:lnTo>
                  <a:lnTo>
                    <a:pt x="180485" y="46970"/>
                  </a:lnTo>
                  <a:lnTo>
                    <a:pt x="206576" y="107036"/>
                  </a:lnTo>
                  <a:lnTo>
                    <a:pt x="213864" y="127927"/>
                  </a:lnTo>
                  <a:lnTo>
                    <a:pt x="216275" y="130223"/>
                  </a:lnTo>
                  <a:lnTo>
                    <a:pt x="217884" y="127074"/>
                  </a:lnTo>
                  <a:lnTo>
                    <a:pt x="218955" y="120295"/>
                  </a:lnTo>
                  <a:lnTo>
                    <a:pt x="226386" y="106524"/>
                  </a:lnTo>
                  <a:lnTo>
                    <a:pt x="231642" y="99576"/>
                  </a:lnTo>
                  <a:lnTo>
                    <a:pt x="255808" y="84209"/>
                  </a:lnTo>
                  <a:lnTo>
                    <a:pt x="302618" y="61772"/>
                  </a:lnTo>
                  <a:lnTo>
                    <a:pt x="310540" y="55704"/>
                  </a:lnTo>
                  <a:lnTo>
                    <a:pt x="319341" y="36483"/>
                  </a:lnTo>
                  <a:lnTo>
                    <a:pt x="321689" y="24806"/>
                  </a:lnTo>
                  <a:lnTo>
                    <a:pt x="319744" y="15852"/>
                  </a:lnTo>
                  <a:lnTo>
                    <a:pt x="314938" y="8712"/>
                  </a:lnTo>
                  <a:lnTo>
                    <a:pt x="308225" y="2783"/>
                  </a:lnTo>
                  <a:lnTo>
                    <a:pt x="300239" y="0"/>
                  </a:lnTo>
                  <a:lnTo>
                    <a:pt x="282009" y="27"/>
                  </a:lnTo>
                  <a:lnTo>
                    <a:pt x="265327" y="7058"/>
                  </a:lnTo>
                  <a:lnTo>
                    <a:pt x="257603" y="12209"/>
                  </a:lnTo>
                  <a:lnTo>
                    <a:pt x="245901" y="30410"/>
                  </a:lnTo>
                  <a:lnTo>
                    <a:pt x="239141" y="52927"/>
                  </a:lnTo>
                  <a:lnTo>
                    <a:pt x="241913" y="85334"/>
                  </a:lnTo>
                  <a:lnTo>
                    <a:pt x="251312" y="117163"/>
                  </a:lnTo>
                  <a:lnTo>
                    <a:pt x="262213" y="138277"/>
                  </a:lnTo>
                  <a:lnTo>
                    <a:pt x="270735" y="145312"/>
                  </a:lnTo>
                  <a:lnTo>
                    <a:pt x="292682" y="153127"/>
                  </a:lnTo>
                  <a:lnTo>
                    <a:pt x="302746" y="152872"/>
                  </a:lnTo>
                  <a:lnTo>
                    <a:pt x="320167" y="146349"/>
                  </a:lnTo>
                  <a:lnTo>
                    <a:pt x="347440" y="127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96585" y="2264162"/>
              <a:ext cx="115685" cy="146865"/>
            </a:xfrm>
            <a:custGeom>
              <a:avLst/>
              <a:gdLst/>
              <a:ahLst/>
              <a:cxnLst/>
              <a:rect l="0" t="0" r="0" b="0"/>
              <a:pathLst>
                <a:path w="115685" h="146865">
                  <a:moveTo>
                    <a:pt x="10399" y="62636"/>
                  </a:moveTo>
                  <a:lnTo>
                    <a:pt x="10399" y="111566"/>
                  </a:lnTo>
                  <a:lnTo>
                    <a:pt x="9229" y="133516"/>
                  </a:lnTo>
                  <a:lnTo>
                    <a:pt x="7280" y="134455"/>
                  </a:lnTo>
                  <a:lnTo>
                    <a:pt x="4810" y="131572"/>
                  </a:lnTo>
                  <a:lnTo>
                    <a:pt x="521" y="80754"/>
                  </a:lnTo>
                  <a:lnTo>
                    <a:pt x="0" y="26960"/>
                  </a:lnTo>
                  <a:lnTo>
                    <a:pt x="3466" y="16625"/>
                  </a:lnTo>
                  <a:lnTo>
                    <a:pt x="16677" y="2022"/>
                  </a:lnTo>
                  <a:lnTo>
                    <a:pt x="23943" y="0"/>
                  </a:lnTo>
                  <a:lnTo>
                    <a:pt x="31126" y="991"/>
                  </a:lnTo>
                  <a:lnTo>
                    <a:pt x="45348" y="8332"/>
                  </a:lnTo>
                  <a:lnTo>
                    <a:pt x="59467" y="19393"/>
                  </a:lnTo>
                  <a:lnTo>
                    <a:pt x="74981" y="44364"/>
                  </a:lnTo>
                  <a:lnTo>
                    <a:pt x="97952" y="104994"/>
                  </a:lnTo>
                  <a:lnTo>
                    <a:pt x="115684" y="146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56579" y="2074114"/>
              <a:ext cx="39919" cy="347441"/>
            </a:xfrm>
            <a:custGeom>
              <a:avLst/>
              <a:gdLst/>
              <a:ahLst/>
              <a:cxnLst/>
              <a:rect l="0" t="0" r="0" b="0"/>
              <a:pathLst>
                <a:path w="39919" h="347441">
                  <a:moveTo>
                    <a:pt x="8332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8" y="150439"/>
                  </a:lnTo>
                  <a:lnTo>
                    <a:pt x="13526" y="200292"/>
                  </a:lnTo>
                  <a:lnTo>
                    <a:pt x="17281" y="250288"/>
                  </a:lnTo>
                  <a:lnTo>
                    <a:pt x="26955" y="302773"/>
                  </a:lnTo>
                  <a:lnTo>
                    <a:pt x="39918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370155" y="2200455"/>
              <a:ext cx="189515" cy="31587"/>
            </a:xfrm>
            <a:custGeom>
              <a:avLst/>
              <a:gdLst/>
              <a:ahLst/>
              <a:cxnLst/>
              <a:rect l="0" t="0" r="0" b="0"/>
              <a:pathLst>
                <a:path w="189515" h="31587">
                  <a:moveTo>
                    <a:pt x="189514" y="0"/>
                  </a:moveTo>
                  <a:lnTo>
                    <a:pt x="161957" y="7236"/>
                  </a:lnTo>
                  <a:lnTo>
                    <a:pt x="108854" y="12998"/>
                  </a:lnTo>
                  <a:lnTo>
                    <a:pt x="51943" y="272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73020" y="2229023"/>
              <a:ext cx="168725" cy="193918"/>
            </a:xfrm>
            <a:custGeom>
              <a:avLst/>
              <a:gdLst/>
              <a:ahLst/>
              <a:cxnLst/>
              <a:rect l="0" t="0" r="0" b="0"/>
              <a:pathLst>
                <a:path w="168725" h="193918">
                  <a:moveTo>
                    <a:pt x="123518" y="13547"/>
                  </a:moveTo>
                  <a:lnTo>
                    <a:pt x="101162" y="2368"/>
                  </a:lnTo>
                  <a:lnTo>
                    <a:pt x="77707" y="0"/>
                  </a:lnTo>
                  <a:lnTo>
                    <a:pt x="30112" y="8011"/>
                  </a:lnTo>
                  <a:lnTo>
                    <a:pt x="11425" y="20445"/>
                  </a:lnTo>
                  <a:lnTo>
                    <a:pt x="3166" y="28674"/>
                  </a:lnTo>
                  <a:lnTo>
                    <a:pt x="0" y="36500"/>
                  </a:lnTo>
                  <a:lnTo>
                    <a:pt x="228" y="44057"/>
                  </a:lnTo>
                  <a:lnTo>
                    <a:pt x="2720" y="51434"/>
                  </a:lnTo>
                  <a:lnTo>
                    <a:pt x="9061" y="56352"/>
                  </a:lnTo>
                  <a:lnTo>
                    <a:pt x="28585" y="61817"/>
                  </a:lnTo>
                  <a:lnTo>
                    <a:pt x="91918" y="62329"/>
                  </a:lnTo>
                  <a:lnTo>
                    <a:pt x="123515" y="76224"/>
                  </a:lnTo>
                  <a:lnTo>
                    <a:pt x="149514" y="95159"/>
                  </a:lnTo>
                  <a:lnTo>
                    <a:pt x="166446" y="121176"/>
                  </a:lnTo>
                  <a:lnTo>
                    <a:pt x="168724" y="140930"/>
                  </a:lnTo>
                  <a:lnTo>
                    <a:pt x="167693" y="151112"/>
                  </a:lnTo>
                  <a:lnTo>
                    <a:pt x="162328" y="160239"/>
                  </a:lnTo>
                  <a:lnTo>
                    <a:pt x="143886" y="176619"/>
                  </a:lnTo>
                  <a:lnTo>
                    <a:pt x="101607" y="193406"/>
                  </a:lnTo>
                  <a:lnTo>
                    <a:pt x="39598" y="193917"/>
                  </a:lnTo>
                  <a:lnTo>
                    <a:pt x="7705" y="192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744377" y="3327209"/>
            <a:ext cx="1588658" cy="670593"/>
            <a:chOff x="5744377" y="3327209"/>
            <a:chExt cx="1588658" cy="670593"/>
          </a:xfrm>
        </p:grpSpPr>
        <p:sp>
          <p:nvSpPr>
            <p:cNvPr id="84" name="Freeform 83"/>
            <p:cNvSpPr/>
            <p:nvPr/>
          </p:nvSpPr>
          <p:spPr>
            <a:xfrm>
              <a:off x="5819996" y="3366092"/>
              <a:ext cx="182719" cy="287309"/>
            </a:xfrm>
            <a:custGeom>
              <a:avLst/>
              <a:gdLst/>
              <a:ahLst/>
              <a:cxnLst/>
              <a:rect l="0" t="0" r="0" b="0"/>
              <a:pathLst>
                <a:path w="182719" h="287309">
                  <a:moveTo>
                    <a:pt x="48720" y="0"/>
                  </a:moveTo>
                  <a:lnTo>
                    <a:pt x="28476" y="43962"/>
                  </a:lnTo>
                  <a:lnTo>
                    <a:pt x="9316" y="68658"/>
                  </a:lnTo>
                  <a:lnTo>
                    <a:pt x="4903" y="69168"/>
                  </a:lnTo>
                  <a:lnTo>
                    <a:pt x="1961" y="64829"/>
                  </a:lnTo>
                  <a:lnTo>
                    <a:pt x="0" y="57257"/>
                  </a:lnTo>
                  <a:lnTo>
                    <a:pt x="4059" y="39486"/>
                  </a:lnTo>
                  <a:lnTo>
                    <a:pt x="8418" y="29833"/>
                  </a:lnTo>
                  <a:lnTo>
                    <a:pt x="22619" y="15989"/>
                  </a:lnTo>
                  <a:lnTo>
                    <a:pt x="31319" y="10659"/>
                  </a:lnTo>
                  <a:lnTo>
                    <a:pt x="50345" y="7857"/>
                  </a:lnTo>
                  <a:lnTo>
                    <a:pt x="60332" y="8747"/>
                  </a:lnTo>
                  <a:lnTo>
                    <a:pt x="77667" y="19095"/>
                  </a:lnTo>
                  <a:lnTo>
                    <a:pt x="85566" y="26768"/>
                  </a:lnTo>
                  <a:lnTo>
                    <a:pt x="94342" y="47772"/>
                  </a:lnTo>
                  <a:lnTo>
                    <a:pt x="97072" y="71534"/>
                  </a:lnTo>
                  <a:lnTo>
                    <a:pt x="94386" y="93794"/>
                  </a:lnTo>
                  <a:lnTo>
                    <a:pt x="86173" y="112266"/>
                  </a:lnTo>
                  <a:lnTo>
                    <a:pt x="80708" y="120468"/>
                  </a:lnTo>
                  <a:lnTo>
                    <a:pt x="78234" y="122426"/>
                  </a:lnTo>
                  <a:lnTo>
                    <a:pt x="77755" y="120221"/>
                  </a:lnTo>
                  <a:lnTo>
                    <a:pt x="78605" y="115242"/>
                  </a:lnTo>
                  <a:lnTo>
                    <a:pt x="83851" y="113093"/>
                  </a:lnTo>
                  <a:lnTo>
                    <a:pt x="112422" y="115657"/>
                  </a:lnTo>
                  <a:lnTo>
                    <a:pt x="133184" y="120813"/>
                  </a:lnTo>
                  <a:lnTo>
                    <a:pt x="150990" y="133244"/>
                  </a:lnTo>
                  <a:lnTo>
                    <a:pt x="165533" y="150466"/>
                  </a:lnTo>
                  <a:lnTo>
                    <a:pt x="175896" y="169819"/>
                  </a:lnTo>
                  <a:lnTo>
                    <a:pt x="182718" y="206034"/>
                  </a:lnTo>
                  <a:lnTo>
                    <a:pt x="179150" y="240811"/>
                  </a:lnTo>
                  <a:lnTo>
                    <a:pt x="170639" y="259496"/>
                  </a:lnTo>
                  <a:lnTo>
                    <a:pt x="165094" y="267753"/>
                  </a:lnTo>
                  <a:lnTo>
                    <a:pt x="149575" y="280049"/>
                  </a:lnTo>
                  <a:lnTo>
                    <a:pt x="140523" y="284964"/>
                  </a:lnTo>
                  <a:lnTo>
                    <a:pt x="121107" y="287308"/>
                  </a:lnTo>
                  <a:lnTo>
                    <a:pt x="74456" y="279280"/>
                  </a:lnTo>
                  <a:lnTo>
                    <a:pt x="1713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44377" y="3327209"/>
              <a:ext cx="396832" cy="374073"/>
            </a:xfrm>
            <a:custGeom>
              <a:avLst/>
              <a:gdLst/>
              <a:ahLst/>
              <a:cxnLst/>
              <a:rect l="0" t="0" r="0" b="0"/>
              <a:pathLst>
                <a:path w="396832" h="374073">
                  <a:moveTo>
                    <a:pt x="303323" y="38883"/>
                  </a:moveTo>
                  <a:lnTo>
                    <a:pt x="249448" y="11372"/>
                  </a:lnTo>
                  <a:lnTo>
                    <a:pt x="205204" y="0"/>
                  </a:lnTo>
                  <a:lnTo>
                    <a:pt x="165456" y="845"/>
                  </a:lnTo>
                  <a:lnTo>
                    <a:pt x="104537" y="14853"/>
                  </a:lnTo>
                  <a:lnTo>
                    <a:pt x="73238" y="26173"/>
                  </a:lnTo>
                  <a:lnTo>
                    <a:pt x="48626" y="44996"/>
                  </a:lnTo>
                  <a:lnTo>
                    <a:pt x="12232" y="97919"/>
                  </a:lnTo>
                  <a:lnTo>
                    <a:pt x="2215" y="138004"/>
                  </a:lnTo>
                  <a:lnTo>
                    <a:pt x="0" y="193469"/>
                  </a:lnTo>
                  <a:lnTo>
                    <a:pt x="9614" y="246366"/>
                  </a:lnTo>
                  <a:lnTo>
                    <a:pt x="22496" y="280124"/>
                  </a:lnTo>
                  <a:lnTo>
                    <a:pt x="47810" y="317382"/>
                  </a:lnTo>
                  <a:lnTo>
                    <a:pt x="103957" y="352493"/>
                  </a:lnTo>
                  <a:lnTo>
                    <a:pt x="135068" y="367070"/>
                  </a:lnTo>
                  <a:lnTo>
                    <a:pt x="185427" y="374072"/>
                  </a:lnTo>
                  <a:lnTo>
                    <a:pt x="237314" y="372334"/>
                  </a:lnTo>
                  <a:lnTo>
                    <a:pt x="292421" y="356621"/>
                  </a:lnTo>
                  <a:lnTo>
                    <a:pt x="331715" y="332666"/>
                  </a:lnTo>
                  <a:lnTo>
                    <a:pt x="362354" y="299815"/>
                  </a:lnTo>
                  <a:lnTo>
                    <a:pt x="383855" y="269834"/>
                  </a:lnTo>
                  <a:lnTo>
                    <a:pt x="391758" y="246033"/>
                  </a:lnTo>
                  <a:lnTo>
                    <a:pt x="396831" y="187036"/>
                  </a:lnTo>
                  <a:lnTo>
                    <a:pt x="386463" y="124596"/>
                  </a:lnTo>
                  <a:lnTo>
                    <a:pt x="378879" y="103884"/>
                  </a:lnTo>
                  <a:lnTo>
                    <a:pt x="348267" y="64152"/>
                  </a:lnTo>
                  <a:lnTo>
                    <a:pt x="297096" y="39900"/>
                  </a:lnTo>
                  <a:lnTo>
                    <a:pt x="271738" y="283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10995" y="3555605"/>
              <a:ext cx="126344" cy="162489"/>
            </a:xfrm>
            <a:custGeom>
              <a:avLst/>
              <a:gdLst/>
              <a:ahLst/>
              <a:cxnLst/>
              <a:rect l="0" t="0" r="0" b="0"/>
              <a:pathLst>
                <a:path w="126344" h="162489">
                  <a:moveTo>
                    <a:pt x="0" y="84228"/>
                  </a:moveTo>
                  <a:lnTo>
                    <a:pt x="9576" y="115510"/>
                  </a:lnTo>
                  <a:lnTo>
                    <a:pt x="35412" y="162488"/>
                  </a:lnTo>
                  <a:lnTo>
                    <a:pt x="34066" y="156445"/>
                  </a:lnTo>
                  <a:lnTo>
                    <a:pt x="23579" y="111112"/>
                  </a:lnTo>
                  <a:lnTo>
                    <a:pt x="21556" y="58733"/>
                  </a:lnTo>
                  <a:lnTo>
                    <a:pt x="27518" y="37412"/>
                  </a:lnTo>
                  <a:lnTo>
                    <a:pt x="32384" y="28451"/>
                  </a:lnTo>
                  <a:lnTo>
                    <a:pt x="47149" y="15374"/>
                  </a:lnTo>
                  <a:lnTo>
                    <a:pt x="66579" y="6833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82519" y="3587107"/>
              <a:ext cx="165389" cy="147483"/>
            </a:xfrm>
            <a:custGeom>
              <a:avLst/>
              <a:gdLst/>
              <a:ahLst/>
              <a:cxnLst/>
              <a:rect l="0" t="0" r="0" b="0"/>
              <a:pathLst>
                <a:path w="165389" h="147483">
                  <a:moveTo>
                    <a:pt x="70632" y="115897"/>
                  </a:moveTo>
                  <a:lnTo>
                    <a:pt x="76222" y="99129"/>
                  </a:lnTo>
                  <a:lnTo>
                    <a:pt x="74108" y="66345"/>
                  </a:lnTo>
                  <a:lnTo>
                    <a:pt x="61743" y="22921"/>
                  </a:lnTo>
                  <a:lnTo>
                    <a:pt x="50694" y="5944"/>
                  </a:lnTo>
                  <a:lnTo>
                    <a:pt x="43302" y="1651"/>
                  </a:lnTo>
                  <a:lnTo>
                    <a:pt x="25729" y="0"/>
                  </a:lnTo>
                  <a:lnTo>
                    <a:pt x="18470" y="3537"/>
                  </a:lnTo>
                  <a:lnTo>
                    <a:pt x="7285" y="16826"/>
                  </a:lnTo>
                  <a:lnTo>
                    <a:pt x="0" y="55217"/>
                  </a:lnTo>
                  <a:lnTo>
                    <a:pt x="3430" y="98047"/>
                  </a:lnTo>
                  <a:lnTo>
                    <a:pt x="17445" y="134785"/>
                  </a:lnTo>
                  <a:lnTo>
                    <a:pt x="24646" y="140187"/>
                  </a:lnTo>
                  <a:lnTo>
                    <a:pt x="32956" y="141449"/>
                  </a:lnTo>
                  <a:lnTo>
                    <a:pt x="42005" y="139951"/>
                  </a:lnTo>
                  <a:lnTo>
                    <a:pt x="58299" y="128927"/>
                  </a:lnTo>
                  <a:lnTo>
                    <a:pt x="72170" y="112329"/>
                  </a:lnTo>
                  <a:lnTo>
                    <a:pt x="82234" y="93254"/>
                  </a:lnTo>
                  <a:lnTo>
                    <a:pt x="86556" y="90273"/>
                  </a:lnTo>
                  <a:lnTo>
                    <a:pt x="90607" y="91795"/>
                  </a:lnTo>
                  <a:lnTo>
                    <a:pt x="118669" y="126458"/>
                  </a:lnTo>
                  <a:lnTo>
                    <a:pt x="143747" y="140733"/>
                  </a:lnTo>
                  <a:lnTo>
                    <a:pt x="165388" y="1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58436" y="3597719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4654" y="62092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79493" y="3566133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63171" y="0"/>
                  </a:moveTo>
                  <a:lnTo>
                    <a:pt x="48516" y="55141"/>
                  </a:lnTo>
                  <a:lnTo>
                    <a:pt x="42208" y="110934"/>
                  </a:lnTo>
                  <a:lnTo>
                    <a:pt x="27627" y="173403"/>
                  </a:lnTo>
                  <a:lnTo>
                    <a:pt x="23004" y="225684"/>
                  </a:lnTo>
                  <a:lnTo>
                    <a:pt x="14206" y="283355"/>
                  </a:lnTo>
                  <a:lnTo>
                    <a:pt x="8136" y="345527"/>
                  </a:lnTo>
                  <a:lnTo>
                    <a:pt x="1607" y="40321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05835" y="3525483"/>
              <a:ext cx="127200" cy="177522"/>
            </a:xfrm>
            <a:custGeom>
              <a:avLst/>
              <a:gdLst/>
              <a:ahLst/>
              <a:cxnLst/>
              <a:rect l="0" t="0" r="0" b="0"/>
              <a:pathLst>
                <a:path w="127200" h="177522">
                  <a:moveTo>
                    <a:pt x="105285" y="9065"/>
                  </a:moveTo>
                  <a:lnTo>
                    <a:pt x="67807" y="731"/>
                  </a:lnTo>
                  <a:lnTo>
                    <a:pt x="55733" y="0"/>
                  </a:lnTo>
                  <a:lnTo>
                    <a:pt x="36078" y="5426"/>
                  </a:lnTo>
                  <a:lnTo>
                    <a:pt x="27562" y="10148"/>
                  </a:lnTo>
                  <a:lnTo>
                    <a:pt x="14980" y="24754"/>
                  </a:lnTo>
                  <a:lnTo>
                    <a:pt x="9986" y="33562"/>
                  </a:lnTo>
                  <a:lnTo>
                    <a:pt x="7558" y="52708"/>
                  </a:lnTo>
                  <a:lnTo>
                    <a:pt x="8548" y="62727"/>
                  </a:lnTo>
                  <a:lnTo>
                    <a:pt x="12718" y="70576"/>
                  </a:lnTo>
                  <a:lnTo>
                    <a:pt x="26710" y="82417"/>
                  </a:lnTo>
                  <a:lnTo>
                    <a:pt x="35354" y="84872"/>
                  </a:lnTo>
                  <a:lnTo>
                    <a:pt x="64287" y="86248"/>
                  </a:lnTo>
                  <a:lnTo>
                    <a:pt x="93917" y="99914"/>
                  </a:lnTo>
                  <a:lnTo>
                    <a:pt x="110371" y="112224"/>
                  </a:lnTo>
                  <a:lnTo>
                    <a:pt x="127199" y="137896"/>
                  </a:lnTo>
                  <a:lnTo>
                    <a:pt x="126914" y="146425"/>
                  </a:lnTo>
                  <a:lnTo>
                    <a:pt x="123214" y="154451"/>
                  </a:lnTo>
                  <a:lnTo>
                    <a:pt x="117238" y="162141"/>
                  </a:lnTo>
                  <a:lnTo>
                    <a:pt x="98119" y="170685"/>
                  </a:lnTo>
                  <a:lnTo>
                    <a:pt x="36491" y="176621"/>
                  </a:lnTo>
                  <a:lnTo>
                    <a:pt x="0" y="177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714009" y="4727694"/>
            <a:ext cx="1544469" cy="635874"/>
            <a:chOff x="5714009" y="4727694"/>
            <a:chExt cx="1544469" cy="635874"/>
          </a:xfrm>
        </p:grpSpPr>
        <p:sp>
          <p:nvSpPr>
            <p:cNvPr id="92" name="Freeform 91"/>
            <p:cNvSpPr/>
            <p:nvPr/>
          </p:nvSpPr>
          <p:spPr>
            <a:xfrm>
              <a:off x="5924651" y="4785926"/>
              <a:ext cx="7237" cy="347441"/>
            </a:xfrm>
            <a:custGeom>
              <a:avLst/>
              <a:gdLst/>
              <a:ahLst/>
              <a:cxnLst/>
              <a:rect l="0" t="0" r="0" b="0"/>
              <a:pathLst>
                <a:path w="7237" h="347441">
                  <a:moveTo>
                    <a:pt x="7236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5233" y="149114"/>
                  </a:lnTo>
                  <a:lnTo>
                    <a:pt x="6643" y="211078"/>
                  </a:lnTo>
                  <a:lnTo>
                    <a:pt x="7060" y="267652"/>
                  </a:lnTo>
                  <a:lnTo>
                    <a:pt x="7183" y="310931"/>
                  </a:lnTo>
                  <a:lnTo>
                    <a:pt x="7236" y="3474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05085" y="4817511"/>
              <a:ext cx="126803" cy="230530"/>
            </a:xfrm>
            <a:custGeom>
              <a:avLst/>
              <a:gdLst/>
              <a:ahLst/>
              <a:cxnLst/>
              <a:rect l="0" t="0" r="0" b="0"/>
              <a:pathLst>
                <a:path w="126803" h="230530">
                  <a:moveTo>
                    <a:pt x="126802" y="157927"/>
                  </a:moveTo>
                  <a:lnTo>
                    <a:pt x="65928" y="200590"/>
                  </a:lnTo>
                  <a:lnTo>
                    <a:pt x="30419" y="228225"/>
                  </a:lnTo>
                  <a:lnTo>
                    <a:pt x="21603" y="230529"/>
                  </a:lnTo>
                  <a:lnTo>
                    <a:pt x="13385" y="229725"/>
                  </a:lnTo>
                  <a:lnTo>
                    <a:pt x="5567" y="226850"/>
                  </a:lnTo>
                  <a:lnTo>
                    <a:pt x="1525" y="221423"/>
                  </a:lnTo>
                  <a:lnTo>
                    <a:pt x="0" y="214296"/>
                  </a:lnTo>
                  <a:lnTo>
                    <a:pt x="8805" y="159154"/>
                  </a:lnTo>
                  <a:lnTo>
                    <a:pt x="21779" y="101715"/>
                  </a:lnTo>
                  <a:lnTo>
                    <a:pt x="35607" y="39979"/>
                  </a:lnTo>
                  <a:lnTo>
                    <a:pt x="4257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14009" y="4727694"/>
              <a:ext cx="364265" cy="487204"/>
            </a:xfrm>
            <a:custGeom>
              <a:avLst/>
              <a:gdLst/>
              <a:ahLst/>
              <a:cxnLst/>
              <a:rect l="0" t="0" r="0" b="0"/>
              <a:pathLst>
                <a:path w="364265" h="487204">
                  <a:moveTo>
                    <a:pt x="207349" y="5589"/>
                  </a:moveTo>
                  <a:lnTo>
                    <a:pt x="190581" y="0"/>
                  </a:lnTo>
                  <a:lnTo>
                    <a:pt x="157798" y="2113"/>
                  </a:lnTo>
                  <a:lnTo>
                    <a:pt x="124037" y="15737"/>
                  </a:lnTo>
                  <a:lnTo>
                    <a:pt x="97396" y="34592"/>
                  </a:lnTo>
                  <a:lnTo>
                    <a:pt x="51927" y="88668"/>
                  </a:lnTo>
                  <a:lnTo>
                    <a:pt x="27430" y="131704"/>
                  </a:lnTo>
                  <a:lnTo>
                    <a:pt x="11326" y="182406"/>
                  </a:lnTo>
                  <a:lnTo>
                    <a:pt x="0" y="237481"/>
                  </a:lnTo>
                  <a:lnTo>
                    <a:pt x="853" y="279409"/>
                  </a:lnTo>
                  <a:lnTo>
                    <a:pt x="14863" y="341125"/>
                  </a:lnTo>
                  <a:lnTo>
                    <a:pt x="37534" y="400551"/>
                  </a:lnTo>
                  <a:lnTo>
                    <a:pt x="86751" y="453739"/>
                  </a:lnTo>
                  <a:lnTo>
                    <a:pt x="124256" y="474265"/>
                  </a:lnTo>
                  <a:lnTo>
                    <a:pt x="156213" y="484747"/>
                  </a:lnTo>
                  <a:lnTo>
                    <a:pt x="193627" y="487203"/>
                  </a:lnTo>
                  <a:lnTo>
                    <a:pt x="227460" y="479872"/>
                  </a:lnTo>
                  <a:lnTo>
                    <a:pt x="290324" y="443705"/>
                  </a:lnTo>
                  <a:lnTo>
                    <a:pt x="314733" y="420710"/>
                  </a:lnTo>
                  <a:lnTo>
                    <a:pt x="345464" y="364383"/>
                  </a:lnTo>
                  <a:lnTo>
                    <a:pt x="360150" y="319267"/>
                  </a:lnTo>
                  <a:lnTo>
                    <a:pt x="364264" y="256456"/>
                  </a:lnTo>
                  <a:lnTo>
                    <a:pt x="359488" y="198903"/>
                  </a:lnTo>
                  <a:lnTo>
                    <a:pt x="343920" y="142960"/>
                  </a:lnTo>
                  <a:lnTo>
                    <a:pt x="324534" y="100445"/>
                  </a:lnTo>
                  <a:lnTo>
                    <a:pt x="284370" y="51837"/>
                  </a:lnTo>
                  <a:lnTo>
                    <a:pt x="241105" y="19320"/>
                  </a:lnTo>
                  <a:lnTo>
                    <a:pt x="217878" y="558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68453" y="4788040"/>
              <a:ext cx="184575" cy="450612"/>
            </a:xfrm>
            <a:custGeom>
              <a:avLst/>
              <a:gdLst/>
              <a:ahLst/>
              <a:cxnLst/>
              <a:rect l="0" t="0" r="0" b="0"/>
              <a:pathLst>
                <a:path w="184575" h="450612">
                  <a:moveTo>
                    <a:pt x="5589" y="450611"/>
                  </a:moveTo>
                  <a:lnTo>
                    <a:pt x="0" y="433843"/>
                  </a:lnTo>
                  <a:lnTo>
                    <a:pt x="3272" y="381095"/>
                  </a:lnTo>
                  <a:lnTo>
                    <a:pt x="5132" y="318163"/>
                  </a:lnTo>
                  <a:lnTo>
                    <a:pt x="5454" y="262409"/>
                  </a:lnTo>
                  <a:lnTo>
                    <a:pt x="11152" y="202345"/>
                  </a:lnTo>
                  <a:lnTo>
                    <a:pt x="14647" y="150883"/>
                  </a:lnTo>
                  <a:lnTo>
                    <a:pt x="15682" y="96771"/>
                  </a:lnTo>
                  <a:lnTo>
                    <a:pt x="24437" y="35659"/>
                  </a:lnTo>
                  <a:lnTo>
                    <a:pt x="30734" y="11165"/>
                  </a:lnTo>
                  <a:lnTo>
                    <a:pt x="36390" y="4398"/>
                  </a:lnTo>
                  <a:lnTo>
                    <a:pt x="43671" y="1058"/>
                  </a:lnTo>
                  <a:lnTo>
                    <a:pt x="52034" y="0"/>
                  </a:lnTo>
                  <a:lnTo>
                    <a:pt x="59949" y="2805"/>
                  </a:lnTo>
                  <a:lnTo>
                    <a:pt x="74983" y="15280"/>
                  </a:lnTo>
                  <a:lnTo>
                    <a:pt x="91011" y="42034"/>
                  </a:lnTo>
                  <a:lnTo>
                    <a:pt x="110569" y="101243"/>
                  </a:lnTo>
                  <a:lnTo>
                    <a:pt x="124852" y="156082"/>
                  </a:lnTo>
                  <a:lnTo>
                    <a:pt x="135423" y="211655"/>
                  </a:lnTo>
                  <a:lnTo>
                    <a:pt x="145964" y="266985"/>
                  </a:lnTo>
                  <a:lnTo>
                    <a:pt x="156496" y="320424"/>
                  </a:lnTo>
                  <a:lnTo>
                    <a:pt x="170535" y="382478"/>
                  </a:lnTo>
                  <a:lnTo>
                    <a:pt x="181454" y="430437"/>
                  </a:lnTo>
                  <a:lnTo>
                    <a:pt x="184574" y="4506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05628" y="5125033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8333"/>
                  </a:moveTo>
                  <a:lnTo>
                    <a:pt x="99392" y="0"/>
                  </a:lnTo>
                  <a:lnTo>
                    <a:pt x="61425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63597" y="4828040"/>
              <a:ext cx="31586" cy="442197"/>
            </a:xfrm>
            <a:custGeom>
              <a:avLst/>
              <a:gdLst/>
              <a:ahLst/>
              <a:cxnLst/>
              <a:rect l="0" t="0" r="0" b="0"/>
              <a:pathLst>
                <a:path w="31586" h="442197">
                  <a:moveTo>
                    <a:pt x="0" y="0"/>
                  </a:moveTo>
                  <a:lnTo>
                    <a:pt x="0" y="58616"/>
                  </a:lnTo>
                  <a:lnTo>
                    <a:pt x="7235" y="113960"/>
                  </a:lnTo>
                  <a:lnTo>
                    <a:pt x="12996" y="173765"/>
                  </a:lnTo>
                  <a:lnTo>
                    <a:pt x="19464" y="225656"/>
                  </a:lnTo>
                  <a:lnTo>
                    <a:pt x="20584" y="272621"/>
                  </a:lnTo>
                  <a:lnTo>
                    <a:pt x="20917" y="323582"/>
                  </a:lnTo>
                  <a:lnTo>
                    <a:pt x="28264" y="377562"/>
                  </a:lnTo>
                  <a:lnTo>
                    <a:pt x="30929" y="422713"/>
                  </a:lnTo>
                  <a:lnTo>
                    <a:pt x="31585" y="4421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89938" y="517548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8931"/>
                  </a:lnTo>
                  <a:lnTo>
                    <a:pt x="8334" y="9053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689938" y="50596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63638" y="5143834"/>
              <a:ext cx="136872" cy="210632"/>
            </a:xfrm>
            <a:custGeom>
              <a:avLst/>
              <a:gdLst/>
              <a:ahLst/>
              <a:cxnLst/>
              <a:rect l="0" t="0" r="0" b="0"/>
              <a:pathLst>
                <a:path w="136872" h="210632">
                  <a:moveTo>
                    <a:pt x="0" y="73760"/>
                  </a:moveTo>
                  <a:lnTo>
                    <a:pt x="11453" y="131024"/>
                  </a:lnTo>
                  <a:lnTo>
                    <a:pt x="25858" y="189749"/>
                  </a:lnTo>
                  <a:lnTo>
                    <a:pt x="21633" y="137375"/>
                  </a:lnTo>
                  <a:lnTo>
                    <a:pt x="21171" y="80564"/>
                  </a:lnTo>
                  <a:lnTo>
                    <a:pt x="26669" y="24541"/>
                  </a:lnTo>
                  <a:lnTo>
                    <a:pt x="31817" y="15211"/>
                  </a:lnTo>
                  <a:lnTo>
                    <a:pt x="46896" y="1725"/>
                  </a:lnTo>
                  <a:lnTo>
                    <a:pt x="54661" y="0"/>
                  </a:lnTo>
                  <a:lnTo>
                    <a:pt x="62177" y="1190"/>
                  </a:lnTo>
                  <a:lnTo>
                    <a:pt x="69527" y="4323"/>
                  </a:lnTo>
                  <a:lnTo>
                    <a:pt x="91051" y="25500"/>
                  </a:lnTo>
                  <a:lnTo>
                    <a:pt x="114863" y="82671"/>
                  </a:lnTo>
                  <a:lnTo>
                    <a:pt x="122940" y="118514"/>
                  </a:lnTo>
                  <a:lnTo>
                    <a:pt x="133130" y="176836"/>
                  </a:lnTo>
                  <a:lnTo>
                    <a:pt x="136871" y="21063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32094" y="5107960"/>
              <a:ext cx="326384" cy="255608"/>
            </a:xfrm>
            <a:custGeom>
              <a:avLst/>
              <a:gdLst/>
              <a:ahLst/>
              <a:cxnLst/>
              <a:rect l="0" t="0" r="0" b="0"/>
              <a:pathLst>
                <a:path w="326384" h="255608">
                  <a:moveTo>
                    <a:pt x="0" y="151748"/>
                  </a:moveTo>
                  <a:lnTo>
                    <a:pt x="42691" y="148629"/>
                  </a:lnTo>
                  <a:lnTo>
                    <a:pt x="93663" y="132620"/>
                  </a:lnTo>
                  <a:lnTo>
                    <a:pt x="132755" y="101945"/>
                  </a:lnTo>
                  <a:lnTo>
                    <a:pt x="148649" y="75770"/>
                  </a:lnTo>
                  <a:lnTo>
                    <a:pt x="150684" y="55979"/>
                  </a:lnTo>
                  <a:lnTo>
                    <a:pt x="146519" y="35484"/>
                  </a:lnTo>
                  <a:lnTo>
                    <a:pt x="136869" y="14678"/>
                  </a:lnTo>
                  <a:lnTo>
                    <a:pt x="128681" y="7725"/>
                  </a:lnTo>
                  <a:lnTo>
                    <a:pt x="107105" y="0"/>
                  </a:lnTo>
                  <a:lnTo>
                    <a:pt x="97139" y="280"/>
                  </a:lnTo>
                  <a:lnTo>
                    <a:pt x="79828" y="6830"/>
                  </a:lnTo>
                  <a:lnTo>
                    <a:pt x="56928" y="23671"/>
                  </a:lnTo>
                  <a:lnTo>
                    <a:pt x="29399" y="58728"/>
                  </a:lnTo>
                  <a:lnTo>
                    <a:pt x="7656" y="109862"/>
                  </a:lnTo>
                  <a:lnTo>
                    <a:pt x="2268" y="146877"/>
                  </a:lnTo>
                  <a:lnTo>
                    <a:pt x="8853" y="192900"/>
                  </a:lnTo>
                  <a:lnTo>
                    <a:pt x="14853" y="214491"/>
                  </a:lnTo>
                  <a:lnTo>
                    <a:pt x="27658" y="232667"/>
                  </a:lnTo>
                  <a:lnTo>
                    <a:pt x="35986" y="240789"/>
                  </a:lnTo>
                  <a:lnTo>
                    <a:pt x="57718" y="249813"/>
                  </a:lnTo>
                  <a:lnTo>
                    <a:pt x="115386" y="255607"/>
                  </a:lnTo>
                  <a:lnTo>
                    <a:pt x="174697" y="248346"/>
                  </a:lnTo>
                  <a:lnTo>
                    <a:pt x="231474" y="235647"/>
                  </a:lnTo>
                  <a:lnTo>
                    <a:pt x="287749" y="221873"/>
                  </a:lnTo>
                  <a:lnTo>
                    <a:pt x="326383" y="21491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969658" y="1463210"/>
            <a:ext cx="2137286" cy="389806"/>
            <a:chOff x="5969658" y="1463210"/>
            <a:chExt cx="2137286" cy="389806"/>
          </a:xfrm>
        </p:grpSpPr>
        <p:sp>
          <p:nvSpPr>
            <p:cNvPr id="103" name="Freeform 102"/>
            <p:cNvSpPr/>
            <p:nvPr/>
          </p:nvSpPr>
          <p:spPr>
            <a:xfrm>
              <a:off x="5969658" y="1463210"/>
              <a:ext cx="284270" cy="305578"/>
            </a:xfrm>
            <a:custGeom>
              <a:avLst/>
              <a:gdLst/>
              <a:ahLst/>
              <a:cxnLst/>
              <a:rect l="0" t="0" r="0" b="0"/>
              <a:pathLst>
                <a:path w="284270" h="305578">
                  <a:moveTo>
                    <a:pt x="0" y="295049"/>
                  </a:moveTo>
                  <a:lnTo>
                    <a:pt x="5589" y="236432"/>
                  </a:lnTo>
                  <a:lnTo>
                    <a:pt x="21331" y="176715"/>
                  </a:lnTo>
                  <a:lnTo>
                    <a:pt x="38641" y="117119"/>
                  </a:lnTo>
                  <a:lnTo>
                    <a:pt x="56157" y="63561"/>
                  </a:lnTo>
                  <a:lnTo>
                    <a:pt x="60834" y="58835"/>
                  </a:lnTo>
                  <a:lnTo>
                    <a:pt x="66293" y="58024"/>
                  </a:lnTo>
                  <a:lnTo>
                    <a:pt x="72271" y="59823"/>
                  </a:lnTo>
                  <a:lnTo>
                    <a:pt x="77427" y="64532"/>
                  </a:lnTo>
                  <a:lnTo>
                    <a:pt x="116545" y="127274"/>
                  </a:lnTo>
                  <a:lnTo>
                    <a:pt x="123320" y="137575"/>
                  </a:lnTo>
                  <a:lnTo>
                    <a:pt x="132516" y="143273"/>
                  </a:lnTo>
                  <a:lnTo>
                    <a:pt x="155213" y="146484"/>
                  </a:lnTo>
                  <a:lnTo>
                    <a:pt x="164306" y="143363"/>
                  </a:lnTo>
                  <a:lnTo>
                    <a:pt x="177530" y="130537"/>
                  </a:lnTo>
                  <a:lnTo>
                    <a:pt x="207721" y="83612"/>
                  </a:lnTo>
                  <a:lnTo>
                    <a:pt x="226572" y="30552"/>
                  </a:lnTo>
                  <a:lnTo>
                    <a:pt x="229380" y="5139"/>
                  </a:lnTo>
                  <a:lnTo>
                    <a:pt x="232469" y="0"/>
                  </a:lnTo>
                  <a:lnTo>
                    <a:pt x="236867" y="84"/>
                  </a:lnTo>
                  <a:lnTo>
                    <a:pt x="242139" y="3649"/>
                  </a:lnTo>
                  <a:lnTo>
                    <a:pt x="247998" y="20088"/>
                  </a:lnTo>
                  <a:lnTo>
                    <a:pt x="251758" y="74359"/>
                  </a:lnTo>
                  <a:lnTo>
                    <a:pt x="257999" y="124244"/>
                  </a:lnTo>
                  <a:lnTo>
                    <a:pt x="263353" y="183927"/>
                  </a:lnTo>
                  <a:lnTo>
                    <a:pt x="272142" y="247227"/>
                  </a:lnTo>
                  <a:lnTo>
                    <a:pt x="284269" y="305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59337" y="1516103"/>
              <a:ext cx="242156" cy="266696"/>
            </a:xfrm>
            <a:custGeom>
              <a:avLst/>
              <a:gdLst/>
              <a:ahLst/>
              <a:cxnLst/>
              <a:rect l="0" t="0" r="0" b="0"/>
              <a:pathLst>
                <a:path w="242156" h="266696">
                  <a:moveTo>
                    <a:pt x="0" y="0"/>
                  </a:moveTo>
                  <a:lnTo>
                    <a:pt x="14654" y="58617"/>
                  </a:lnTo>
                  <a:lnTo>
                    <a:pt x="40000" y="118334"/>
                  </a:lnTo>
                  <a:lnTo>
                    <a:pt x="66618" y="177930"/>
                  </a:lnTo>
                  <a:lnTo>
                    <a:pt x="87266" y="231488"/>
                  </a:lnTo>
                  <a:lnTo>
                    <a:pt x="103715" y="263172"/>
                  </a:lnTo>
                  <a:lnTo>
                    <a:pt x="108918" y="266695"/>
                  </a:lnTo>
                  <a:lnTo>
                    <a:pt x="113556" y="265534"/>
                  </a:lnTo>
                  <a:lnTo>
                    <a:pt x="121829" y="254886"/>
                  </a:lnTo>
                  <a:lnTo>
                    <a:pt x="145837" y="203884"/>
                  </a:lnTo>
                  <a:lnTo>
                    <a:pt x="179241" y="142692"/>
                  </a:lnTo>
                  <a:lnTo>
                    <a:pt x="191966" y="123080"/>
                  </a:lnTo>
                  <a:lnTo>
                    <a:pt x="212788" y="78601"/>
                  </a:lnTo>
                  <a:lnTo>
                    <a:pt x="24215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885845" y="1505575"/>
              <a:ext cx="16306" cy="347441"/>
            </a:xfrm>
            <a:custGeom>
              <a:avLst/>
              <a:gdLst/>
              <a:ahLst/>
              <a:cxnLst/>
              <a:rect l="0" t="0" r="0" b="0"/>
              <a:pathLst>
                <a:path w="16306" h="347441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5588" y="161869"/>
                  </a:lnTo>
                  <a:lnTo>
                    <a:pt x="9064" y="216677"/>
                  </a:lnTo>
                  <a:lnTo>
                    <a:pt x="16305" y="279193"/>
                  </a:lnTo>
                  <a:lnTo>
                    <a:pt x="12015" y="327244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54300" y="1495046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5590" y="58617"/>
                  </a:lnTo>
                  <a:lnTo>
                    <a:pt x="14654" y="110175"/>
                  </a:lnTo>
                  <a:lnTo>
                    <a:pt x="24750" y="164316"/>
                  </a:lnTo>
                  <a:lnTo>
                    <a:pt x="35150" y="217402"/>
                  </a:lnTo>
                  <a:lnTo>
                    <a:pt x="40739" y="279337"/>
                  </a:lnTo>
                  <a:lnTo>
                    <a:pt x="44962" y="327272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27958" y="170561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09921" y="12724"/>
                  </a:lnTo>
                  <a:lnTo>
                    <a:pt x="58497" y="109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864373" y="2690138"/>
            <a:ext cx="442198" cy="426298"/>
            <a:chOff x="5864373" y="2690138"/>
            <a:chExt cx="442198" cy="426298"/>
          </a:xfrm>
        </p:grpSpPr>
        <p:sp>
          <p:nvSpPr>
            <p:cNvPr id="109" name="Freeform 108"/>
            <p:cNvSpPr/>
            <p:nvPr/>
          </p:nvSpPr>
          <p:spPr>
            <a:xfrm>
              <a:off x="5864373" y="2690138"/>
              <a:ext cx="442198" cy="15686"/>
            </a:xfrm>
            <a:custGeom>
              <a:avLst/>
              <a:gdLst/>
              <a:ahLst/>
              <a:cxnLst/>
              <a:rect l="0" t="0" r="0" b="0"/>
              <a:pathLst>
                <a:path w="442198" h="15686">
                  <a:moveTo>
                    <a:pt x="442197" y="15685"/>
                  </a:moveTo>
                  <a:lnTo>
                    <a:pt x="425429" y="10096"/>
                  </a:lnTo>
                  <a:lnTo>
                    <a:pt x="366752" y="14141"/>
                  </a:lnTo>
                  <a:lnTo>
                    <a:pt x="312000" y="15380"/>
                  </a:lnTo>
                  <a:lnTo>
                    <a:pt x="256125" y="15625"/>
                  </a:lnTo>
                  <a:lnTo>
                    <a:pt x="203147" y="12554"/>
                  </a:lnTo>
                  <a:lnTo>
                    <a:pt x="152951" y="6618"/>
                  </a:lnTo>
                  <a:lnTo>
                    <a:pt x="90741" y="4276"/>
                  </a:lnTo>
                  <a:lnTo>
                    <a:pt x="35298" y="0"/>
                  </a:lnTo>
                  <a:lnTo>
                    <a:pt x="0" y="5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64373" y="2839866"/>
              <a:ext cx="189110" cy="276570"/>
            </a:xfrm>
            <a:custGeom>
              <a:avLst/>
              <a:gdLst/>
              <a:ahLst/>
              <a:cxnLst/>
              <a:rect l="0" t="0" r="0" b="0"/>
              <a:pathLst>
                <a:path w="189110" h="276570">
                  <a:moveTo>
                    <a:pt x="0" y="276569"/>
                  </a:moveTo>
                  <a:lnTo>
                    <a:pt x="17958" y="220354"/>
                  </a:lnTo>
                  <a:lnTo>
                    <a:pt x="31666" y="161783"/>
                  </a:lnTo>
                  <a:lnTo>
                    <a:pt x="49144" y="99106"/>
                  </a:lnTo>
                  <a:lnTo>
                    <a:pt x="66682" y="45142"/>
                  </a:lnTo>
                  <a:lnTo>
                    <a:pt x="71361" y="40396"/>
                  </a:lnTo>
                  <a:lnTo>
                    <a:pt x="76820" y="39572"/>
                  </a:lnTo>
                  <a:lnTo>
                    <a:pt x="82799" y="41362"/>
                  </a:lnTo>
                  <a:lnTo>
                    <a:pt x="87954" y="46065"/>
                  </a:lnTo>
                  <a:lnTo>
                    <a:pt x="104634" y="78829"/>
                  </a:lnTo>
                  <a:lnTo>
                    <a:pt x="108360" y="88590"/>
                  </a:lnTo>
                  <a:lnTo>
                    <a:pt x="114354" y="92758"/>
                  </a:lnTo>
                  <a:lnTo>
                    <a:pt x="121860" y="93197"/>
                  </a:lnTo>
                  <a:lnTo>
                    <a:pt x="130373" y="91150"/>
                  </a:lnTo>
                  <a:lnTo>
                    <a:pt x="137218" y="86276"/>
                  </a:lnTo>
                  <a:lnTo>
                    <a:pt x="147943" y="71501"/>
                  </a:lnTo>
                  <a:lnTo>
                    <a:pt x="159732" y="14890"/>
                  </a:lnTo>
                  <a:lnTo>
                    <a:pt x="162640" y="3850"/>
                  </a:lnTo>
                  <a:lnTo>
                    <a:pt x="165748" y="0"/>
                  </a:lnTo>
                  <a:lnTo>
                    <a:pt x="168990" y="942"/>
                  </a:lnTo>
                  <a:lnTo>
                    <a:pt x="172322" y="5081"/>
                  </a:lnTo>
                  <a:lnTo>
                    <a:pt x="182599" y="33261"/>
                  </a:lnTo>
                  <a:lnTo>
                    <a:pt x="188147" y="93111"/>
                  </a:lnTo>
                  <a:lnTo>
                    <a:pt x="189109" y="142792"/>
                  </a:lnTo>
                  <a:lnTo>
                    <a:pt x="186313" y="198975"/>
                  </a:lnTo>
                  <a:lnTo>
                    <a:pt x="178984" y="244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27585" y="2811108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4463" y="32452"/>
                  </a:lnTo>
                  <a:lnTo>
                    <a:pt x="5865" y="76991"/>
                  </a:lnTo>
                  <a:lnTo>
                    <a:pt x="1159" y="130502"/>
                  </a:lnTo>
                  <a:lnTo>
                    <a:pt x="229" y="19336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43399" y="2790051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4939" y="16768"/>
                  </a:lnTo>
                  <a:lnTo>
                    <a:pt x="8983" y="75446"/>
                  </a:lnTo>
                  <a:lnTo>
                    <a:pt x="10223" y="135786"/>
                  </a:lnTo>
                  <a:lnTo>
                    <a:pt x="10468" y="195625"/>
                  </a:lnTo>
                  <a:lnTo>
                    <a:pt x="10516" y="252505"/>
                  </a:lnTo>
                  <a:lnTo>
                    <a:pt x="9353" y="27717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48642" y="296903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943219" y="2668566"/>
            <a:ext cx="447787" cy="419616"/>
            <a:chOff x="6943219" y="2668566"/>
            <a:chExt cx="447787" cy="419616"/>
          </a:xfrm>
        </p:grpSpPr>
        <p:sp>
          <p:nvSpPr>
            <p:cNvPr id="115" name="Freeform 114"/>
            <p:cNvSpPr/>
            <p:nvPr/>
          </p:nvSpPr>
          <p:spPr>
            <a:xfrm>
              <a:off x="6948808" y="2668566"/>
              <a:ext cx="442198" cy="14741"/>
            </a:xfrm>
            <a:custGeom>
              <a:avLst/>
              <a:gdLst/>
              <a:ahLst/>
              <a:cxnLst/>
              <a:rect l="0" t="0" r="0" b="0"/>
              <a:pathLst>
                <a:path w="442198" h="14741">
                  <a:moveTo>
                    <a:pt x="0" y="5672"/>
                  </a:moveTo>
                  <a:lnTo>
                    <a:pt x="16768" y="83"/>
                  </a:lnTo>
                  <a:lnTo>
                    <a:pt x="78565" y="1008"/>
                  </a:lnTo>
                  <a:lnTo>
                    <a:pt x="121544" y="0"/>
                  </a:lnTo>
                  <a:lnTo>
                    <a:pt x="173097" y="4552"/>
                  </a:lnTo>
                  <a:lnTo>
                    <a:pt x="235577" y="5451"/>
                  </a:lnTo>
                  <a:lnTo>
                    <a:pt x="291072" y="8748"/>
                  </a:lnTo>
                  <a:lnTo>
                    <a:pt x="341765" y="14728"/>
                  </a:lnTo>
                  <a:lnTo>
                    <a:pt x="401735" y="14740"/>
                  </a:lnTo>
                  <a:lnTo>
                    <a:pt x="442197" y="5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43219" y="2821637"/>
              <a:ext cx="163517" cy="266545"/>
            </a:xfrm>
            <a:custGeom>
              <a:avLst/>
              <a:gdLst/>
              <a:ahLst/>
              <a:cxnLst/>
              <a:rect l="0" t="0" r="0" b="0"/>
              <a:pathLst>
                <a:path w="163517" h="266545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22861" y="91829"/>
                  </a:lnTo>
                  <a:lnTo>
                    <a:pt x="37120" y="142531"/>
                  </a:lnTo>
                  <a:lnTo>
                    <a:pt x="51202" y="197000"/>
                  </a:lnTo>
                  <a:lnTo>
                    <a:pt x="68759" y="252283"/>
                  </a:lnTo>
                  <a:lnTo>
                    <a:pt x="72269" y="262945"/>
                  </a:lnTo>
                  <a:lnTo>
                    <a:pt x="76948" y="266544"/>
                  </a:lnTo>
                  <a:lnTo>
                    <a:pt x="82407" y="265433"/>
                  </a:lnTo>
                  <a:lnTo>
                    <a:pt x="88387" y="261184"/>
                  </a:lnTo>
                  <a:lnTo>
                    <a:pt x="98150" y="243984"/>
                  </a:lnTo>
                  <a:lnTo>
                    <a:pt x="117604" y="188584"/>
                  </a:lnTo>
                  <a:lnTo>
                    <a:pt x="135403" y="127837"/>
                  </a:lnTo>
                  <a:lnTo>
                    <a:pt x="152983" y="73896"/>
                  </a:lnTo>
                  <a:lnTo>
                    <a:pt x="16351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63841" y="2800580"/>
              <a:ext cx="215232" cy="278577"/>
            </a:xfrm>
            <a:custGeom>
              <a:avLst/>
              <a:gdLst/>
              <a:ahLst/>
              <a:cxnLst/>
              <a:rect l="0" t="0" r="0" b="0"/>
              <a:pathLst>
                <a:path w="215232" h="278577">
                  <a:moveTo>
                    <a:pt x="6066" y="73699"/>
                  </a:moveTo>
                  <a:lnTo>
                    <a:pt x="0" y="106151"/>
                  </a:lnTo>
                  <a:lnTo>
                    <a:pt x="5036" y="163631"/>
                  </a:lnTo>
                  <a:lnTo>
                    <a:pt x="7032" y="216852"/>
                  </a:lnTo>
                  <a:lnTo>
                    <a:pt x="15581" y="250256"/>
                  </a:lnTo>
                  <a:lnTo>
                    <a:pt x="26282" y="267592"/>
                  </a:lnTo>
                  <a:lnTo>
                    <a:pt x="32411" y="270812"/>
                  </a:lnTo>
                  <a:lnTo>
                    <a:pt x="38837" y="270618"/>
                  </a:lnTo>
                  <a:lnTo>
                    <a:pt x="45461" y="268150"/>
                  </a:lnTo>
                  <a:lnTo>
                    <a:pt x="55940" y="252928"/>
                  </a:lnTo>
                  <a:lnTo>
                    <a:pt x="63327" y="230566"/>
                  </a:lnTo>
                  <a:lnTo>
                    <a:pt x="74048" y="169934"/>
                  </a:lnTo>
                  <a:lnTo>
                    <a:pt x="83660" y="137308"/>
                  </a:lnTo>
                  <a:lnTo>
                    <a:pt x="85871" y="134823"/>
                  </a:lnTo>
                  <a:lnTo>
                    <a:pt x="87345" y="137845"/>
                  </a:lnTo>
                  <a:lnTo>
                    <a:pt x="104775" y="200715"/>
                  </a:lnTo>
                  <a:lnTo>
                    <a:pt x="125056" y="261106"/>
                  </a:lnTo>
                  <a:lnTo>
                    <a:pt x="131016" y="272337"/>
                  </a:lnTo>
                  <a:lnTo>
                    <a:pt x="138499" y="277484"/>
                  </a:lnTo>
                  <a:lnTo>
                    <a:pt x="146997" y="278576"/>
                  </a:lnTo>
                  <a:lnTo>
                    <a:pt x="156171" y="276964"/>
                  </a:lnTo>
                  <a:lnTo>
                    <a:pt x="163458" y="272380"/>
                  </a:lnTo>
                  <a:lnTo>
                    <a:pt x="174674" y="257928"/>
                  </a:lnTo>
                  <a:lnTo>
                    <a:pt x="198794" y="199577"/>
                  </a:lnTo>
                  <a:lnTo>
                    <a:pt x="211897" y="148260"/>
                  </a:lnTo>
                  <a:lnTo>
                    <a:pt x="215231" y="99951"/>
                  </a:lnTo>
                  <a:lnTo>
                    <a:pt x="213238" y="37464"/>
                  </a:lnTo>
                  <a:lnTo>
                    <a:pt x="2061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6232870" y="2032000"/>
            <a:ext cx="292480" cy="418130"/>
          </a:xfrm>
          <a:custGeom>
            <a:avLst/>
            <a:gdLst/>
            <a:ahLst/>
            <a:cxnLst/>
            <a:rect l="0" t="0" r="0" b="0"/>
            <a:pathLst>
              <a:path w="292480" h="418130">
                <a:moveTo>
                  <a:pt x="147399" y="0"/>
                </a:moveTo>
                <a:lnTo>
                  <a:pt x="92312" y="49498"/>
                </a:lnTo>
                <a:lnTo>
                  <a:pt x="31371" y="85689"/>
                </a:lnTo>
                <a:lnTo>
                  <a:pt x="26763" y="86372"/>
                </a:lnTo>
                <a:lnTo>
                  <a:pt x="26031" y="84487"/>
                </a:lnTo>
                <a:lnTo>
                  <a:pt x="27883" y="80891"/>
                </a:lnTo>
                <a:lnTo>
                  <a:pt x="75224" y="45022"/>
                </a:lnTo>
                <a:lnTo>
                  <a:pt x="105737" y="29977"/>
                </a:lnTo>
                <a:lnTo>
                  <a:pt x="142594" y="23700"/>
                </a:lnTo>
                <a:lnTo>
                  <a:pt x="177560" y="27429"/>
                </a:lnTo>
                <a:lnTo>
                  <a:pt x="196289" y="35977"/>
                </a:lnTo>
                <a:lnTo>
                  <a:pt x="204559" y="41532"/>
                </a:lnTo>
                <a:lnTo>
                  <a:pt x="216867" y="57063"/>
                </a:lnTo>
                <a:lnTo>
                  <a:pt x="225067" y="76834"/>
                </a:lnTo>
                <a:lnTo>
                  <a:pt x="228712" y="101219"/>
                </a:lnTo>
                <a:lnTo>
                  <a:pt x="224092" y="124535"/>
                </a:lnTo>
                <a:lnTo>
                  <a:pt x="213071" y="145426"/>
                </a:lnTo>
                <a:lnTo>
                  <a:pt x="196473" y="162509"/>
                </a:lnTo>
                <a:lnTo>
                  <a:pt x="164242" y="181796"/>
                </a:lnTo>
                <a:lnTo>
                  <a:pt x="165647" y="182028"/>
                </a:lnTo>
                <a:lnTo>
                  <a:pt x="170093" y="181013"/>
                </a:lnTo>
                <a:lnTo>
                  <a:pt x="231232" y="193816"/>
                </a:lnTo>
                <a:lnTo>
                  <a:pt x="249389" y="206633"/>
                </a:lnTo>
                <a:lnTo>
                  <a:pt x="264088" y="224028"/>
                </a:lnTo>
                <a:lnTo>
                  <a:pt x="286970" y="274126"/>
                </a:lnTo>
                <a:lnTo>
                  <a:pt x="292479" y="311030"/>
                </a:lnTo>
                <a:lnTo>
                  <a:pt x="287528" y="334767"/>
                </a:lnTo>
                <a:lnTo>
                  <a:pt x="271587" y="364742"/>
                </a:lnTo>
                <a:lnTo>
                  <a:pt x="248926" y="388441"/>
                </a:lnTo>
                <a:lnTo>
                  <a:pt x="228787" y="401928"/>
                </a:lnTo>
                <a:lnTo>
                  <a:pt x="191141" y="414927"/>
                </a:lnTo>
                <a:lnTo>
                  <a:pt x="151521" y="418129"/>
                </a:lnTo>
                <a:lnTo>
                  <a:pt x="117035" y="411019"/>
                </a:lnTo>
                <a:lnTo>
                  <a:pt x="57743" y="387254"/>
                </a:lnTo>
                <a:lnTo>
                  <a:pt x="15046" y="372245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7846181" y="2761759"/>
            <a:ext cx="397633" cy="350272"/>
            <a:chOff x="7846181" y="2761759"/>
            <a:chExt cx="397633" cy="350272"/>
          </a:xfrm>
        </p:grpSpPr>
        <p:sp>
          <p:nvSpPr>
            <p:cNvPr id="120" name="Freeform 119"/>
            <p:cNvSpPr/>
            <p:nvPr/>
          </p:nvSpPr>
          <p:spPr>
            <a:xfrm>
              <a:off x="7854259" y="2761759"/>
              <a:ext cx="389555" cy="7236"/>
            </a:xfrm>
            <a:custGeom>
              <a:avLst/>
              <a:gdLst/>
              <a:ahLst/>
              <a:cxnLst/>
              <a:rect l="0" t="0" r="0" b="0"/>
              <a:pathLst>
                <a:path w="389555" h="7236">
                  <a:moveTo>
                    <a:pt x="0" y="7235"/>
                  </a:moveTo>
                  <a:lnTo>
                    <a:pt x="27556" y="0"/>
                  </a:lnTo>
                  <a:lnTo>
                    <a:pt x="83778" y="477"/>
                  </a:lnTo>
                  <a:lnTo>
                    <a:pt x="145880" y="5900"/>
                  </a:lnTo>
                  <a:lnTo>
                    <a:pt x="200002" y="906"/>
                  </a:lnTo>
                  <a:lnTo>
                    <a:pt x="247733" y="4840"/>
                  </a:lnTo>
                  <a:lnTo>
                    <a:pt x="297750" y="6526"/>
                  </a:lnTo>
                  <a:lnTo>
                    <a:pt x="354046" y="7095"/>
                  </a:lnTo>
                  <a:lnTo>
                    <a:pt x="389554" y="7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46181" y="2867979"/>
              <a:ext cx="218649" cy="244052"/>
            </a:xfrm>
            <a:custGeom>
              <a:avLst/>
              <a:gdLst/>
              <a:ahLst/>
              <a:cxnLst/>
              <a:rect l="0" t="0" r="0" b="0"/>
              <a:pathLst>
                <a:path w="218649" h="244052">
                  <a:moveTo>
                    <a:pt x="166005" y="48414"/>
                  </a:moveTo>
                  <a:lnTo>
                    <a:pt x="136697" y="10041"/>
                  </a:lnTo>
                  <a:lnTo>
                    <a:pt x="117105" y="2114"/>
                  </a:lnTo>
                  <a:lnTo>
                    <a:pt x="105328" y="0"/>
                  </a:lnTo>
                  <a:lnTo>
                    <a:pt x="82886" y="3890"/>
                  </a:lnTo>
                  <a:lnTo>
                    <a:pt x="39882" y="25451"/>
                  </a:lnTo>
                  <a:lnTo>
                    <a:pt x="24943" y="44838"/>
                  </a:lnTo>
                  <a:lnTo>
                    <a:pt x="5820" y="89822"/>
                  </a:lnTo>
                  <a:lnTo>
                    <a:pt x="0" y="133083"/>
                  </a:lnTo>
                  <a:lnTo>
                    <a:pt x="3864" y="171768"/>
                  </a:lnTo>
                  <a:lnTo>
                    <a:pt x="18007" y="205456"/>
                  </a:lnTo>
                  <a:lnTo>
                    <a:pt x="37016" y="232076"/>
                  </a:lnTo>
                  <a:lnTo>
                    <a:pt x="56814" y="241176"/>
                  </a:lnTo>
                  <a:lnTo>
                    <a:pt x="80042" y="244051"/>
                  </a:lnTo>
                  <a:lnTo>
                    <a:pt x="102064" y="241429"/>
                  </a:lnTo>
                  <a:lnTo>
                    <a:pt x="110510" y="236752"/>
                  </a:lnTo>
                  <a:lnTo>
                    <a:pt x="123013" y="222197"/>
                  </a:lnTo>
                  <a:lnTo>
                    <a:pt x="125645" y="213403"/>
                  </a:lnTo>
                  <a:lnTo>
                    <a:pt x="125451" y="194272"/>
                  </a:lnTo>
                  <a:lnTo>
                    <a:pt x="118346" y="177191"/>
                  </a:lnTo>
                  <a:lnTo>
                    <a:pt x="113175" y="169360"/>
                  </a:lnTo>
                  <a:lnTo>
                    <a:pt x="105049" y="164140"/>
                  </a:lnTo>
                  <a:lnTo>
                    <a:pt x="83541" y="158340"/>
                  </a:lnTo>
                  <a:lnTo>
                    <a:pt x="78274" y="159132"/>
                  </a:lnTo>
                  <a:lnTo>
                    <a:pt x="77102" y="162001"/>
                  </a:lnTo>
                  <a:lnTo>
                    <a:pt x="78660" y="166253"/>
                  </a:lnTo>
                  <a:lnTo>
                    <a:pt x="83209" y="167917"/>
                  </a:lnTo>
                  <a:lnTo>
                    <a:pt x="143875" y="164706"/>
                  </a:lnTo>
                  <a:lnTo>
                    <a:pt x="191833" y="161203"/>
                  </a:lnTo>
                  <a:lnTo>
                    <a:pt x="218648" y="15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75357" y="2895336"/>
              <a:ext cx="126344" cy="184450"/>
            </a:xfrm>
            <a:custGeom>
              <a:avLst/>
              <a:gdLst/>
              <a:ahLst/>
              <a:cxnLst/>
              <a:rect l="0" t="0" r="0" b="0"/>
              <a:pathLst>
                <a:path w="126344" h="184450">
                  <a:moveTo>
                    <a:pt x="0" y="31586"/>
                  </a:moveTo>
                  <a:lnTo>
                    <a:pt x="3120" y="74278"/>
                  </a:lnTo>
                  <a:lnTo>
                    <a:pt x="21331" y="136922"/>
                  </a:lnTo>
                  <a:lnTo>
                    <a:pt x="35149" y="178995"/>
                  </a:lnTo>
                  <a:lnTo>
                    <a:pt x="39811" y="183671"/>
                  </a:lnTo>
                  <a:lnTo>
                    <a:pt x="45258" y="184449"/>
                  </a:lnTo>
                  <a:lnTo>
                    <a:pt x="51229" y="182627"/>
                  </a:lnTo>
                  <a:lnTo>
                    <a:pt x="56379" y="176734"/>
                  </a:lnTo>
                  <a:lnTo>
                    <a:pt x="80431" y="114601"/>
                  </a:lnTo>
                  <a:lnTo>
                    <a:pt x="103818" y="54101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6296041" y="3305948"/>
            <a:ext cx="291959" cy="428553"/>
          </a:xfrm>
          <a:custGeom>
            <a:avLst/>
            <a:gdLst/>
            <a:ahLst/>
            <a:cxnLst/>
            <a:rect l="0" t="0" r="0" b="0"/>
            <a:pathLst>
              <a:path w="291959" h="428553">
                <a:moveTo>
                  <a:pt x="168456" y="0"/>
                </a:moveTo>
                <a:lnTo>
                  <a:pt x="131370" y="34747"/>
                </a:lnTo>
                <a:lnTo>
                  <a:pt x="89093" y="61233"/>
                </a:lnTo>
                <a:lnTo>
                  <a:pt x="85132" y="61879"/>
                </a:lnTo>
                <a:lnTo>
                  <a:pt x="83661" y="58800"/>
                </a:lnTo>
                <a:lnTo>
                  <a:pt x="83850" y="53238"/>
                </a:lnTo>
                <a:lnTo>
                  <a:pt x="93418" y="40819"/>
                </a:lnTo>
                <a:lnTo>
                  <a:pt x="100884" y="34232"/>
                </a:lnTo>
                <a:lnTo>
                  <a:pt x="109370" y="31010"/>
                </a:lnTo>
                <a:lnTo>
                  <a:pt x="128157" y="30550"/>
                </a:lnTo>
                <a:lnTo>
                  <a:pt x="158465" y="36868"/>
                </a:lnTo>
                <a:lnTo>
                  <a:pt x="184084" y="51738"/>
                </a:lnTo>
                <a:lnTo>
                  <a:pt x="189403" y="60228"/>
                </a:lnTo>
                <a:lnTo>
                  <a:pt x="195313" y="82140"/>
                </a:lnTo>
                <a:lnTo>
                  <a:pt x="193052" y="115195"/>
                </a:lnTo>
                <a:lnTo>
                  <a:pt x="184847" y="133476"/>
                </a:lnTo>
                <a:lnTo>
                  <a:pt x="172231" y="149400"/>
                </a:lnTo>
                <a:lnTo>
                  <a:pt x="128306" y="188211"/>
                </a:lnTo>
                <a:lnTo>
                  <a:pt x="131504" y="184645"/>
                </a:lnTo>
                <a:lnTo>
                  <a:pt x="157637" y="180661"/>
                </a:lnTo>
                <a:lnTo>
                  <a:pt x="189427" y="185070"/>
                </a:lnTo>
                <a:lnTo>
                  <a:pt x="207412" y="196897"/>
                </a:lnTo>
                <a:lnTo>
                  <a:pt x="260740" y="256452"/>
                </a:lnTo>
                <a:lnTo>
                  <a:pt x="285211" y="303991"/>
                </a:lnTo>
                <a:lnTo>
                  <a:pt x="291958" y="342105"/>
                </a:lnTo>
                <a:lnTo>
                  <a:pt x="287297" y="366126"/>
                </a:lnTo>
                <a:lnTo>
                  <a:pt x="271518" y="396261"/>
                </a:lnTo>
                <a:lnTo>
                  <a:pt x="265240" y="404554"/>
                </a:lnTo>
                <a:lnTo>
                  <a:pt x="245786" y="416888"/>
                </a:lnTo>
                <a:lnTo>
                  <a:pt x="221542" y="425099"/>
                </a:lnTo>
                <a:lnTo>
                  <a:pt x="182756" y="428552"/>
                </a:lnTo>
                <a:lnTo>
                  <a:pt x="131376" y="419831"/>
                </a:lnTo>
                <a:lnTo>
                  <a:pt x="82600" y="413343"/>
                </a:lnTo>
                <a:lnTo>
                  <a:pt x="37343" y="411420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5964069" y="3943625"/>
            <a:ext cx="531074" cy="530987"/>
            <a:chOff x="5964069" y="3943625"/>
            <a:chExt cx="531074" cy="530987"/>
          </a:xfrm>
        </p:grpSpPr>
        <p:sp>
          <p:nvSpPr>
            <p:cNvPr id="125" name="Freeform 124"/>
            <p:cNvSpPr/>
            <p:nvPr/>
          </p:nvSpPr>
          <p:spPr>
            <a:xfrm>
              <a:off x="5964069" y="4064000"/>
              <a:ext cx="5590" cy="410612"/>
            </a:xfrm>
            <a:custGeom>
              <a:avLst/>
              <a:gdLst/>
              <a:ahLst/>
              <a:cxnLst/>
              <a:rect l="0" t="0" r="0" b="0"/>
              <a:pathLst>
                <a:path w="5590" h="410612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5284" y="139261"/>
                  </a:lnTo>
                  <a:lnTo>
                    <a:pt x="5498" y="193340"/>
                  </a:lnTo>
                  <a:lnTo>
                    <a:pt x="5562" y="248228"/>
                  </a:lnTo>
                  <a:lnTo>
                    <a:pt x="5583" y="310772"/>
                  </a:lnTo>
                  <a:lnTo>
                    <a:pt x="5588" y="368186"/>
                  </a:lnTo>
                  <a:lnTo>
                    <a:pt x="558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18520" y="4106114"/>
              <a:ext cx="9066" cy="357969"/>
            </a:xfrm>
            <a:custGeom>
              <a:avLst/>
              <a:gdLst/>
              <a:ahLst/>
              <a:cxnLst/>
              <a:rect l="0" t="0" r="0" b="0"/>
              <a:pathLst>
                <a:path w="9066" h="357969">
                  <a:moveTo>
                    <a:pt x="9065" y="0"/>
                  </a:moveTo>
                  <a:lnTo>
                    <a:pt x="0" y="58617"/>
                  </a:lnTo>
                  <a:lnTo>
                    <a:pt x="6062" y="113960"/>
                  </a:lnTo>
                  <a:lnTo>
                    <a:pt x="8472" y="176885"/>
                  </a:lnTo>
                  <a:lnTo>
                    <a:pt x="8949" y="240311"/>
                  </a:lnTo>
                  <a:lnTo>
                    <a:pt x="9031" y="291782"/>
                  </a:lnTo>
                  <a:lnTo>
                    <a:pt x="9050" y="320363"/>
                  </a:lnTo>
                  <a:lnTo>
                    <a:pt x="9065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001243" y="433774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4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90756" y="4181246"/>
              <a:ext cx="210571" cy="293366"/>
            </a:xfrm>
            <a:custGeom>
              <a:avLst/>
              <a:gdLst/>
              <a:ahLst/>
              <a:cxnLst/>
              <a:rect l="0" t="0" r="0" b="0"/>
              <a:pathLst>
                <a:path w="210571" h="293366">
                  <a:moveTo>
                    <a:pt x="0" y="293365"/>
                  </a:moveTo>
                  <a:lnTo>
                    <a:pt x="3119" y="244435"/>
                  </a:lnTo>
                  <a:lnTo>
                    <a:pt x="9065" y="185304"/>
                  </a:lnTo>
                  <a:lnTo>
                    <a:pt x="10239" y="128563"/>
                  </a:lnTo>
                  <a:lnTo>
                    <a:pt x="13591" y="69176"/>
                  </a:lnTo>
                  <a:lnTo>
                    <a:pt x="19582" y="7055"/>
                  </a:lnTo>
                  <a:lnTo>
                    <a:pt x="22413" y="716"/>
                  </a:lnTo>
                  <a:lnTo>
                    <a:pt x="26641" y="0"/>
                  </a:lnTo>
                  <a:lnTo>
                    <a:pt x="31799" y="3032"/>
                  </a:lnTo>
                  <a:lnTo>
                    <a:pt x="40649" y="18879"/>
                  </a:lnTo>
                  <a:lnTo>
                    <a:pt x="60638" y="79404"/>
                  </a:lnTo>
                  <a:lnTo>
                    <a:pt x="85115" y="121120"/>
                  </a:lnTo>
                  <a:lnTo>
                    <a:pt x="91838" y="129402"/>
                  </a:lnTo>
                  <a:lnTo>
                    <a:pt x="98660" y="132584"/>
                  </a:lnTo>
                  <a:lnTo>
                    <a:pt x="105548" y="132365"/>
                  </a:lnTo>
                  <a:lnTo>
                    <a:pt x="112479" y="129880"/>
                  </a:lnTo>
                  <a:lnTo>
                    <a:pt x="123300" y="117760"/>
                  </a:lnTo>
                  <a:lnTo>
                    <a:pt x="143489" y="64089"/>
                  </a:lnTo>
                  <a:lnTo>
                    <a:pt x="161384" y="9405"/>
                  </a:lnTo>
                  <a:lnTo>
                    <a:pt x="164911" y="5793"/>
                  </a:lnTo>
                  <a:lnTo>
                    <a:pt x="168433" y="6894"/>
                  </a:lnTo>
                  <a:lnTo>
                    <a:pt x="171950" y="11137"/>
                  </a:lnTo>
                  <a:lnTo>
                    <a:pt x="176901" y="39466"/>
                  </a:lnTo>
                  <a:lnTo>
                    <a:pt x="181830" y="101497"/>
                  </a:lnTo>
                  <a:lnTo>
                    <a:pt x="188502" y="164590"/>
                  </a:lnTo>
                  <a:lnTo>
                    <a:pt x="192433" y="216759"/>
                  </a:lnTo>
                  <a:lnTo>
                    <a:pt x="206275" y="275652"/>
                  </a:lnTo>
                  <a:lnTo>
                    <a:pt x="210570" y="2933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043357" y="3943625"/>
              <a:ext cx="451786" cy="183547"/>
            </a:xfrm>
            <a:custGeom>
              <a:avLst/>
              <a:gdLst/>
              <a:ahLst/>
              <a:cxnLst/>
              <a:rect l="0" t="0" r="0" b="0"/>
              <a:pathLst>
                <a:path w="451786" h="183547">
                  <a:moveTo>
                    <a:pt x="0" y="57204"/>
                  </a:moveTo>
                  <a:lnTo>
                    <a:pt x="58617" y="62793"/>
                  </a:lnTo>
                  <a:lnTo>
                    <a:pt x="112791" y="66757"/>
                  </a:lnTo>
                  <a:lnTo>
                    <a:pt x="168552" y="67540"/>
                  </a:lnTo>
                  <a:lnTo>
                    <a:pt x="231423" y="74943"/>
                  </a:lnTo>
                  <a:lnTo>
                    <a:pt x="284923" y="77605"/>
                  </a:lnTo>
                  <a:lnTo>
                    <a:pt x="340551" y="78131"/>
                  </a:lnTo>
                  <a:lnTo>
                    <a:pt x="396599" y="78235"/>
                  </a:lnTo>
                  <a:lnTo>
                    <a:pt x="424661" y="78250"/>
                  </a:lnTo>
                  <a:lnTo>
                    <a:pt x="432846" y="73574"/>
                  </a:lnTo>
                  <a:lnTo>
                    <a:pt x="437133" y="65778"/>
                  </a:lnTo>
                  <a:lnTo>
                    <a:pt x="438821" y="55901"/>
                  </a:lnTo>
                  <a:lnTo>
                    <a:pt x="436437" y="46976"/>
                  </a:lnTo>
                  <a:lnTo>
                    <a:pt x="403527" y="2983"/>
                  </a:lnTo>
                  <a:lnTo>
                    <a:pt x="400040" y="0"/>
                  </a:lnTo>
                  <a:lnTo>
                    <a:pt x="398884" y="1521"/>
                  </a:lnTo>
                  <a:lnTo>
                    <a:pt x="399284" y="6043"/>
                  </a:lnTo>
                  <a:lnTo>
                    <a:pt x="405967" y="17308"/>
                  </a:lnTo>
                  <a:lnTo>
                    <a:pt x="449560" y="64353"/>
                  </a:lnTo>
                  <a:lnTo>
                    <a:pt x="451785" y="71328"/>
                  </a:lnTo>
                  <a:lnTo>
                    <a:pt x="450929" y="78319"/>
                  </a:lnTo>
                  <a:lnTo>
                    <a:pt x="443738" y="92324"/>
                  </a:lnTo>
                  <a:lnTo>
                    <a:pt x="399763" y="149767"/>
                  </a:lnTo>
                  <a:lnTo>
                    <a:pt x="385170" y="169247"/>
                  </a:lnTo>
                  <a:lnTo>
                    <a:pt x="379026" y="183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6911633" y="3935528"/>
            <a:ext cx="513561" cy="502368"/>
            <a:chOff x="6911633" y="3935528"/>
            <a:chExt cx="513561" cy="502368"/>
          </a:xfrm>
        </p:grpSpPr>
        <p:sp>
          <p:nvSpPr>
            <p:cNvPr id="131" name="Freeform 130"/>
            <p:cNvSpPr/>
            <p:nvPr/>
          </p:nvSpPr>
          <p:spPr>
            <a:xfrm>
              <a:off x="6911633" y="4158756"/>
              <a:ext cx="195103" cy="279140"/>
            </a:xfrm>
            <a:custGeom>
              <a:avLst/>
              <a:gdLst/>
              <a:ahLst/>
              <a:cxnLst/>
              <a:rect l="0" t="0" r="0" b="0"/>
              <a:pathLst>
                <a:path w="195103" h="27914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6556" y="143433"/>
                  </a:lnTo>
                  <a:lnTo>
                    <a:pt x="13883" y="203071"/>
                  </a:lnTo>
                  <a:lnTo>
                    <a:pt x="21266" y="259651"/>
                  </a:lnTo>
                  <a:lnTo>
                    <a:pt x="24229" y="264348"/>
                  </a:lnTo>
                  <a:lnTo>
                    <a:pt x="27376" y="263970"/>
                  </a:lnTo>
                  <a:lnTo>
                    <a:pt x="30642" y="260207"/>
                  </a:lnTo>
                  <a:lnTo>
                    <a:pt x="42191" y="200317"/>
                  </a:lnTo>
                  <a:lnTo>
                    <a:pt x="61873" y="136895"/>
                  </a:lnTo>
                  <a:lnTo>
                    <a:pt x="72309" y="105292"/>
                  </a:lnTo>
                  <a:lnTo>
                    <a:pt x="75806" y="101780"/>
                  </a:lnTo>
                  <a:lnTo>
                    <a:pt x="79306" y="102948"/>
                  </a:lnTo>
                  <a:lnTo>
                    <a:pt x="82810" y="107237"/>
                  </a:lnTo>
                  <a:lnTo>
                    <a:pt x="93331" y="135629"/>
                  </a:lnTo>
                  <a:lnTo>
                    <a:pt x="102541" y="197683"/>
                  </a:lnTo>
                  <a:lnTo>
                    <a:pt x="119352" y="252373"/>
                  </a:lnTo>
                  <a:lnTo>
                    <a:pt x="130630" y="273603"/>
                  </a:lnTo>
                  <a:lnTo>
                    <a:pt x="136913" y="278328"/>
                  </a:lnTo>
                  <a:lnTo>
                    <a:pt x="143441" y="279139"/>
                  </a:lnTo>
                  <a:lnTo>
                    <a:pt x="150133" y="277340"/>
                  </a:lnTo>
                  <a:lnTo>
                    <a:pt x="155765" y="272631"/>
                  </a:lnTo>
                  <a:lnTo>
                    <a:pt x="165141" y="258040"/>
                  </a:lnTo>
                  <a:lnTo>
                    <a:pt x="175993" y="201556"/>
                  </a:lnTo>
                  <a:lnTo>
                    <a:pt x="183444" y="139193"/>
                  </a:lnTo>
                  <a:lnTo>
                    <a:pt x="187470" y="87113"/>
                  </a:lnTo>
                  <a:lnTo>
                    <a:pt x="195102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148849" y="4148228"/>
              <a:ext cx="136872" cy="272908"/>
            </a:xfrm>
            <a:custGeom>
              <a:avLst/>
              <a:gdLst/>
              <a:ahLst/>
              <a:cxnLst/>
              <a:rect l="0" t="0" r="0" b="0"/>
              <a:pathLst>
                <a:path w="136872" h="272908">
                  <a:moveTo>
                    <a:pt x="0" y="21057"/>
                  </a:moveTo>
                  <a:lnTo>
                    <a:pt x="3120" y="75201"/>
                  </a:lnTo>
                  <a:lnTo>
                    <a:pt x="14655" y="135737"/>
                  </a:lnTo>
                  <a:lnTo>
                    <a:pt x="20962" y="195614"/>
                  </a:lnTo>
                  <a:lnTo>
                    <a:pt x="32260" y="252502"/>
                  </a:lnTo>
                  <a:lnTo>
                    <a:pt x="35545" y="266601"/>
                  </a:lnTo>
                  <a:lnTo>
                    <a:pt x="38905" y="272490"/>
                  </a:lnTo>
                  <a:lnTo>
                    <a:pt x="42315" y="272907"/>
                  </a:lnTo>
                  <a:lnTo>
                    <a:pt x="45757" y="269675"/>
                  </a:lnTo>
                  <a:lnTo>
                    <a:pt x="70198" y="209715"/>
                  </a:lnTo>
                  <a:lnTo>
                    <a:pt x="93329" y="152226"/>
                  </a:lnTo>
                  <a:lnTo>
                    <a:pt x="115164" y="95392"/>
                  </a:lnTo>
                  <a:lnTo>
                    <a:pt x="132106" y="4219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927751" y="3935528"/>
              <a:ext cx="497443" cy="223229"/>
            </a:xfrm>
            <a:custGeom>
              <a:avLst/>
              <a:gdLst/>
              <a:ahLst/>
              <a:cxnLst/>
              <a:rect l="0" t="0" r="0" b="0"/>
              <a:pathLst>
                <a:path w="497443" h="223229">
                  <a:moveTo>
                    <a:pt x="0" y="128472"/>
                  </a:moveTo>
                  <a:lnTo>
                    <a:pt x="37478" y="120138"/>
                  </a:lnTo>
                  <a:lnTo>
                    <a:pt x="88902" y="118376"/>
                  </a:lnTo>
                  <a:lnTo>
                    <a:pt x="144120" y="116859"/>
                  </a:lnTo>
                  <a:lnTo>
                    <a:pt x="200087" y="109627"/>
                  </a:lnTo>
                  <a:lnTo>
                    <a:pt x="256202" y="107852"/>
                  </a:lnTo>
                  <a:lnTo>
                    <a:pt x="318412" y="106331"/>
                  </a:lnTo>
                  <a:lnTo>
                    <a:pt x="366923" y="102218"/>
                  </a:lnTo>
                  <a:lnTo>
                    <a:pt x="388855" y="103935"/>
                  </a:lnTo>
                  <a:lnTo>
                    <a:pt x="434649" y="101745"/>
                  </a:lnTo>
                  <a:lnTo>
                    <a:pt x="488410" y="106295"/>
                  </a:lnTo>
                  <a:lnTo>
                    <a:pt x="495233" y="104328"/>
                  </a:lnTo>
                  <a:lnTo>
                    <a:pt x="497442" y="100678"/>
                  </a:lnTo>
                  <a:lnTo>
                    <a:pt x="496574" y="95904"/>
                  </a:lnTo>
                  <a:lnTo>
                    <a:pt x="484175" y="78008"/>
                  </a:lnTo>
                  <a:lnTo>
                    <a:pt x="424554" y="16133"/>
                  </a:lnTo>
                  <a:lnTo>
                    <a:pt x="397975" y="690"/>
                  </a:lnTo>
                  <a:lnTo>
                    <a:pt x="393998" y="0"/>
                  </a:lnTo>
                  <a:lnTo>
                    <a:pt x="393687" y="1880"/>
                  </a:lnTo>
                  <a:lnTo>
                    <a:pt x="409998" y="21707"/>
                  </a:lnTo>
                  <a:lnTo>
                    <a:pt x="470348" y="82901"/>
                  </a:lnTo>
                  <a:lnTo>
                    <a:pt x="485763" y="109510"/>
                  </a:lnTo>
                  <a:lnTo>
                    <a:pt x="485279" y="118170"/>
                  </a:lnTo>
                  <a:lnTo>
                    <a:pt x="475382" y="134032"/>
                  </a:lnTo>
                  <a:lnTo>
                    <a:pt x="424185" y="194705"/>
                  </a:lnTo>
                  <a:lnTo>
                    <a:pt x="410611" y="223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7854259" y="3896709"/>
            <a:ext cx="749670" cy="693827"/>
            <a:chOff x="7854259" y="3896709"/>
            <a:chExt cx="749670" cy="693827"/>
          </a:xfrm>
        </p:grpSpPr>
        <p:sp>
          <p:nvSpPr>
            <p:cNvPr id="135" name="Freeform 134"/>
            <p:cNvSpPr/>
            <p:nvPr/>
          </p:nvSpPr>
          <p:spPr>
            <a:xfrm>
              <a:off x="7854259" y="4158756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10529" y="58617"/>
                  </a:lnTo>
                  <a:lnTo>
                    <a:pt x="10529" y="115131"/>
                  </a:lnTo>
                  <a:lnTo>
                    <a:pt x="10529" y="170203"/>
                  </a:lnTo>
                  <a:lnTo>
                    <a:pt x="10529" y="222916"/>
                  </a:lnTo>
                  <a:lnTo>
                    <a:pt x="10529" y="283242"/>
                  </a:lnTo>
                  <a:lnTo>
                    <a:pt x="4939" y="34021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12186" y="4106114"/>
              <a:ext cx="21058" cy="463254"/>
            </a:xfrm>
            <a:custGeom>
              <a:avLst/>
              <a:gdLst/>
              <a:ahLst/>
              <a:cxnLst/>
              <a:rect l="0" t="0" r="0" b="0"/>
              <a:pathLst>
                <a:path w="21058" h="463254">
                  <a:moveTo>
                    <a:pt x="21057" y="0"/>
                  </a:moveTo>
                  <a:lnTo>
                    <a:pt x="12724" y="37478"/>
                  </a:lnTo>
                  <a:lnTo>
                    <a:pt x="10963" y="94490"/>
                  </a:lnTo>
                  <a:lnTo>
                    <a:pt x="10658" y="144850"/>
                  </a:lnTo>
                  <a:lnTo>
                    <a:pt x="10567" y="202405"/>
                  </a:lnTo>
                  <a:lnTo>
                    <a:pt x="4951" y="263913"/>
                  </a:lnTo>
                  <a:lnTo>
                    <a:pt x="1467" y="321001"/>
                  </a:lnTo>
                  <a:lnTo>
                    <a:pt x="290" y="384288"/>
                  </a:lnTo>
                  <a:lnTo>
                    <a:pt x="58" y="435610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885845" y="4400911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7196" y="146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098560" y="4232455"/>
              <a:ext cx="334028" cy="358081"/>
            </a:xfrm>
            <a:custGeom>
              <a:avLst/>
              <a:gdLst/>
              <a:ahLst/>
              <a:cxnLst/>
              <a:rect l="0" t="0" r="0" b="0"/>
              <a:pathLst>
                <a:path w="334028" h="358081">
                  <a:moveTo>
                    <a:pt x="8383" y="10529"/>
                  </a:moveTo>
                  <a:lnTo>
                    <a:pt x="2794" y="69146"/>
                  </a:lnTo>
                  <a:lnTo>
                    <a:pt x="0" y="123320"/>
                  </a:lnTo>
                  <a:lnTo>
                    <a:pt x="6380" y="179081"/>
                  </a:lnTo>
                  <a:lnTo>
                    <a:pt x="7987" y="235156"/>
                  </a:lnTo>
                  <a:lnTo>
                    <a:pt x="13855" y="271667"/>
                  </a:lnTo>
                  <a:lnTo>
                    <a:pt x="28591" y="299123"/>
                  </a:lnTo>
                  <a:lnTo>
                    <a:pt x="37063" y="303531"/>
                  </a:lnTo>
                  <a:lnTo>
                    <a:pt x="58954" y="305309"/>
                  </a:lnTo>
                  <a:lnTo>
                    <a:pt x="67833" y="301805"/>
                  </a:lnTo>
                  <a:lnTo>
                    <a:pt x="80819" y="288554"/>
                  </a:lnTo>
                  <a:lnTo>
                    <a:pt x="110845" y="241334"/>
                  </a:lnTo>
                  <a:lnTo>
                    <a:pt x="134477" y="178913"/>
                  </a:lnTo>
                  <a:lnTo>
                    <a:pt x="148714" y="136856"/>
                  </a:lnTo>
                  <a:lnTo>
                    <a:pt x="152240" y="133352"/>
                  </a:lnTo>
                  <a:lnTo>
                    <a:pt x="155760" y="134525"/>
                  </a:lnTo>
                  <a:lnTo>
                    <a:pt x="159277" y="138817"/>
                  </a:lnTo>
                  <a:lnTo>
                    <a:pt x="164921" y="186562"/>
                  </a:lnTo>
                  <a:lnTo>
                    <a:pt x="169155" y="242266"/>
                  </a:lnTo>
                  <a:lnTo>
                    <a:pt x="180802" y="281183"/>
                  </a:lnTo>
                  <a:lnTo>
                    <a:pt x="210968" y="344051"/>
                  </a:lnTo>
                  <a:lnTo>
                    <a:pt x="217139" y="352200"/>
                  </a:lnTo>
                  <a:lnTo>
                    <a:pt x="224762" y="356463"/>
                  </a:lnTo>
                  <a:lnTo>
                    <a:pt x="242592" y="358080"/>
                  </a:lnTo>
                  <a:lnTo>
                    <a:pt x="259095" y="351779"/>
                  </a:lnTo>
                  <a:lnTo>
                    <a:pt x="266772" y="346824"/>
                  </a:lnTo>
                  <a:lnTo>
                    <a:pt x="288754" y="317492"/>
                  </a:lnTo>
                  <a:lnTo>
                    <a:pt x="312734" y="260309"/>
                  </a:lnTo>
                  <a:lnTo>
                    <a:pt x="321965" y="206487"/>
                  </a:lnTo>
                  <a:lnTo>
                    <a:pt x="331025" y="149626"/>
                  </a:lnTo>
                  <a:lnTo>
                    <a:pt x="334027" y="86402"/>
                  </a:lnTo>
                  <a:lnTo>
                    <a:pt x="327433" y="25070"/>
                  </a:lnTo>
                  <a:lnTo>
                    <a:pt x="3242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64788" y="3896709"/>
              <a:ext cx="739141" cy="209406"/>
            </a:xfrm>
            <a:custGeom>
              <a:avLst/>
              <a:gdLst/>
              <a:ahLst/>
              <a:cxnLst/>
              <a:rect l="0" t="0" r="0" b="0"/>
              <a:pathLst>
                <a:path w="739141" h="209406">
                  <a:moveTo>
                    <a:pt x="0" y="146234"/>
                  </a:moveTo>
                  <a:lnTo>
                    <a:pt x="37477" y="137900"/>
                  </a:lnTo>
                  <a:lnTo>
                    <a:pt x="88900" y="136139"/>
                  </a:lnTo>
                  <a:lnTo>
                    <a:pt x="135785" y="135834"/>
                  </a:lnTo>
                  <a:lnTo>
                    <a:pt x="186722" y="135743"/>
                  </a:lnTo>
                  <a:lnTo>
                    <a:pt x="247929" y="135713"/>
                  </a:lnTo>
                  <a:lnTo>
                    <a:pt x="301960" y="138826"/>
                  </a:lnTo>
                  <a:lnTo>
                    <a:pt x="357954" y="144771"/>
                  </a:lnTo>
                  <a:lnTo>
                    <a:pt x="410868" y="138709"/>
                  </a:lnTo>
                  <a:lnTo>
                    <a:pt x="458390" y="136595"/>
                  </a:lnTo>
                  <a:lnTo>
                    <a:pt x="508345" y="135969"/>
                  </a:lnTo>
                  <a:lnTo>
                    <a:pt x="564620" y="132638"/>
                  </a:lnTo>
                  <a:lnTo>
                    <a:pt x="615468" y="126651"/>
                  </a:lnTo>
                  <a:lnTo>
                    <a:pt x="670572" y="125468"/>
                  </a:lnTo>
                  <a:lnTo>
                    <a:pt x="723397" y="122115"/>
                  </a:lnTo>
                  <a:lnTo>
                    <a:pt x="734949" y="119626"/>
                  </a:lnTo>
                  <a:lnTo>
                    <a:pt x="739140" y="115627"/>
                  </a:lnTo>
                  <a:lnTo>
                    <a:pt x="738424" y="110621"/>
                  </a:lnTo>
                  <a:lnTo>
                    <a:pt x="697857" y="65280"/>
                  </a:lnTo>
                  <a:lnTo>
                    <a:pt x="638503" y="16368"/>
                  </a:lnTo>
                  <a:lnTo>
                    <a:pt x="615395" y="0"/>
                  </a:lnTo>
                  <a:lnTo>
                    <a:pt x="614983" y="781"/>
                  </a:lnTo>
                  <a:lnTo>
                    <a:pt x="617050" y="3642"/>
                  </a:lnTo>
                  <a:lnTo>
                    <a:pt x="673846" y="38169"/>
                  </a:lnTo>
                  <a:lnTo>
                    <a:pt x="722342" y="79617"/>
                  </a:lnTo>
                  <a:lnTo>
                    <a:pt x="730482" y="99859"/>
                  </a:lnTo>
                  <a:lnTo>
                    <a:pt x="732653" y="111807"/>
                  </a:lnTo>
                  <a:lnTo>
                    <a:pt x="730591" y="120943"/>
                  </a:lnTo>
                  <a:lnTo>
                    <a:pt x="725706" y="128203"/>
                  </a:lnTo>
                  <a:lnTo>
                    <a:pt x="662634" y="174487"/>
                  </a:lnTo>
                  <a:lnTo>
                    <a:pt x="621181" y="2094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989959" y="5612852"/>
            <a:ext cx="771870" cy="683190"/>
            <a:chOff x="5989959" y="5612852"/>
            <a:chExt cx="771870" cy="683190"/>
          </a:xfrm>
        </p:grpSpPr>
        <p:sp>
          <p:nvSpPr>
            <p:cNvPr id="141" name="Freeform 140"/>
            <p:cNvSpPr/>
            <p:nvPr/>
          </p:nvSpPr>
          <p:spPr>
            <a:xfrm>
              <a:off x="6085471" y="5810503"/>
              <a:ext cx="240077" cy="422368"/>
            </a:xfrm>
            <a:custGeom>
              <a:avLst/>
              <a:gdLst/>
              <a:ahLst/>
              <a:cxnLst/>
              <a:rect l="0" t="0" r="0" b="0"/>
              <a:pathLst>
                <a:path w="240077" h="422368">
                  <a:moveTo>
                    <a:pt x="0" y="369725"/>
                  </a:moveTo>
                  <a:lnTo>
                    <a:pt x="9066" y="311108"/>
                  </a:lnTo>
                  <a:lnTo>
                    <a:pt x="19815" y="249698"/>
                  </a:lnTo>
                  <a:lnTo>
                    <a:pt x="40136" y="191294"/>
                  </a:lnTo>
                  <a:lnTo>
                    <a:pt x="61351" y="134698"/>
                  </a:lnTo>
                  <a:lnTo>
                    <a:pt x="75630" y="98096"/>
                  </a:lnTo>
                  <a:lnTo>
                    <a:pt x="80836" y="92713"/>
                  </a:lnTo>
                  <a:lnTo>
                    <a:pt x="86646" y="91463"/>
                  </a:lnTo>
                  <a:lnTo>
                    <a:pt x="92859" y="92970"/>
                  </a:lnTo>
                  <a:lnTo>
                    <a:pt x="97001" y="99824"/>
                  </a:lnTo>
                  <a:lnTo>
                    <a:pt x="106769" y="152851"/>
                  </a:lnTo>
                  <a:lnTo>
                    <a:pt x="119616" y="214062"/>
                  </a:lnTo>
                  <a:lnTo>
                    <a:pt x="129939" y="251463"/>
                  </a:lnTo>
                  <a:lnTo>
                    <a:pt x="134589" y="256958"/>
                  </a:lnTo>
                  <a:lnTo>
                    <a:pt x="140029" y="258282"/>
                  </a:lnTo>
                  <a:lnTo>
                    <a:pt x="145995" y="256825"/>
                  </a:lnTo>
                  <a:lnTo>
                    <a:pt x="151142" y="251175"/>
                  </a:lnTo>
                  <a:lnTo>
                    <a:pt x="175187" y="188314"/>
                  </a:lnTo>
                  <a:lnTo>
                    <a:pt x="189456" y="128823"/>
                  </a:lnTo>
                  <a:lnTo>
                    <a:pt x="203540" y="77254"/>
                  </a:lnTo>
                  <a:lnTo>
                    <a:pt x="221097" y="14258"/>
                  </a:lnTo>
                  <a:lnTo>
                    <a:pt x="224607" y="2895"/>
                  </a:lnTo>
                  <a:lnTo>
                    <a:pt x="228117" y="0"/>
                  </a:lnTo>
                  <a:lnTo>
                    <a:pt x="231627" y="2749"/>
                  </a:lnTo>
                  <a:lnTo>
                    <a:pt x="235136" y="9261"/>
                  </a:lnTo>
                  <a:lnTo>
                    <a:pt x="240076" y="40782"/>
                  </a:lnTo>
                  <a:lnTo>
                    <a:pt x="235950" y="90936"/>
                  </a:lnTo>
                  <a:lnTo>
                    <a:pt x="233549" y="133125"/>
                  </a:lnTo>
                  <a:lnTo>
                    <a:pt x="232481" y="179171"/>
                  </a:lnTo>
                  <a:lnTo>
                    <a:pt x="232006" y="226933"/>
                  </a:lnTo>
                  <a:lnTo>
                    <a:pt x="226150" y="277503"/>
                  </a:lnTo>
                  <a:lnTo>
                    <a:pt x="222595" y="325892"/>
                  </a:lnTo>
                  <a:lnTo>
                    <a:pt x="221394" y="383900"/>
                  </a:lnTo>
                  <a:lnTo>
                    <a:pt x="221099" y="42236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422383" y="5832787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2723" y="48931"/>
                  </a:lnTo>
                  <a:lnTo>
                    <a:pt x="11179" y="99896"/>
                  </a:lnTo>
                  <a:lnTo>
                    <a:pt x="10721" y="159450"/>
                  </a:lnTo>
                  <a:lnTo>
                    <a:pt x="10585" y="215311"/>
                  </a:lnTo>
                  <a:lnTo>
                    <a:pt x="4951" y="276108"/>
                  </a:lnTo>
                  <a:lnTo>
                    <a:pt x="1467" y="330205"/>
                  </a:lnTo>
                  <a:lnTo>
                    <a:pt x="435" y="385097"/>
                  </a:lnTo>
                  <a:lnTo>
                    <a:pt x="86" y="44296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569782" y="5885430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10529" y="58617"/>
                  </a:lnTo>
                  <a:lnTo>
                    <a:pt x="10529" y="104585"/>
                  </a:lnTo>
                  <a:lnTo>
                    <a:pt x="10529" y="166429"/>
                  </a:lnTo>
                  <a:lnTo>
                    <a:pt x="4939" y="214259"/>
                  </a:lnTo>
                  <a:lnTo>
                    <a:pt x="1464" y="267425"/>
                  </a:lnTo>
                  <a:lnTo>
                    <a:pt x="434" y="327631"/>
                  </a:lnTo>
                  <a:lnTo>
                    <a:pt x="86" y="38936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43440" y="6085471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52643"/>
                  </a:moveTo>
                  <a:lnTo>
                    <a:pt x="121012" y="37002"/>
                  </a:lnTo>
                  <a:lnTo>
                    <a:pt x="64087" y="17799"/>
                  </a:lnTo>
                  <a:lnTo>
                    <a:pt x="16889" y="31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989959" y="5632746"/>
              <a:ext cx="116570" cy="210571"/>
            </a:xfrm>
            <a:custGeom>
              <a:avLst/>
              <a:gdLst/>
              <a:ahLst/>
              <a:cxnLst/>
              <a:rect l="0" t="0" r="0" b="0"/>
              <a:pathLst>
                <a:path w="116570" h="210571">
                  <a:moveTo>
                    <a:pt x="116569" y="0"/>
                  </a:moveTo>
                  <a:lnTo>
                    <a:pt x="100928" y="17981"/>
                  </a:lnTo>
                  <a:lnTo>
                    <a:pt x="86718" y="43152"/>
                  </a:lnTo>
                  <a:lnTo>
                    <a:pt x="25595" y="101679"/>
                  </a:lnTo>
                  <a:lnTo>
                    <a:pt x="4346" y="122804"/>
                  </a:lnTo>
                  <a:lnTo>
                    <a:pt x="810" y="131002"/>
                  </a:lnTo>
                  <a:lnTo>
                    <a:pt x="0" y="149470"/>
                  </a:lnTo>
                  <a:lnTo>
                    <a:pt x="3761" y="158138"/>
                  </a:lnTo>
                  <a:lnTo>
                    <a:pt x="17299" y="174009"/>
                  </a:lnTo>
                  <a:lnTo>
                    <a:pt x="61599" y="198924"/>
                  </a:lnTo>
                  <a:lnTo>
                    <a:pt x="84984" y="2105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001243" y="5612852"/>
              <a:ext cx="760586" cy="230465"/>
            </a:xfrm>
            <a:custGeom>
              <a:avLst/>
              <a:gdLst/>
              <a:ahLst/>
              <a:cxnLst/>
              <a:rect l="0" t="0" r="0" b="0"/>
              <a:pathLst>
                <a:path w="760586" h="230465">
                  <a:moveTo>
                    <a:pt x="0" y="177821"/>
                  </a:moveTo>
                  <a:lnTo>
                    <a:pt x="62281" y="161033"/>
                  </a:lnTo>
                  <a:lnTo>
                    <a:pt x="116331" y="154488"/>
                  </a:lnTo>
                  <a:lnTo>
                    <a:pt x="172068" y="147866"/>
                  </a:lnTo>
                  <a:lnTo>
                    <a:pt x="233836" y="138117"/>
                  </a:lnTo>
                  <a:lnTo>
                    <a:pt x="294872" y="128789"/>
                  </a:lnTo>
                  <a:lnTo>
                    <a:pt x="356361" y="120065"/>
                  </a:lnTo>
                  <a:lnTo>
                    <a:pt x="418733" y="112244"/>
                  </a:lnTo>
                  <a:lnTo>
                    <a:pt x="481871" y="105192"/>
                  </a:lnTo>
                  <a:lnTo>
                    <a:pt x="537165" y="104333"/>
                  </a:lnTo>
                  <a:lnTo>
                    <a:pt x="593148" y="104164"/>
                  </a:lnTo>
                  <a:lnTo>
                    <a:pt x="648096" y="105300"/>
                  </a:lnTo>
                  <a:lnTo>
                    <a:pt x="710383" y="113188"/>
                  </a:lnTo>
                  <a:lnTo>
                    <a:pt x="751467" y="114217"/>
                  </a:lnTo>
                  <a:lnTo>
                    <a:pt x="758342" y="112022"/>
                  </a:lnTo>
                  <a:lnTo>
                    <a:pt x="760585" y="108218"/>
                  </a:lnTo>
                  <a:lnTo>
                    <a:pt x="759741" y="103344"/>
                  </a:lnTo>
                  <a:lnTo>
                    <a:pt x="749444" y="91688"/>
                  </a:lnTo>
                  <a:lnTo>
                    <a:pt x="689438" y="44349"/>
                  </a:lnTo>
                  <a:lnTo>
                    <a:pt x="643501" y="0"/>
                  </a:lnTo>
                  <a:lnTo>
                    <a:pt x="703541" y="51804"/>
                  </a:lnTo>
                  <a:lnTo>
                    <a:pt x="754433" y="100631"/>
                  </a:lnTo>
                  <a:lnTo>
                    <a:pt x="757980" y="108814"/>
                  </a:lnTo>
                  <a:lnTo>
                    <a:pt x="758800" y="127264"/>
                  </a:lnTo>
                  <a:lnTo>
                    <a:pt x="752146" y="144043"/>
                  </a:lnTo>
                  <a:lnTo>
                    <a:pt x="740219" y="159299"/>
                  </a:lnTo>
                  <a:lnTo>
                    <a:pt x="679636" y="209350"/>
                  </a:lnTo>
                  <a:lnTo>
                    <a:pt x="663295" y="23046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8" name="Freeform 147"/>
          <p:cNvSpPr/>
          <p:nvPr/>
        </p:nvSpPr>
        <p:spPr>
          <a:xfrm>
            <a:off x="4853637" y="4558839"/>
            <a:ext cx="4937867" cy="304985"/>
          </a:xfrm>
          <a:custGeom>
            <a:avLst/>
            <a:gdLst/>
            <a:ahLst/>
            <a:cxnLst/>
            <a:rect l="0" t="0" r="0" b="0"/>
            <a:pathLst>
              <a:path w="4937867" h="304985">
                <a:moveTo>
                  <a:pt x="4937866" y="0"/>
                </a:moveTo>
                <a:lnTo>
                  <a:pt x="4900779" y="34747"/>
                </a:lnTo>
                <a:lnTo>
                  <a:pt x="4840592" y="71279"/>
                </a:lnTo>
                <a:lnTo>
                  <a:pt x="4782837" y="97663"/>
                </a:lnTo>
                <a:lnTo>
                  <a:pt x="4756620" y="113556"/>
                </a:lnTo>
                <a:lnTo>
                  <a:pt x="4704771" y="131894"/>
                </a:lnTo>
                <a:lnTo>
                  <a:pt x="4652613" y="135887"/>
                </a:lnTo>
                <a:lnTo>
                  <a:pt x="4597249" y="136676"/>
                </a:lnTo>
                <a:lnTo>
                  <a:pt x="4542424" y="135662"/>
                </a:lnTo>
                <a:lnTo>
                  <a:pt x="4485751" y="122211"/>
                </a:lnTo>
                <a:lnTo>
                  <a:pt x="4431087" y="92656"/>
                </a:lnTo>
                <a:lnTo>
                  <a:pt x="4378268" y="61249"/>
                </a:lnTo>
                <a:lnTo>
                  <a:pt x="4327852" y="54343"/>
                </a:lnTo>
                <a:lnTo>
                  <a:pt x="4279700" y="53146"/>
                </a:lnTo>
                <a:lnTo>
                  <a:pt x="4229556" y="52792"/>
                </a:lnTo>
                <a:lnTo>
                  <a:pt x="4166979" y="52672"/>
                </a:lnTo>
                <a:lnTo>
                  <a:pt x="4109818" y="58238"/>
                </a:lnTo>
                <a:lnTo>
                  <a:pt x="4053959" y="82307"/>
                </a:lnTo>
                <a:lnTo>
                  <a:pt x="4000893" y="108758"/>
                </a:lnTo>
                <a:lnTo>
                  <a:pt x="3942605" y="134974"/>
                </a:lnTo>
                <a:lnTo>
                  <a:pt x="3885667" y="160335"/>
                </a:lnTo>
                <a:lnTo>
                  <a:pt x="3825021" y="200253"/>
                </a:lnTo>
                <a:lnTo>
                  <a:pt x="3798610" y="218042"/>
                </a:lnTo>
                <a:lnTo>
                  <a:pt x="3739453" y="247819"/>
                </a:lnTo>
                <a:lnTo>
                  <a:pt x="3676305" y="284365"/>
                </a:lnTo>
                <a:lnTo>
                  <a:pt x="3613715" y="296544"/>
                </a:lnTo>
                <a:lnTo>
                  <a:pt x="3558465" y="303592"/>
                </a:lnTo>
                <a:lnTo>
                  <a:pt x="3499631" y="304984"/>
                </a:lnTo>
                <a:lnTo>
                  <a:pt x="3446069" y="302139"/>
                </a:lnTo>
                <a:lnTo>
                  <a:pt x="3395757" y="296248"/>
                </a:lnTo>
                <a:lnTo>
                  <a:pt x="3341929" y="279443"/>
                </a:lnTo>
                <a:lnTo>
                  <a:pt x="3285470" y="259992"/>
                </a:lnTo>
                <a:lnTo>
                  <a:pt x="3232326" y="239074"/>
                </a:lnTo>
                <a:lnTo>
                  <a:pt x="3169084" y="211224"/>
                </a:lnTo>
                <a:lnTo>
                  <a:pt x="3149193" y="202672"/>
                </a:lnTo>
                <a:lnTo>
                  <a:pt x="3094403" y="171797"/>
                </a:lnTo>
                <a:lnTo>
                  <a:pt x="3042607" y="145485"/>
                </a:lnTo>
                <a:lnTo>
                  <a:pt x="2991021" y="138572"/>
                </a:lnTo>
                <a:lnTo>
                  <a:pt x="2942665" y="137375"/>
                </a:lnTo>
                <a:lnTo>
                  <a:pt x="2891293" y="137020"/>
                </a:lnTo>
                <a:lnTo>
                  <a:pt x="2840197" y="136915"/>
                </a:lnTo>
                <a:lnTo>
                  <a:pt x="2777297" y="136879"/>
                </a:lnTo>
                <a:lnTo>
                  <a:pt x="2714483" y="136872"/>
                </a:lnTo>
                <a:lnTo>
                  <a:pt x="2665625" y="136871"/>
                </a:lnTo>
                <a:lnTo>
                  <a:pt x="2614104" y="136871"/>
                </a:lnTo>
                <a:lnTo>
                  <a:pt x="2561794" y="136870"/>
                </a:lnTo>
                <a:lnTo>
                  <a:pt x="2500122" y="136870"/>
                </a:lnTo>
                <a:lnTo>
                  <a:pt x="2439761" y="133751"/>
                </a:lnTo>
                <a:lnTo>
                  <a:pt x="2377447" y="122216"/>
                </a:lnTo>
                <a:lnTo>
                  <a:pt x="2314275" y="105204"/>
                </a:lnTo>
                <a:lnTo>
                  <a:pt x="2267326" y="94732"/>
                </a:lnTo>
                <a:lnTo>
                  <a:pt x="2212080" y="87340"/>
                </a:lnTo>
                <a:lnTo>
                  <a:pt x="2152189" y="79254"/>
                </a:lnTo>
                <a:lnTo>
                  <a:pt x="2092628" y="59858"/>
                </a:lnTo>
                <a:lnTo>
                  <a:pt x="2031882" y="37215"/>
                </a:lnTo>
                <a:lnTo>
                  <a:pt x="1978641" y="32698"/>
                </a:lnTo>
                <a:lnTo>
                  <a:pt x="1917474" y="26216"/>
                </a:lnTo>
                <a:lnTo>
                  <a:pt x="1856303" y="22076"/>
                </a:lnTo>
                <a:lnTo>
                  <a:pt x="1807456" y="21359"/>
                </a:lnTo>
                <a:lnTo>
                  <a:pt x="1760488" y="22316"/>
                </a:lnTo>
                <a:lnTo>
                  <a:pt x="1700818" y="29489"/>
                </a:lnTo>
                <a:lnTo>
                  <a:pt x="1651231" y="35723"/>
                </a:lnTo>
                <a:lnTo>
                  <a:pt x="1593057" y="40220"/>
                </a:lnTo>
                <a:lnTo>
                  <a:pt x="1546183" y="41553"/>
                </a:lnTo>
                <a:lnTo>
                  <a:pt x="1485892" y="47537"/>
                </a:lnTo>
                <a:lnTo>
                  <a:pt x="1443015" y="50373"/>
                </a:lnTo>
                <a:lnTo>
                  <a:pt x="1382534" y="51970"/>
                </a:lnTo>
                <a:lnTo>
                  <a:pt x="1327569" y="49324"/>
                </a:lnTo>
                <a:lnTo>
                  <a:pt x="1277358" y="41131"/>
                </a:lnTo>
                <a:lnTo>
                  <a:pt x="1218470" y="33471"/>
                </a:lnTo>
                <a:lnTo>
                  <a:pt x="1177541" y="32423"/>
                </a:lnTo>
                <a:lnTo>
                  <a:pt x="1130495" y="31958"/>
                </a:lnTo>
                <a:lnTo>
                  <a:pt x="1086189" y="31751"/>
                </a:lnTo>
                <a:lnTo>
                  <a:pt x="1036861" y="31659"/>
                </a:lnTo>
                <a:lnTo>
                  <a:pt x="987252" y="31618"/>
                </a:lnTo>
                <a:lnTo>
                  <a:pt x="928779" y="32765"/>
                </a:lnTo>
                <a:lnTo>
                  <a:pt x="876393" y="43040"/>
                </a:lnTo>
                <a:lnTo>
                  <a:pt x="855102" y="50715"/>
                </a:lnTo>
                <a:lnTo>
                  <a:pt x="797386" y="95055"/>
                </a:lnTo>
                <a:lnTo>
                  <a:pt x="770877" y="119021"/>
                </a:lnTo>
                <a:lnTo>
                  <a:pt x="712518" y="182208"/>
                </a:lnTo>
                <a:lnTo>
                  <a:pt x="690228" y="202296"/>
                </a:lnTo>
                <a:lnTo>
                  <a:pt x="631301" y="227699"/>
                </a:lnTo>
                <a:lnTo>
                  <a:pt x="586396" y="238953"/>
                </a:lnTo>
                <a:lnTo>
                  <a:pt x="546534" y="238087"/>
                </a:lnTo>
                <a:lnTo>
                  <a:pt x="483233" y="224072"/>
                </a:lnTo>
                <a:lnTo>
                  <a:pt x="425780" y="210464"/>
                </a:lnTo>
                <a:lnTo>
                  <a:pt x="374353" y="202100"/>
                </a:lnTo>
                <a:lnTo>
                  <a:pt x="319134" y="200448"/>
                </a:lnTo>
                <a:lnTo>
                  <a:pt x="263167" y="200122"/>
                </a:lnTo>
                <a:lnTo>
                  <a:pt x="207052" y="200057"/>
                </a:lnTo>
                <a:lnTo>
                  <a:pt x="143671" y="200044"/>
                </a:lnTo>
                <a:lnTo>
                  <a:pt x="84878" y="200042"/>
                </a:lnTo>
                <a:lnTo>
                  <a:pt x="28204" y="205631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87C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5095792" y="3105906"/>
            <a:ext cx="5064209" cy="126338"/>
          </a:xfrm>
          <a:custGeom>
            <a:avLst/>
            <a:gdLst/>
            <a:ahLst/>
            <a:cxnLst/>
            <a:rect l="0" t="0" r="0" b="0"/>
            <a:pathLst>
              <a:path w="5064209" h="126338">
                <a:moveTo>
                  <a:pt x="0" y="0"/>
                </a:moveTo>
                <a:lnTo>
                  <a:pt x="57565" y="55226"/>
                </a:lnTo>
                <a:lnTo>
                  <a:pt x="118297" y="92302"/>
                </a:lnTo>
                <a:lnTo>
                  <a:pt x="179203" y="115598"/>
                </a:lnTo>
                <a:lnTo>
                  <a:pt x="213755" y="123159"/>
                </a:lnTo>
                <a:lnTo>
                  <a:pt x="267351" y="125713"/>
                </a:lnTo>
                <a:lnTo>
                  <a:pt x="322998" y="126218"/>
                </a:lnTo>
                <a:lnTo>
                  <a:pt x="379051" y="126318"/>
                </a:lnTo>
                <a:lnTo>
                  <a:pt x="440773" y="126337"/>
                </a:lnTo>
                <a:lnTo>
                  <a:pt x="500884" y="119106"/>
                </a:lnTo>
                <a:lnTo>
                  <a:pt x="554699" y="113344"/>
                </a:lnTo>
                <a:lnTo>
                  <a:pt x="605060" y="106877"/>
                </a:lnTo>
                <a:lnTo>
                  <a:pt x="660068" y="105600"/>
                </a:lnTo>
                <a:lnTo>
                  <a:pt x="715994" y="105347"/>
                </a:lnTo>
                <a:lnTo>
                  <a:pt x="777690" y="105297"/>
                </a:lnTo>
                <a:lnTo>
                  <a:pt x="837797" y="105288"/>
                </a:lnTo>
                <a:lnTo>
                  <a:pt x="894730" y="105286"/>
                </a:lnTo>
                <a:lnTo>
                  <a:pt x="956626" y="105285"/>
                </a:lnTo>
                <a:lnTo>
                  <a:pt x="1007832" y="105285"/>
                </a:lnTo>
                <a:lnTo>
                  <a:pt x="1070301" y="105285"/>
                </a:lnTo>
                <a:lnTo>
                  <a:pt x="1119372" y="105285"/>
                </a:lnTo>
                <a:lnTo>
                  <a:pt x="1181588" y="105285"/>
                </a:lnTo>
                <a:lnTo>
                  <a:pt x="1235664" y="105285"/>
                </a:lnTo>
                <a:lnTo>
                  <a:pt x="1279160" y="104115"/>
                </a:lnTo>
                <a:lnTo>
                  <a:pt x="1333587" y="99696"/>
                </a:lnTo>
                <a:lnTo>
                  <a:pt x="1395475" y="96220"/>
                </a:lnTo>
                <a:lnTo>
                  <a:pt x="1443774" y="92288"/>
                </a:lnTo>
                <a:lnTo>
                  <a:pt x="1494486" y="86640"/>
                </a:lnTo>
                <a:lnTo>
                  <a:pt x="1551682" y="76884"/>
                </a:lnTo>
                <a:lnTo>
                  <a:pt x="1612044" y="67754"/>
                </a:lnTo>
                <a:lnTo>
                  <a:pt x="1653500" y="65208"/>
                </a:lnTo>
                <a:lnTo>
                  <a:pt x="1701562" y="64077"/>
                </a:lnTo>
                <a:lnTo>
                  <a:pt x="1749438" y="63574"/>
                </a:lnTo>
                <a:lnTo>
                  <a:pt x="1802699" y="63291"/>
                </a:lnTo>
                <a:lnTo>
                  <a:pt x="1862618" y="66315"/>
                </a:lnTo>
                <a:lnTo>
                  <a:pt x="1900567" y="71588"/>
                </a:lnTo>
                <a:lnTo>
                  <a:pt x="1930341" y="74631"/>
                </a:lnTo>
                <a:lnTo>
                  <a:pt x="1964227" y="77830"/>
                </a:lnTo>
                <a:lnTo>
                  <a:pt x="1998516" y="79963"/>
                </a:lnTo>
                <a:lnTo>
                  <a:pt x="2033075" y="81385"/>
                </a:lnTo>
                <a:lnTo>
                  <a:pt x="2067811" y="82333"/>
                </a:lnTo>
                <a:lnTo>
                  <a:pt x="2107347" y="84134"/>
                </a:lnTo>
                <a:lnTo>
                  <a:pt x="2150081" y="86505"/>
                </a:lnTo>
                <a:lnTo>
                  <a:pt x="2194949" y="89256"/>
                </a:lnTo>
                <a:lnTo>
                  <a:pt x="2244748" y="91089"/>
                </a:lnTo>
                <a:lnTo>
                  <a:pt x="2297834" y="92312"/>
                </a:lnTo>
                <a:lnTo>
                  <a:pt x="2353113" y="93127"/>
                </a:lnTo>
                <a:lnTo>
                  <a:pt x="2402833" y="93670"/>
                </a:lnTo>
                <a:lnTo>
                  <a:pt x="2448848" y="94032"/>
                </a:lnTo>
                <a:lnTo>
                  <a:pt x="2492393" y="94274"/>
                </a:lnTo>
                <a:lnTo>
                  <a:pt x="2540140" y="94435"/>
                </a:lnTo>
                <a:lnTo>
                  <a:pt x="2590689" y="94542"/>
                </a:lnTo>
                <a:lnTo>
                  <a:pt x="2643106" y="94614"/>
                </a:lnTo>
                <a:lnTo>
                  <a:pt x="2690917" y="94661"/>
                </a:lnTo>
                <a:lnTo>
                  <a:pt x="2735661" y="94693"/>
                </a:lnTo>
                <a:lnTo>
                  <a:pt x="2778358" y="94714"/>
                </a:lnTo>
                <a:lnTo>
                  <a:pt x="2825540" y="94728"/>
                </a:lnTo>
                <a:lnTo>
                  <a:pt x="2875712" y="94738"/>
                </a:lnTo>
                <a:lnTo>
                  <a:pt x="2927877" y="94744"/>
                </a:lnTo>
                <a:lnTo>
                  <a:pt x="2982541" y="94748"/>
                </a:lnTo>
                <a:lnTo>
                  <a:pt x="3038871" y="94751"/>
                </a:lnTo>
                <a:lnTo>
                  <a:pt x="3096311" y="94753"/>
                </a:lnTo>
                <a:lnTo>
                  <a:pt x="3141624" y="94754"/>
                </a:lnTo>
                <a:lnTo>
                  <a:pt x="3178851" y="94755"/>
                </a:lnTo>
                <a:lnTo>
                  <a:pt x="3241272" y="94756"/>
                </a:lnTo>
                <a:lnTo>
                  <a:pt x="3300211" y="94756"/>
                </a:lnTo>
                <a:lnTo>
                  <a:pt x="3354481" y="94757"/>
                </a:lnTo>
                <a:lnTo>
                  <a:pt x="3408237" y="97096"/>
                </a:lnTo>
                <a:lnTo>
                  <a:pt x="3467224" y="105935"/>
                </a:lnTo>
                <a:lnTo>
                  <a:pt x="3504713" y="109228"/>
                </a:lnTo>
                <a:lnTo>
                  <a:pt x="3547252" y="111423"/>
                </a:lnTo>
                <a:lnTo>
                  <a:pt x="3593159" y="112887"/>
                </a:lnTo>
                <a:lnTo>
                  <a:pt x="3650671" y="112693"/>
                </a:lnTo>
                <a:lnTo>
                  <a:pt x="3715918" y="111393"/>
                </a:lnTo>
                <a:lnTo>
                  <a:pt x="3786322" y="109357"/>
                </a:lnTo>
                <a:lnTo>
                  <a:pt x="3868353" y="103321"/>
                </a:lnTo>
                <a:lnTo>
                  <a:pt x="3958135" y="94617"/>
                </a:lnTo>
                <a:lnTo>
                  <a:pt x="4053085" y="84135"/>
                </a:lnTo>
                <a:lnTo>
                  <a:pt x="4129254" y="77147"/>
                </a:lnTo>
                <a:lnTo>
                  <a:pt x="4192900" y="72489"/>
                </a:lnTo>
                <a:lnTo>
                  <a:pt x="4248200" y="69383"/>
                </a:lnTo>
                <a:lnTo>
                  <a:pt x="4289745" y="67312"/>
                </a:lnTo>
                <a:lnTo>
                  <a:pt x="4348385" y="65012"/>
                </a:lnTo>
                <a:lnTo>
                  <a:pt x="4393165" y="63989"/>
                </a:lnTo>
                <a:lnTo>
                  <a:pt x="4451259" y="66533"/>
                </a:lnTo>
                <a:lnTo>
                  <a:pt x="4511756" y="71576"/>
                </a:lnTo>
                <a:lnTo>
                  <a:pt x="4557801" y="72756"/>
                </a:lnTo>
                <a:lnTo>
                  <a:pt x="4605562" y="73281"/>
                </a:lnTo>
                <a:lnTo>
                  <a:pt x="4650965" y="73514"/>
                </a:lnTo>
                <a:lnTo>
                  <a:pt x="4694541" y="73617"/>
                </a:lnTo>
                <a:lnTo>
                  <a:pt x="4756195" y="73675"/>
                </a:lnTo>
                <a:lnTo>
                  <a:pt x="4805139" y="72523"/>
                </a:lnTo>
                <a:lnTo>
                  <a:pt x="4851616" y="66462"/>
                </a:lnTo>
                <a:lnTo>
                  <a:pt x="4908801" y="64147"/>
                </a:lnTo>
                <a:lnTo>
                  <a:pt x="4967858" y="63460"/>
                </a:lnTo>
                <a:lnTo>
                  <a:pt x="5027802" y="63229"/>
                </a:lnTo>
                <a:lnTo>
                  <a:pt x="5064208" y="63171"/>
                </a:lnTo>
              </a:path>
            </a:pathLst>
          </a:custGeom>
          <a:ln w="38100" cap="flat" cmpd="sng" algn="ctr">
            <a:solidFill>
              <a:srgbClr val="87C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5337948" y="1800373"/>
            <a:ext cx="4800996" cy="126288"/>
          </a:xfrm>
          <a:custGeom>
            <a:avLst/>
            <a:gdLst/>
            <a:ahLst/>
            <a:cxnLst/>
            <a:rect l="0" t="0" r="0" b="0"/>
            <a:pathLst>
              <a:path w="4800996" h="126288">
                <a:moveTo>
                  <a:pt x="0" y="73699"/>
                </a:moveTo>
                <a:lnTo>
                  <a:pt x="58617" y="73699"/>
                </a:lnTo>
                <a:lnTo>
                  <a:pt x="113961" y="73699"/>
                </a:lnTo>
                <a:lnTo>
                  <a:pt x="162968" y="73699"/>
                </a:lnTo>
                <a:lnTo>
                  <a:pt x="213363" y="73699"/>
                </a:lnTo>
                <a:lnTo>
                  <a:pt x="272906" y="73699"/>
                </a:lnTo>
                <a:lnTo>
                  <a:pt x="329728" y="73699"/>
                </a:lnTo>
                <a:lnTo>
                  <a:pt x="386012" y="73699"/>
                </a:lnTo>
                <a:lnTo>
                  <a:pt x="425809" y="76039"/>
                </a:lnTo>
                <a:lnTo>
                  <a:pt x="484875" y="101210"/>
                </a:lnTo>
                <a:lnTo>
                  <a:pt x="542617" y="119248"/>
                </a:lnTo>
                <a:lnTo>
                  <a:pt x="598210" y="124940"/>
                </a:lnTo>
                <a:lnTo>
                  <a:pt x="661185" y="126065"/>
                </a:lnTo>
                <a:lnTo>
                  <a:pt x="719030" y="126287"/>
                </a:lnTo>
                <a:lnTo>
                  <a:pt x="781583" y="125161"/>
                </a:lnTo>
                <a:lnTo>
                  <a:pt x="833280" y="118006"/>
                </a:lnTo>
                <a:lnTo>
                  <a:pt x="883677" y="116463"/>
                </a:lnTo>
                <a:lnTo>
                  <a:pt x="944233" y="112886"/>
                </a:lnTo>
                <a:lnTo>
                  <a:pt x="996101" y="107537"/>
                </a:lnTo>
                <a:lnTo>
                  <a:pt x="1055548" y="105729"/>
                </a:lnTo>
                <a:lnTo>
                  <a:pt x="1109411" y="105416"/>
                </a:lnTo>
                <a:lnTo>
                  <a:pt x="1152467" y="105343"/>
                </a:lnTo>
                <a:lnTo>
                  <a:pt x="1196560" y="105311"/>
                </a:lnTo>
                <a:lnTo>
                  <a:pt x="1253098" y="105292"/>
                </a:lnTo>
                <a:lnTo>
                  <a:pt x="1314717" y="105286"/>
                </a:lnTo>
                <a:lnTo>
                  <a:pt x="1371948" y="105285"/>
                </a:lnTo>
                <a:lnTo>
                  <a:pt x="1428314" y="105285"/>
                </a:lnTo>
                <a:lnTo>
                  <a:pt x="1490747" y="105285"/>
                </a:lnTo>
                <a:lnTo>
                  <a:pt x="1546416" y="105285"/>
                </a:lnTo>
                <a:lnTo>
                  <a:pt x="1603074" y="105285"/>
                </a:lnTo>
                <a:lnTo>
                  <a:pt x="1661196" y="105285"/>
                </a:lnTo>
                <a:lnTo>
                  <a:pt x="1708100" y="105285"/>
                </a:lnTo>
                <a:lnTo>
                  <a:pt x="1743538" y="105285"/>
                </a:lnTo>
                <a:lnTo>
                  <a:pt x="1783540" y="105285"/>
                </a:lnTo>
                <a:lnTo>
                  <a:pt x="1837114" y="105285"/>
                </a:lnTo>
                <a:lnTo>
                  <a:pt x="1899736" y="105285"/>
                </a:lnTo>
                <a:lnTo>
                  <a:pt x="1968391" y="105285"/>
                </a:lnTo>
                <a:lnTo>
                  <a:pt x="2034047" y="104115"/>
                </a:lnTo>
                <a:lnTo>
                  <a:pt x="2097706" y="102165"/>
                </a:lnTo>
                <a:lnTo>
                  <a:pt x="2160032" y="99695"/>
                </a:lnTo>
                <a:lnTo>
                  <a:pt x="2209771" y="98049"/>
                </a:lnTo>
                <a:lnTo>
                  <a:pt x="2251119" y="96951"/>
                </a:lnTo>
                <a:lnTo>
                  <a:pt x="2286874" y="96220"/>
                </a:lnTo>
                <a:lnTo>
                  <a:pt x="2321239" y="95732"/>
                </a:lnTo>
                <a:lnTo>
                  <a:pt x="2354677" y="95407"/>
                </a:lnTo>
                <a:lnTo>
                  <a:pt x="2387499" y="95190"/>
                </a:lnTo>
                <a:lnTo>
                  <a:pt x="2424586" y="93875"/>
                </a:lnTo>
                <a:lnTo>
                  <a:pt x="2464519" y="91829"/>
                </a:lnTo>
                <a:lnTo>
                  <a:pt x="2506349" y="89295"/>
                </a:lnTo>
                <a:lnTo>
                  <a:pt x="2541256" y="87606"/>
                </a:lnTo>
                <a:lnTo>
                  <a:pt x="2598757" y="85729"/>
                </a:lnTo>
                <a:lnTo>
                  <a:pt x="2660189" y="84895"/>
                </a:lnTo>
                <a:lnTo>
                  <a:pt x="2722977" y="84524"/>
                </a:lnTo>
                <a:lnTo>
                  <a:pt x="2778178" y="84359"/>
                </a:lnTo>
                <a:lnTo>
                  <a:pt x="2838526" y="84267"/>
                </a:lnTo>
                <a:lnTo>
                  <a:pt x="2886465" y="84245"/>
                </a:lnTo>
                <a:lnTo>
                  <a:pt x="2941697" y="84235"/>
                </a:lnTo>
                <a:lnTo>
                  <a:pt x="2997440" y="84231"/>
                </a:lnTo>
                <a:lnTo>
                  <a:pt x="3059081" y="84229"/>
                </a:lnTo>
                <a:lnTo>
                  <a:pt x="3118159" y="95406"/>
                </a:lnTo>
                <a:lnTo>
                  <a:pt x="3168938" y="107947"/>
                </a:lnTo>
                <a:lnTo>
                  <a:pt x="3230237" y="112317"/>
                </a:lnTo>
                <a:lnTo>
                  <a:pt x="3269512" y="113482"/>
                </a:lnTo>
                <a:lnTo>
                  <a:pt x="3328451" y="114259"/>
                </a:lnTo>
                <a:lnTo>
                  <a:pt x="3400499" y="114777"/>
                </a:lnTo>
                <a:lnTo>
                  <a:pt x="3481286" y="115122"/>
                </a:lnTo>
                <a:lnTo>
                  <a:pt x="3544502" y="115353"/>
                </a:lnTo>
                <a:lnTo>
                  <a:pt x="3596006" y="115506"/>
                </a:lnTo>
                <a:lnTo>
                  <a:pt x="3639700" y="115608"/>
                </a:lnTo>
                <a:lnTo>
                  <a:pt x="3689886" y="115677"/>
                </a:lnTo>
                <a:lnTo>
                  <a:pt x="3744401" y="115722"/>
                </a:lnTo>
                <a:lnTo>
                  <a:pt x="3801801" y="115752"/>
                </a:lnTo>
                <a:lnTo>
                  <a:pt x="3844747" y="115773"/>
                </a:lnTo>
                <a:lnTo>
                  <a:pt x="3904942" y="115795"/>
                </a:lnTo>
                <a:lnTo>
                  <a:pt x="3959550" y="110219"/>
                </a:lnTo>
                <a:lnTo>
                  <a:pt x="4012953" y="88278"/>
                </a:lnTo>
                <a:lnTo>
                  <a:pt x="4065252" y="63591"/>
                </a:lnTo>
                <a:lnTo>
                  <a:pt x="4126032" y="43583"/>
                </a:lnTo>
                <a:lnTo>
                  <a:pt x="4183098" y="28366"/>
                </a:lnTo>
                <a:lnTo>
                  <a:pt x="4230960" y="23222"/>
                </a:lnTo>
                <a:lnTo>
                  <a:pt x="4282185" y="16109"/>
                </a:lnTo>
                <a:lnTo>
                  <a:pt x="4335666" y="13009"/>
                </a:lnTo>
                <a:lnTo>
                  <a:pt x="4367944" y="12182"/>
                </a:lnTo>
                <a:lnTo>
                  <a:pt x="4401160" y="11631"/>
                </a:lnTo>
                <a:lnTo>
                  <a:pt x="4435002" y="11263"/>
                </a:lnTo>
                <a:lnTo>
                  <a:pt x="4497952" y="9685"/>
                </a:lnTo>
                <a:lnTo>
                  <a:pt x="4545427" y="5084"/>
                </a:lnTo>
                <a:lnTo>
                  <a:pt x="4605038" y="1506"/>
                </a:lnTo>
                <a:lnTo>
                  <a:pt x="4659745" y="446"/>
                </a:lnTo>
                <a:lnTo>
                  <a:pt x="4707410" y="132"/>
                </a:lnTo>
                <a:lnTo>
                  <a:pt x="4769165" y="26"/>
                </a:lnTo>
                <a:lnTo>
                  <a:pt x="4800995" y="0"/>
                </a:lnTo>
              </a:path>
            </a:pathLst>
          </a:custGeom>
          <a:ln w="38100" cap="flat" cmpd="sng" algn="ctr">
            <a:solidFill>
              <a:srgbClr val="87C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19100" y="317500"/>
          <a:ext cx="9476867" cy="5989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9185"/>
                <a:gridCol w="2369185"/>
                <a:gridCol w="2369185"/>
                <a:gridCol w="2369312"/>
              </a:tblGrid>
              <a:tr h="14973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49720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4973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4973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469900" y="489323"/>
            <a:ext cx="2267586" cy="1153684"/>
            <a:chOff x="469900" y="489323"/>
            <a:chExt cx="2267586" cy="1153684"/>
          </a:xfrm>
        </p:grpSpPr>
        <p:sp>
          <p:nvSpPr>
            <p:cNvPr id="3" name="Freeform 2"/>
            <p:cNvSpPr/>
            <p:nvPr/>
          </p:nvSpPr>
          <p:spPr>
            <a:xfrm>
              <a:off x="887613" y="628561"/>
              <a:ext cx="19892" cy="775753"/>
            </a:xfrm>
            <a:custGeom>
              <a:avLst/>
              <a:gdLst/>
              <a:ahLst/>
              <a:cxnLst/>
              <a:rect l="0" t="0" r="0" b="0"/>
              <a:pathLst>
                <a:path w="19892" h="775753">
                  <a:moveTo>
                    <a:pt x="0" y="0"/>
                  </a:moveTo>
                  <a:lnTo>
                    <a:pt x="15743" y="102293"/>
                  </a:lnTo>
                  <a:lnTo>
                    <a:pt x="19071" y="206102"/>
                  </a:lnTo>
                  <a:lnTo>
                    <a:pt x="19729" y="311738"/>
                  </a:lnTo>
                  <a:lnTo>
                    <a:pt x="19859" y="429522"/>
                  </a:lnTo>
                  <a:lnTo>
                    <a:pt x="19881" y="540558"/>
                  </a:lnTo>
                  <a:lnTo>
                    <a:pt x="19888" y="645655"/>
                  </a:lnTo>
                  <a:lnTo>
                    <a:pt x="19890" y="720997"/>
                  </a:lnTo>
                  <a:lnTo>
                    <a:pt x="19891" y="775752"/>
                  </a:lnTo>
                </a:path>
              </a:pathLst>
            </a:custGeom>
            <a:ln w="7200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9900" y="489323"/>
              <a:ext cx="815536" cy="159130"/>
            </a:xfrm>
            <a:custGeom>
              <a:avLst/>
              <a:gdLst/>
              <a:ahLst/>
              <a:cxnLst/>
              <a:rect l="0" t="0" r="0" b="0"/>
              <a:pathLst>
                <a:path w="815536" h="159130">
                  <a:moveTo>
                    <a:pt x="815535" y="0"/>
                  </a:moveTo>
                  <a:lnTo>
                    <a:pt x="713241" y="0"/>
                  </a:lnTo>
                  <a:lnTo>
                    <a:pt x="598873" y="10559"/>
                  </a:lnTo>
                  <a:lnTo>
                    <a:pt x="502577" y="27686"/>
                  </a:lnTo>
                  <a:lnTo>
                    <a:pt x="402798" y="53273"/>
                  </a:lnTo>
                  <a:lnTo>
                    <a:pt x="307453" y="79610"/>
                  </a:lnTo>
                  <a:lnTo>
                    <a:pt x="215600" y="93575"/>
                  </a:lnTo>
                  <a:lnTo>
                    <a:pt x="96122" y="108853"/>
                  </a:lnTo>
                  <a:lnTo>
                    <a:pt x="0" y="159129"/>
                  </a:lnTo>
                </a:path>
              </a:pathLst>
            </a:custGeom>
            <a:ln w="7200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1346" y="905489"/>
              <a:ext cx="392347" cy="471308"/>
            </a:xfrm>
            <a:custGeom>
              <a:avLst/>
              <a:gdLst/>
              <a:ahLst/>
              <a:cxnLst/>
              <a:rect l="0" t="0" r="0" b="0"/>
              <a:pathLst>
                <a:path w="392347" h="471308">
                  <a:moveTo>
                    <a:pt x="34306" y="140785"/>
                  </a:moveTo>
                  <a:lnTo>
                    <a:pt x="151970" y="186173"/>
                  </a:lnTo>
                  <a:lnTo>
                    <a:pt x="228053" y="194015"/>
                  </a:lnTo>
                  <a:lnTo>
                    <a:pt x="304375" y="181114"/>
                  </a:lnTo>
                  <a:lnTo>
                    <a:pt x="348828" y="161655"/>
                  </a:lnTo>
                  <a:lnTo>
                    <a:pt x="361124" y="145858"/>
                  </a:lnTo>
                  <a:lnTo>
                    <a:pt x="368892" y="104731"/>
                  </a:lnTo>
                  <a:lnTo>
                    <a:pt x="359084" y="68771"/>
                  </a:lnTo>
                  <a:lnTo>
                    <a:pt x="337781" y="38055"/>
                  </a:lnTo>
                  <a:lnTo>
                    <a:pt x="306211" y="9669"/>
                  </a:lnTo>
                  <a:lnTo>
                    <a:pt x="258292" y="0"/>
                  </a:lnTo>
                  <a:lnTo>
                    <a:pt x="158606" y="11801"/>
                  </a:lnTo>
                  <a:lnTo>
                    <a:pt x="95447" y="39702"/>
                  </a:lnTo>
                  <a:lnTo>
                    <a:pt x="45300" y="86523"/>
                  </a:lnTo>
                  <a:lnTo>
                    <a:pt x="13007" y="142388"/>
                  </a:lnTo>
                  <a:lnTo>
                    <a:pt x="0" y="211492"/>
                  </a:lnTo>
                  <a:lnTo>
                    <a:pt x="6706" y="298517"/>
                  </a:lnTo>
                  <a:lnTo>
                    <a:pt x="22776" y="344232"/>
                  </a:lnTo>
                  <a:lnTo>
                    <a:pt x="46863" y="379284"/>
                  </a:lnTo>
                  <a:lnTo>
                    <a:pt x="124856" y="451513"/>
                  </a:lnTo>
                  <a:lnTo>
                    <a:pt x="164429" y="466746"/>
                  </a:lnTo>
                  <a:lnTo>
                    <a:pt x="209275" y="471307"/>
                  </a:lnTo>
                  <a:lnTo>
                    <a:pt x="322807" y="450534"/>
                  </a:lnTo>
                  <a:lnTo>
                    <a:pt x="341567" y="440109"/>
                  </a:lnTo>
                  <a:lnTo>
                    <a:pt x="392346" y="379478"/>
                  </a:lnTo>
                </a:path>
              </a:pathLst>
            </a:custGeom>
            <a:ln w="7200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03148" y="946818"/>
              <a:ext cx="298367" cy="463851"/>
            </a:xfrm>
            <a:custGeom>
              <a:avLst/>
              <a:gdLst/>
              <a:ahLst/>
              <a:cxnLst/>
              <a:rect l="0" t="0" r="0" b="0"/>
              <a:pathLst>
                <a:path w="298367" h="463851">
                  <a:moveTo>
                    <a:pt x="0" y="218802"/>
                  </a:moveTo>
                  <a:lnTo>
                    <a:pt x="55371" y="274173"/>
                  </a:lnTo>
                  <a:lnTo>
                    <a:pt x="98015" y="375837"/>
                  </a:lnTo>
                  <a:lnTo>
                    <a:pt x="125692" y="457082"/>
                  </a:lnTo>
                  <a:lnTo>
                    <a:pt x="125787" y="463850"/>
                  </a:lnTo>
                  <a:lnTo>
                    <a:pt x="121430" y="461732"/>
                  </a:lnTo>
                  <a:lnTo>
                    <a:pt x="114105" y="453689"/>
                  </a:lnTo>
                  <a:lnTo>
                    <a:pt x="79747" y="353173"/>
                  </a:lnTo>
                  <a:lnTo>
                    <a:pt x="53079" y="250993"/>
                  </a:lnTo>
                  <a:lnTo>
                    <a:pt x="30949" y="159348"/>
                  </a:lnTo>
                  <a:lnTo>
                    <a:pt x="34382" y="109867"/>
                  </a:lnTo>
                  <a:lnTo>
                    <a:pt x="45023" y="90926"/>
                  </a:lnTo>
                  <a:lnTo>
                    <a:pt x="80420" y="63986"/>
                  </a:lnTo>
                  <a:lnTo>
                    <a:pt x="198986" y="14222"/>
                  </a:lnTo>
                  <a:lnTo>
                    <a:pt x="298366" y="0"/>
                  </a:lnTo>
                </a:path>
              </a:pathLst>
            </a:custGeom>
            <a:ln w="7200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00970" y="973427"/>
              <a:ext cx="636516" cy="669580"/>
            </a:xfrm>
            <a:custGeom>
              <a:avLst/>
              <a:gdLst/>
              <a:ahLst/>
              <a:cxnLst/>
              <a:rect l="0" t="0" r="0" b="0"/>
              <a:pathLst>
                <a:path w="636516" h="669580">
                  <a:moveTo>
                    <a:pt x="0" y="132520"/>
                  </a:moveTo>
                  <a:lnTo>
                    <a:pt x="15743" y="203326"/>
                  </a:lnTo>
                  <a:lnTo>
                    <a:pt x="19071" y="300478"/>
                  </a:lnTo>
                  <a:lnTo>
                    <a:pt x="31189" y="387118"/>
                  </a:lnTo>
                  <a:lnTo>
                    <a:pt x="26386" y="373125"/>
                  </a:lnTo>
                  <a:lnTo>
                    <a:pt x="20746" y="267644"/>
                  </a:lnTo>
                  <a:lnTo>
                    <a:pt x="30619" y="164859"/>
                  </a:lnTo>
                  <a:lnTo>
                    <a:pt x="47626" y="96426"/>
                  </a:lnTo>
                  <a:lnTo>
                    <a:pt x="60482" y="84146"/>
                  </a:lnTo>
                  <a:lnTo>
                    <a:pt x="77893" y="78169"/>
                  </a:lnTo>
                  <a:lnTo>
                    <a:pt x="98341" y="76395"/>
                  </a:lnTo>
                  <a:lnTo>
                    <a:pt x="116393" y="81843"/>
                  </a:lnTo>
                  <a:lnTo>
                    <a:pt x="148239" y="105577"/>
                  </a:lnTo>
                  <a:lnTo>
                    <a:pt x="180459" y="156215"/>
                  </a:lnTo>
                  <a:lnTo>
                    <a:pt x="235536" y="272091"/>
                  </a:lnTo>
                  <a:lnTo>
                    <a:pt x="243218" y="276400"/>
                  </a:lnTo>
                  <a:lnTo>
                    <a:pt x="248340" y="270433"/>
                  </a:lnTo>
                  <a:lnTo>
                    <a:pt x="263578" y="154696"/>
                  </a:lnTo>
                  <a:lnTo>
                    <a:pt x="294603" y="41796"/>
                  </a:lnTo>
                  <a:lnTo>
                    <a:pt x="315848" y="6740"/>
                  </a:lnTo>
                  <a:lnTo>
                    <a:pt x="329912" y="44"/>
                  </a:lnTo>
                  <a:lnTo>
                    <a:pt x="345918" y="0"/>
                  </a:lnTo>
                  <a:lnTo>
                    <a:pt x="363219" y="4391"/>
                  </a:lnTo>
                  <a:lnTo>
                    <a:pt x="394230" y="26951"/>
                  </a:lnTo>
                  <a:lnTo>
                    <a:pt x="408688" y="42250"/>
                  </a:lnTo>
                  <a:lnTo>
                    <a:pt x="447772" y="141783"/>
                  </a:lnTo>
                  <a:lnTo>
                    <a:pt x="482669" y="241663"/>
                  </a:lnTo>
                  <a:lnTo>
                    <a:pt x="512840" y="334301"/>
                  </a:lnTo>
                  <a:lnTo>
                    <a:pt x="542834" y="443486"/>
                  </a:lnTo>
                  <a:lnTo>
                    <a:pt x="574462" y="546992"/>
                  </a:lnTo>
                  <a:lnTo>
                    <a:pt x="622293" y="642090"/>
                  </a:lnTo>
                  <a:lnTo>
                    <a:pt x="636515" y="669579"/>
                  </a:lnTo>
                </a:path>
              </a:pathLst>
            </a:custGeom>
            <a:ln w="7200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003305" y="368300"/>
            <a:ext cx="1939146" cy="1395730"/>
            <a:chOff x="3003305" y="368300"/>
            <a:chExt cx="1939146" cy="1395730"/>
          </a:xfrm>
        </p:grpSpPr>
        <p:sp>
          <p:nvSpPr>
            <p:cNvPr id="9" name="Freeform 8"/>
            <p:cNvSpPr/>
            <p:nvPr/>
          </p:nvSpPr>
          <p:spPr>
            <a:xfrm>
              <a:off x="3003305" y="480925"/>
              <a:ext cx="387417" cy="370239"/>
            </a:xfrm>
            <a:custGeom>
              <a:avLst/>
              <a:gdLst/>
              <a:ahLst/>
              <a:cxnLst/>
              <a:rect l="0" t="0" r="0" b="0"/>
              <a:pathLst>
                <a:path w="387417" h="370239">
                  <a:moveTo>
                    <a:pt x="11998" y="0"/>
                  </a:moveTo>
                  <a:lnTo>
                    <a:pt x="2093" y="44545"/>
                  </a:lnTo>
                  <a:lnTo>
                    <a:pt x="0" y="105666"/>
                  </a:lnTo>
                  <a:lnTo>
                    <a:pt x="976" y="179897"/>
                  </a:lnTo>
                  <a:lnTo>
                    <a:pt x="16825" y="249559"/>
                  </a:lnTo>
                  <a:lnTo>
                    <a:pt x="38456" y="292706"/>
                  </a:lnTo>
                  <a:lnTo>
                    <a:pt x="55737" y="312239"/>
                  </a:lnTo>
                  <a:lnTo>
                    <a:pt x="77322" y="325555"/>
                  </a:lnTo>
                  <a:lnTo>
                    <a:pt x="87528" y="326881"/>
                  </a:lnTo>
                  <a:lnTo>
                    <a:pt x="106282" y="320939"/>
                  </a:lnTo>
                  <a:lnTo>
                    <a:pt x="120179" y="305321"/>
                  </a:lnTo>
                  <a:lnTo>
                    <a:pt x="140431" y="261306"/>
                  </a:lnTo>
                  <a:lnTo>
                    <a:pt x="149220" y="212186"/>
                  </a:lnTo>
                  <a:lnTo>
                    <a:pt x="152145" y="212369"/>
                  </a:lnTo>
                  <a:lnTo>
                    <a:pt x="155485" y="216663"/>
                  </a:lnTo>
                  <a:lnTo>
                    <a:pt x="178997" y="287524"/>
                  </a:lnTo>
                  <a:lnTo>
                    <a:pt x="205555" y="336427"/>
                  </a:lnTo>
                  <a:lnTo>
                    <a:pt x="221309" y="356235"/>
                  </a:lnTo>
                  <a:lnTo>
                    <a:pt x="244996" y="366892"/>
                  </a:lnTo>
                  <a:lnTo>
                    <a:pt x="274063" y="370238"/>
                  </a:lnTo>
                  <a:lnTo>
                    <a:pt x="305520" y="367091"/>
                  </a:lnTo>
                  <a:lnTo>
                    <a:pt x="330624" y="353641"/>
                  </a:lnTo>
                  <a:lnTo>
                    <a:pt x="349662" y="332369"/>
                  </a:lnTo>
                  <a:lnTo>
                    <a:pt x="377947" y="257347"/>
                  </a:lnTo>
                  <a:lnTo>
                    <a:pt x="385546" y="191629"/>
                  </a:lnTo>
                  <a:lnTo>
                    <a:pt x="387047" y="125090"/>
                  </a:lnTo>
                  <a:lnTo>
                    <a:pt x="387416" y="62570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28263" y="443383"/>
              <a:ext cx="250280" cy="412961"/>
            </a:xfrm>
            <a:custGeom>
              <a:avLst/>
              <a:gdLst/>
              <a:ahLst/>
              <a:cxnLst/>
              <a:rect l="0" t="0" r="0" b="0"/>
              <a:pathLst>
                <a:path w="250280" h="412961">
                  <a:moveTo>
                    <a:pt x="0" y="0"/>
                  </a:moveTo>
                  <a:lnTo>
                    <a:pt x="17418" y="69671"/>
                  </a:lnTo>
                  <a:lnTo>
                    <a:pt x="37638" y="144356"/>
                  </a:lnTo>
                  <a:lnTo>
                    <a:pt x="50085" y="202209"/>
                  </a:lnTo>
                  <a:lnTo>
                    <a:pt x="62578" y="263381"/>
                  </a:lnTo>
                  <a:lnTo>
                    <a:pt x="71379" y="321829"/>
                  </a:lnTo>
                  <a:lnTo>
                    <a:pt x="81805" y="389990"/>
                  </a:lnTo>
                  <a:lnTo>
                    <a:pt x="80955" y="389304"/>
                  </a:lnTo>
                  <a:lnTo>
                    <a:pt x="78998" y="384676"/>
                  </a:lnTo>
                  <a:lnTo>
                    <a:pt x="77247" y="330075"/>
                  </a:lnTo>
                  <a:lnTo>
                    <a:pt x="86694" y="289217"/>
                  </a:lnTo>
                  <a:lnTo>
                    <a:pt x="99246" y="263413"/>
                  </a:lnTo>
                  <a:lnTo>
                    <a:pt x="109267" y="254864"/>
                  </a:lnTo>
                  <a:lnTo>
                    <a:pt x="135234" y="245364"/>
                  </a:lnTo>
                  <a:lnTo>
                    <a:pt x="147164" y="245612"/>
                  </a:lnTo>
                  <a:lnTo>
                    <a:pt x="167835" y="253303"/>
                  </a:lnTo>
                  <a:lnTo>
                    <a:pt x="195107" y="279911"/>
                  </a:lnTo>
                  <a:lnTo>
                    <a:pt x="227735" y="348387"/>
                  </a:lnTo>
                  <a:lnTo>
                    <a:pt x="243600" y="383631"/>
                  </a:lnTo>
                  <a:lnTo>
                    <a:pt x="250279" y="412960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37533" y="668399"/>
              <a:ext cx="216316" cy="200459"/>
            </a:xfrm>
            <a:custGeom>
              <a:avLst/>
              <a:gdLst/>
              <a:ahLst/>
              <a:cxnLst/>
              <a:rect l="0" t="0" r="0" b="0"/>
              <a:pathLst>
                <a:path w="216316" h="200459">
                  <a:moveTo>
                    <a:pt x="116204" y="100347"/>
                  </a:moveTo>
                  <a:lnTo>
                    <a:pt x="112496" y="49604"/>
                  </a:lnTo>
                  <a:lnTo>
                    <a:pt x="104823" y="26348"/>
                  </a:lnTo>
                  <a:lnTo>
                    <a:pt x="92144" y="6743"/>
                  </a:lnTo>
                  <a:lnTo>
                    <a:pt x="82087" y="1793"/>
                  </a:lnTo>
                  <a:lnTo>
                    <a:pt x="56083" y="0"/>
                  </a:lnTo>
                  <a:lnTo>
                    <a:pt x="44143" y="4250"/>
                  </a:lnTo>
                  <a:lnTo>
                    <a:pt x="23461" y="20095"/>
                  </a:lnTo>
                  <a:lnTo>
                    <a:pt x="2827" y="59111"/>
                  </a:lnTo>
                  <a:lnTo>
                    <a:pt x="0" y="89898"/>
                  </a:lnTo>
                  <a:lnTo>
                    <a:pt x="9515" y="148338"/>
                  </a:lnTo>
                  <a:lnTo>
                    <a:pt x="27430" y="180689"/>
                  </a:lnTo>
                  <a:lnTo>
                    <a:pt x="36164" y="185888"/>
                  </a:lnTo>
                  <a:lnTo>
                    <a:pt x="56994" y="187958"/>
                  </a:lnTo>
                  <a:lnTo>
                    <a:pt x="66997" y="183782"/>
                  </a:lnTo>
                  <a:lnTo>
                    <a:pt x="85528" y="168019"/>
                  </a:lnTo>
                  <a:lnTo>
                    <a:pt x="104952" y="135692"/>
                  </a:lnTo>
                  <a:lnTo>
                    <a:pt x="119514" y="99696"/>
                  </a:lnTo>
                  <a:lnTo>
                    <a:pt x="123972" y="97132"/>
                  </a:lnTo>
                  <a:lnTo>
                    <a:pt x="128335" y="100984"/>
                  </a:lnTo>
                  <a:lnTo>
                    <a:pt x="167325" y="160363"/>
                  </a:lnTo>
                  <a:lnTo>
                    <a:pt x="191603" y="183480"/>
                  </a:lnTo>
                  <a:lnTo>
                    <a:pt x="216315" y="200458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66362" y="368300"/>
              <a:ext cx="50057" cy="525586"/>
            </a:xfrm>
            <a:custGeom>
              <a:avLst/>
              <a:gdLst/>
              <a:ahLst/>
              <a:cxnLst/>
              <a:rect l="0" t="0" r="0" b="0"/>
              <a:pathLst>
                <a:path w="50057" h="525586">
                  <a:moveTo>
                    <a:pt x="0" y="0"/>
                  </a:moveTo>
                  <a:lnTo>
                    <a:pt x="0" y="65573"/>
                  </a:lnTo>
                  <a:lnTo>
                    <a:pt x="3708" y="127419"/>
                  </a:lnTo>
                  <a:lnTo>
                    <a:pt x="10775" y="192330"/>
                  </a:lnTo>
                  <a:lnTo>
                    <a:pt x="18642" y="261999"/>
                  </a:lnTo>
                  <a:lnTo>
                    <a:pt x="22190" y="312495"/>
                  </a:lnTo>
                  <a:lnTo>
                    <a:pt x="27895" y="376704"/>
                  </a:lnTo>
                  <a:lnTo>
                    <a:pt x="42280" y="449056"/>
                  </a:lnTo>
                  <a:lnTo>
                    <a:pt x="46600" y="481839"/>
                  </a:lnTo>
                  <a:lnTo>
                    <a:pt x="50056" y="525585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66251" y="581036"/>
              <a:ext cx="200224" cy="50057"/>
            </a:xfrm>
            <a:custGeom>
              <a:avLst/>
              <a:gdLst/>
              <a:ahLst/>
              <a:cxnLst/>
              <a:rect l="0" t="0" r="0" b="0"/>
              <a:pathLst>
                <a:path w="200224" h="50057">
                  <a:moveTo>
                    <a:pt x="200223" y="0"/>
                  </a:moveTo>
                  <a:lnTo>
                    <a:pt x="124808" y="21345"/>
                  </a:lnTo>
                  <a:lnTo>
                    <a:pt x="52051" y="37639"/>
                  </a:lnTo>
                  <a:lnTo>
                    <a:pt x="0" y="50056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72679" y="693662"/>
              <a:ext cx="106756" cy="175196"/>
            </a:xfrm>
            <a:custGeom>
              <a:avLst/>
              <a:gdLst/>
              <a:ahLst/>
              <a:cxnLst/>
              <a:rect l="0" t="0" r="0" b="0"/>
              <a:pathLst>
                <a:path w="106756" h="175196">
                  <a:moveTo>
                    <a:pt x="6644" y="0"/>
                  </a:moveTo>
                  <a:lnTo>
                    <a:pt x="0" y="19929"/>
                  </a:lnTo>
                  <a:lnTo>
                    <a:pt x="4154" y="44545"/>
                  </a:lnTo>
                  <a:lnTo>
                    <a:pt x="29480" y="99023"/>
                  </a:lnTo>
                  <a:lnTo>
                    <a:pt x="77730" y="157682"/>
                  </a:lnTo>
                  <a:lnTo>
                    <a:pt x="90610" y="167411"/>
                  </a:lnTo>
                  <a:lnTo>
                    <a:pt x="106755" y="175195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04350" y="681148"/>
              <a:ext cx="137655" cy="400447"/>
            </a:xfrm>
            <a:custGeom>
              <a:avLst/>
              <a:gdLst/>
              <a:ahLst/>
              <a:cxnLst/>
              <a:rect l="0" t="0" r="0" b="0"/>
              <a:pathLst>
                <a:path w="137655" h="400447">
                  <a:moveTo>
                    <a:pt x="137654" y="0"/>
                  </a:moveTo>
                  <a:lnTo>
                    <a:pt x="109461" y="63027"/>
                  </a:lnTo>
                  <a:lnTo>
                    <a:pt x="90578" y="132697"/>
                  </a:lnTo>
                  <a:lnTo>
                    <a:pt x="65219" y="205990"/>
                  </a:lnTo>
                  <a:lnTo>
                    <a:pt x="39765" y="274746"/>
                  </a:lnTo>
                  <a:lnTo>
                    <a:pt x="13357" y="348668"/>
                  </a:lnTo>
                  <a:lnTo>
                    <a:pt x="0" y="400446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49106" y="681148"/>
              <a:ext cx="160498" cy="265448"/>
            </a:xfrm>
            <a:custGeom>
              <a:avLst/>
              <a:gdLst/>
              <a:ahLst/>
              <a:cxnLst/>
              <a:rect l="0" t="0" r="0" b="0"/>
              <a:pathLst>
                <a:path w="160498" h="265448">
                  <a:moveTo>
                    <a:pt x="93009" y="0"/>
                  </a:moveTo>
                  <a:lnTo>
                    <a:pt x="47400" y="34835"/>
                  </a:lnTo>
                  <a:lnTo>
                    <a:pt x="28821" y="65475"/>
                  </a:lnTo>
                  <a:lnTo>
                    <a:pt x="5748" y="135427"/>
                  </a:lnTo>
                  <a:lnTo>
                    <a:pt x="0" y="163082"/>
                  </a:lnTo>
                  <a:lnTo>
                    <a:pt x="2079" y="193912"/>
                  </a:lnTo>
                  <a:lnTo>
                    <a:pt x="17710" y="235895"/>
                  </a:lnTo>
                  <a:lnTo>
                    <a:pt x="39614" y="254546"/>
                  </a:lnTo>
                  <a:lnTo>
                    <a:pt x="53241" y="261466"/>
                  </a:lnTo>
                  <a:lnTo>
                    <a:pt x="79506" y="265447"/>
                  </a:lnTo>
                  <a:lnTo>
                    <a:pt x="92350" y="264562"/>
                  </a:lnTo>
                  <a:lnTo>
                    <a:pt x="114036" y="252456"/>
                  </a:lnTo>
                  <a:lnTo>
                    <a:pt x="131554" y="233170"/>
                  </a:lnTo>
                  <a:lnTo>
                    <a:pt x="154129" y="183094"/>
                  </a:lnTo>
                  <a:lnTo>
                    <a:pt x="160497" y="153678"/>
                  </a:lnTo>
                  <a:lnTo>
                    <a:pt x="153255" y="100805"/>
                  </a:lnTo>
                  <a:lnTo>
                    <a:pt x="144813" y="76782"/>
                  </a:lnTo>
                  <a:lnTo>
                    <a:pt x="118038" y="25028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82378" y="656120"/>
              <a:ext cx="160073" cy="275644"/>
            </a:xfrm>
            <a:custGeom>
              <a:avLst/>
              <a:gdLst/>
              <a:ahLst/>
              <a:cxnLst/>
              <a:rect l="0" t="0" r="0" b="0"/>
              <a:pathLst>
                <a:path w="160073" h="275644">
                  <a:moveTo>
                    <a:pt x="9904" y="75084"/>
                  </a:moveTo>
                  <a:lnTo>
                    <a:pt x="0" y="133242"/>
                  </a:lnTo>
                  <a:lnTo>
                    <a:pt x="4549" y="203523"/>
                  </a:lnTo>
                  <a:lnTo>
                    <a:pt x="21604" y="247549"/>
                  </a:lnTo>
                  <a:lnTo>
                    <a:pt x="40132" y="266678"/>
                  </a:lnTo>
                  <a:lnTo>
                    <a:pt x="50913" y="273725"/>
                  </a:lnTo>
                  <a:lnTo>
                    <a:pt x="62271" y="275643"/>
                  </a:lnTo>
                  <a:lnTo>
                    <a:pt x="86015" y="270358"/>
                  </a:lnTo>
                  <a:lnTo>
                    <a:pt x="116191" y="251748"/>
                  </a:lnTo>
                  <a:lnTo>
                    <a:pt x="130373" y="232856"/>
                  </a:lnTo>
                  <a:lnTo>
                    <a:pt x="150806" y="180096"/>
                  </a:lnTo>
                  <a:lnTo>
                    <a:pt x="158242" y="107517"/>
                  </a:lnTo>
                  <a:lnTo>
                    <a:pt x="159710" y="41888"/>
                  </a:lnTo>
                  <a:lnTo>
                    <a:pt x="160072" y="0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53291" y="1369415"/>
              <a:ext cx="25029" cy="312849"/>
            </a:xfrm>
            <a:custGeom>
              <a:avLst/>
              <a:gdLst/>
              <a:ahLst/>
              <a:cxnLst/>
              <a:rect l="0" t="0" r="0" b="0"/>
              <a:pathLst>
                <a:path w="25029" h="312849">
                  <a:moveTo>
                    <a:pt x="25028" y="312848"/>
                  </a:moveTo>
                  <a:lnTo>
                    <a:pt x="14253" y="243177"/>
                  </a:lnTo>
                  <a:lnTo>
                    <a:pt x="4258" y="170187"/>
                  </a:lnTo>
                  <a:lnTo>
                    <a:pt x="841" y="100770"/>
                  </a:lnTo>
                  <a:lnTo>
                    <a:pt x="166" y="33500"/>
                  </a:lnTo>
                  <a:lnTo>
                    <a:pt x="0" y="0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03124" y="1295791"/>
              <a:ext cx="384447" cy="397510"/>
            </a:xfrm>
            <a:custGeom>
              <a:avLst/>
              <a:gdLst/>
              <a:ahLst/>
              <a:cxnLst/>
              <a:rect l="0" t="0" r="0" b="0"/>
              <a:pathLst>
                <a:path w="384447" h="397510">
                  <a:moveTo>
                    <a:pt x="0" y="48595"/>
                  </a:moveTo>
                  <a:lnTo>
                    <a:pt x="13286" y="28666"/>
                  </a:lnTo>
                  <a:lnTo>
                    <a:pt x="30933" y="15174"/>
                  </a:lnTo>
                  <a:lnTo>
                    <a:pt x="54070" y="5933"/>
                  </a:lnTo>
                  <a:lnTo>
                    <a:pt x="114242" y="0"/>
                  </a:lnTo>
                  <a:lnTo>
                    <a:pt x="179686" y="5472"/>
                  </a:lnTo>
                  <a:lnTo>
                    <a:pt x="246170" y="29932"/>
                  </a:lnTo>
                  <a:lnTo>
                    <a:pt x="309153" y="65250"/>
                  </a:lnTo>
                  <a:lnTo>
                    <a:pt x="355531" y="111983"/>
                  </a:lnTo>
                  <a:lnTo>
                    <a:pt x="376168" y="155593"/>
                  </a:lnTo>
                  <a:lnTo>
                    <a:pt x="384446" y="210381"/>
                  </a:lnTo>
                  <a:lnTo>
                    <a:pt x="378967" y="242859"/>
                  </a:lnTo>
                  <a:lnTo>
                    <a:pt x="352790" y="304340"/>
                  </a:lnTo>
                  <a:lnTo>
                    <a:pt x="322366" y="340199"/>
                  </a:lnTo>
                  <a:lnTo>
                    <a:pt x="264724" y="375838"/>
                  </a:lnTo>
                  <a:lnTo>
                    <a:pt x="216244" y="391509"/>
                  </a:lnTo>
                  <a:lnTo>
                    <a:pt x="150036" y="397509"/>
                  </a:lnTo>
                  <a:lnTo>
                    <a:pt x="103780" y="394840"/>
                  </a:lnTo>
                  <a:lnTo>
                    <a:pt x="50780" y="381482"/>
                  </a:lnTo>
                  <a:lnTo>
                    <a:pt x="36473" y="373594"/>
                  </a:lnTo>
                  <a:lnTo>
                    <a:pt x="25028" y="361444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53737" y="1406956"/>
              <a:ext cx="12515" cy="312850"/>
            </a:xfrm>
            <a:custGeom>
              <a:avLst/>
              <a:gdLst/>
              <a:ahLst/>
              <a:cxnLst/>
              <a:rect l="0" t="0" r="0" b="0"/>
              <a:pathLst>
                <a:path w="12515" h="312850">
                  <a:moveTo>
                    <a:pt x="0" y="0"/>
                  </a:moveTo>
                  <a:lnTo>
                    <a:pt x="0" y="58553"/>
                  </a:lnTo>
                  <a:lnTo>
                    <a:pt x="1390" y="118079"/>
                  </a:lnTo>
                  <a:lnTo>
                    <a:pt x="8600" y="179746"/>
                  </a:lnTo>
                  <a:lnTo>
                    <a:pt x="11354" y="240658"/>
                  </a:lnTo>
                  <a:lnTo>
                    <a:pt x="12514" y="312849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53625" y="1321167"/>
              <a:ext cx="375420" cy="436180"/>
            </a:xfrm>
            <a:custGeom>
              <a:avLst/>
              <a:gdLst/>
              <a:ahLst/>
              <a:cxnLst/>
              <a:rect l="0" t="0" r="0" b="0"/>
              <a:pathLst>
                <a:path w="375420" h="436180">
                  <a:moveTo>
                    <a:pt x="0" y="60761"/>
                  </a:moveTo>
                  <a:lnTo>
                    <a:pt x="6644" y="40832"/>
                  </a:lnTo>
                  <a:lnTo>
                    <a:pt x="21028" y="27339"/>
                  </a:lnTo>
                  <a:lnTo>
                    <a:pt x="70895" y="7348"/>
                  </a:lnTo>
                  <a:lnTo>
                    <a:pt x="135694" y="0"/>
                  </a:lnTo>
                  <a:lnTo>
                    <a:pt x="190991" y="1508"/>
                  </a:lnTo>
                  <a:lnTo>
                    <a:pt x="233639" y="18331"/>
                  </a:lnTo>
                  <a:lnTo>
                    <a:pt x="254934" y="33098"/>
                  </a:lnTo>
                  <a:lnTo>
                    <a:pt x="269960" y="52638"/>
                  </a:lnTo>
                  <a:lnTo>
                    <a:pt x="275914" y="63688"/>
                  </a:lnTo>
                  <a:lnTo>
                    <a:pt x="278821" y="90798"/>
                  </a:lnTo>
                  <a:lnTo>
                    <a:pt x="269358" y="146876"/>
                  </a:lnTo>
                  <a:lnTo>
                    <a:pt x="251452" y="185461"/>
                  </a:lnTo>
                  <a:lnTo>
                    <a:pt x="221891" y="216669"/>
                  </a:lnTo>
                  <a:lnTo>
                    <a:pt x="186714" y="236885"/>
                  </a:lnTo>
                  <a:lnTo>
                    <a:pt x="162239" y="239613"/>
                  </a:lnTo>
                  <a:lnTo>
                    <a:pt x="149873" y="238394"/>
                  </a:lnTo>
                  <a:lnTo>
                    <a:pt x="144409" y="240362"/>
                  </a:lnTo>
                  <a:lnTo>
                    <a:pt x="143547" y="244455"/>
                  </a:lnTo>
                  <a:lnTo>
                    <a:pt x="184615" y="312270"/>
                  </a:lnTo>
                  <a:lnTo>
                    <a:pt x="218512" y="359948"/>
                  </a:lnTo>
                  <a:lnTo>
                    <a:pt x="281118" y="413465"/>
                  </a:lnTo>
                  <a:lnTo>
                    <a:pt x="322759" y="428831"/>
                  </a:lnTo>
                  <a:lnTo>
                    <a:pt x="375419" y="436179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41562" y="1303676"/>
              <a:ext cx="200220" cy="453672"/>
            </a:xfrm>
            <a:custGeom>
              <a:avLst/>
              <a:gdLst/>
              <a:ahLst/>
              <a:cxnLst/>
              <a:rect l="0" t="0" r="0" b="0"/>
              <a:pathLst>
                <a:path w="200220" h="453672">
                  <a:moveTo>
                    <a:pt x="12510" y="453671"/>
                  </a:moveTo>
                  <a:lnTo>
                    <a:pt x="2605" y="409125"/>
                  </a:lnTo>
                  <a:lnTo>
                    <a:pt x="511" y="348004"/>
                  </a:lnTo>
                  <a:lnTo>
                    <a:pt x="148" y="292279"/>
                  </a:lnTo>
                  <a:lnTo>
                    <a:pt x="41" y="225094"/>
                  </a:lnTo>
                  <a:lnTo>
                    <a:pt x="9" y="158994"/>
                  </a:lnTo>
                  <a:lnTo>
                    <a:pt x="0" y="95378"/>
                  </a:lnTo>
                  <a:lnTo>
                    <a:pt x="9987" y="31580"/>
                  </a:lnTo>
                  <a:lnTo>
                    <a:pt x="17413" y="4672"/>
                  </a:lnTo>
                  <a:lnTo>
                    <a:pt x="22731" y="0"/>
                  </a:lnTo>
                  <a:lnTo>
                    <a:pt x="29057" y="1056"/>
                  </a:lnTo>
                  <a:lnTo>
                    <a:pt x="43501" y="13353"/>
                  </a:lnTo>
                  <a:lnTo>
                    <a:pt x="59191" y="32723"/>
                  </a:lnTo>
                  <a:lnTo>
                    <a:pt x="81931" y="96347"/>
                  </a:lnTo>
                  <a:lnTo>
                    <a:pt x="107228" y="159382"/>
                  </a:lnTo>
                  <a:lnTo>
                    <a:pt x="138283" y="224670"/>
                  </a:lnTo>
                  <a:lnTo>
                    <a:pt x="159197" y="296325"/>
                  </a:lnTo>
                  <a:lnTo>
                    <a:pt x="184957" y="361771"/>
                  </a:lnTo>
                  <a:lnTo>
                    <a:pt x="200219" y="428643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54072" y="1607179"/>
              <a:ext cx="137654" cy="12515"/>
            </a:xfrm>
            <a:custGeom>
              <a:avLst/>
              <a:gdLst/>
              <a:ahLst/>
              <a:cxnLst/>
              <a:rect l="0" t="0" r="0" b="0"/>
              <a:pathLst>
                <a:path w="137654" h="12515">
                  <a:moveTo>
                    <a:pt x="137653" y="0"/>
                  </a:moveTo>
                  <a:lnTo>
                    <a:pt x="86910" y="3708"/>
                  </a:lnTo>
                  <a:lnTo>
                    <a:pt x="13672" y="11741"/>
                  </a:lnTo>
                  <a:lnTo>
                    <a:pt x="0" y="12514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56904" y="1369414"/>
              <a:ext cx="469860" cy="394616"/>
            </a:xfrm>
            <a:custGeom>
              <a:avLst/>
              <a:gdLst/>
              <a:ahLst/>
              <a:cxnLst/>
              <a:rect l="0" t="0" r="0" b="0"/>
              <a:pathLst>
                <a:path w="469860" h="394616">
                  <a:moveTo>
                    <a:pt x="9905" y="12514"/>
                  </a:moveTo>
                  <a:lnTo>
                    <a:pt x="0" y="57060"/>
                  </a:lnTo>
                  <a:lnTo>
                    <a:pt x="4550" y="124824"/>
                  </a:lnTo>
                  <a:lnTo>
                    <a:pt x="8318" y="184680"/>
                  </a:lnTo>
                  <a:lnTo>
                    <a:pt x="20972" y="257199"/>
                  </a:lnTo>
                  <a:lnTo>
                    <a:pt x="48809" y="321374"/>
                  </a:lnTo>
                  <a:lnTo>
                    <a:pt x="56697" y="335217"/>
                  </a:lnTo>
                  <a:lnTo>
                    <a:pt x="66128" y="343056"/>
                  </a:lnTo>
                  <a:lnTo>
                    <a:pt x="76587" y="346891"/>
                  </a:lnTo>
                  <a:lnTo>
                    <a:pt x="87730" y="348058"/>
                  </a:lnTo>
                  <a:lnTo>
                    <a:pt x="107527" y="341938"/>
                  </a:lnTo>
                  <a:lnTo>
                    <a:pt x="142895" y="315350"/>
                  </a:lnTo>
                  <a:lnTo>
                    <a:pt x="161626" y="278211"/>
                  </a:lnTo>
                  <a:lnTo>
                    <a:pt x="181048" y="209412"/>
                  </a:lnTo>
                  <a:lnTo>
                    <a:pt x="182398" y="193835"/>
                  </a:lnTo>
                  <a:lnTo>
                    <a:pt x="184690" y="187622"/>
                  </a:lnTo>
                  <a:lnTo>
                    <a:pt x="187607" y="187651"/>
                  </a:lnTo>
                  <a:lnTo>
                    <a:pt x="190943" y="191842"/>
                  </a:lnTo>
                  <a:lnTo>
                    <a:pt x="210314" y="262515"/>
                  </a:lnTo>
                  <a:lnTo>
                    <a:pt x="248243" y="335231"/>
                  </a:lnTo>
                  <a:lnTo>
                    <a:pt x="266001" y="360338"/>
                  </a:lnTo>
                  <a:lnTo>
                    <a:pt x="287797" y="380767"/>
                  </a:lnTo>
                  <a:lnTo>
                    <a:pt x="315096" y="391700"/>
                  </a:lnTo>
                  <a:lnTo>
                    <a:pt x="330163" y="394615"/>
                  </a:lnTo>
                  <a:lnTo>
                    <a:pt x="354318" y="390439"/>
                  </a:lnTo>
                  <a:lnTo>
                    <a:pt x="364653" y="385432"/>
                  </a:lnTo>
                  <a:lnTo>
                    <a:pt x="399128" y="351813"/>
                  </a:lnTo>
                  <a:lnTo>
                    <a:pt x="433352" y="278104"/>
                  </a:lnTo>
                  <a:lnTo>
                    <a:pt x="455968" y="208934"/>
                  </a:lnTo>
                  <a:lnTo>
                    <a:pt x="467280" y="145333"/>
                  </a:lnTo>
                  <a:lnTo>
                    <a:pt x="469859" y="76432"/>
                  </a:lnTo>
                  <a:lnTo>
                    <a:pt x="462686" y="16746"/>
                  </a:lnTo>
                  <a:lnTo>
                    <a:pt x="460407" y="0"/>
                  </a:lnTo>
                </a:path>
              </a:pathLst>
            </a:custGeom>
            <a:ln w="4533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509522" y="368300"/>
            <a:ext cx="1665082" cy="1395730"/>
            <a:chOff x="5509522" y="368300"/>
            <a:chExt cx="1665082" cy="1395730"/>
          </a:xfrm>
        </p:grpSpPr>
        <p:sp>
          <p:nvSpPr>
            <p:cNvPr id="26" name="Freeform 25"/>
            <p:cNvSpPr/>
            <p:nvPr/>
          </p:nvSpPr>
          <p:spPr>
            <a:xfrm>
              <a:off x="5509522" y="421981"/>
              <a:ext cx="334685" cy="336714"/>
            </a:xfrm>
            <a:custGeom>
              <a:avLst/>
              <a:gdLst/>
              <a:ahLst/>
              <a:cxnLst/>
              <a:rect l="0" t="0" r="0" b="0"/>
              <a:pathLst>
                <a:path w="334685" h="336714">
                  <a:moveTo>
                    <a:pt x="12591" y="0"/>
                  </a:moveTo>
                  <a:lnTo>
                    <a:pt x="1969" y="62372"/>
                  </a:lnTo>
                  <a:lnTo>
                    <a:pt x="0" y="123359"/>
                  </a:lnTo>
                  <a:lnTo>
                    <a:pt x="6460" y="196514"/>
                  </a:lnTo>
                  <a:lnTo>
                    <a:pt x="23586" y="252551"/>
                  </a:lnTo>
                  <a:lnTo>
                    <a:pt x="37857" y="274285"/>
                  </a:lnTo>
                  <a:lnTo>
                    <a:pt x="45838" y="278291"/>
                  </a:lnTo>
                  <a:lnTo>
                    <a:pt x="54141" y="277980"/>
                  </a:lnTo>
                  <a:lnTo>
                    <a:pt x="62659" y="274790"/>
                  </a:lnTo>
                  <a:lnTo>
                    <a:pt x="88895" y="248927"/>
                  </a:lnTo>
                  <a:lnTo>
                    <a:pt x="108433" y="205807"/>
                  </a:lnTo>
                  <a:lnTo>
                    <a:pt x="115256" y="199834"/>
                  </a:lnTo>
                  <a:lnTo>
                    <a:pt x="122787" y="200325"/>
                  </a:lnTo>
                  <a:lnTo>
                    <a:pt x="130790" y="205126"/>
                  </a:lnTo>
                  <a:lnTo>
                    <a:pt x="143660" y="222390"/>
                  </a:lnTo>
                  <a:lnTo>
                    <a:pt x="171733" y="281348"/>
                  </a:lnTo>
                  <a:lnTo>
                    <a:pt x="228836" y="330386"/>
                  </a:lnTo>
                  <a:lnTo>
                    <a:pt x="254835" y="336713"/>
                  </a:lnTo>
                  <a:lnTo>
                    <a:pt x="268030" y="336313"/>
                  </a:lnTo>
                  <a:lnTo>
                    <a:pt x="279810" y="330082"/>
                  </a:lnTo>
                  <a:lnTo>
                    <a:pt x="300851" y="307252"/>
                  </a:lnTo>
                  <a:lnTo>
                    <a:pt x="322340" y="267989"/>
                  </a:lnTo>
                  <a:lnTo>
                    <a:pt x="332245" y="203931"/>
                  </a:lnTo>
                  <a:lnTo>
                    <a:pt x="334202" y="137816"/>
                  </a:lnTo>
                  <a:lnTo>
                    <a:pt x="334684" y="93944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11308" y="421981"/>
              <a:ext cx="228149" cy="348934"/>
            </a:xfrm>
            <a:custGeom>
              <a:avLst/>
              <a:gdLst/>
              <a:ahLst/>
              <a:cxnLst/>
              <a:rect l="0" t="0" r="0" b="0"/>
              <a:pathLst>
                <a:path w="228149" h="348934">
                  <a:moveTo>
                    <a:pt x="0" y="0"/>
                  </a:moveTo>
                  <a:lnTo>
                    <a:pt x="3976" y="54419"/>
                  </a:lnTo>
                  <a:lnTo>
                    <a:pt x="18679" y="121759"/>
                  </a:lnTo>
                  <a:lnTo>
                    <a:pt x="31547" y="185028"/>
                  </a:lnTo>
                  <a:lnTo>
                    <a:pt x="49254" y="260997"/>
                  </a:lnTo>
                  <a:lnTo>
                    <a:pt x="71581" y="334536"/>
                  </a:lnTo>
                  <a:lnTo>
                    <a:pt x="71579" y="339335"/>
                  </a:lnTo>
                  <a:lnTo>
                    <a:pt x="68595" y="338061"/>
                  </a:lnTo>
                  <a:lnTo>
                    <a:pt x="63624" y="332738"/>
                  </a:lnTo>
                  <a:lnTo>
                    <a:pt x="61801" y="324716"/>
                  </a:lnTo>
                  <a:lnTo>
                    <a:pt x="69423" y="246310"/>
                  </a:lnTo>
                  <a:lnTo>
                    <a:pt x="88334" y="212985"/>
                  </a:lnTo>
                  <a:lnTo>
                    <a:pt x="104374" y="193574"/>
                  </a:lnTo>
                  <a:lnTo>
                    <a:pt x="114317" y="190187"/>
                  </a:lnTo>
                  <a:lnTo>
                    <a:pt x="137295" y="194377"/>
                  </a:lnTo>
                  <a:lnTo>
                    <a:pt x="168257" y="213503"/>
                  </a:lnTo>
                  <a:lnTo>
                    <a:pt x="196319" y="238058"/>
                  </a:lnTo>
                  <a:lnTo>
                    <a:pt x="216397" y="271346"/>
                  </a:lnTo>
                  <a:lnTo>
                    <a:pt x="228148" y="348933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71725" y="595262"/>
              <a:ext cx="182459" cy="189073"/>
            </a:xfrm>
            <a:custGeom>
              <a:avLst/>
              <a:gdLst/>
              <a:ahLst/>
              <a:cxnLst/>
              <a:rect l="0" t="0" r="0" b="0"/>
              <a:pathLst>
                <a:path w="182459" h="189073">
                  <a:moveTo>
                    <a:pt x="75094" y="108549"/>
                  </a:moveTo>
                  <a:lnTo>
                    <a:pt x="95032" y="85630"/>
                  </a:lnTo>
                  <a:lnTo>
                    <a:pt x="105329" y="64066"/>
                  </a:lnTo>
                  <a:lnTo>
                    <a:pt x="106923" y="39571"/>
                  </a:lnTo>
                  <a:lnTo>
                    <a:pt x="105261" y="26776"/>
                  </a:lnTo>
                  <a:lnTo>
                    <a:pt x="99679" y="16754"/>
                  </a:lnTo>
                  <a:lnTo>
                    <a:pt x="81547" y="1643"/>
                  </a:lnTo>
                  <a:lnTo>
                    <a:pt x="70449" y="0"/>
                  </a:lnTo>
                  <a:lnTo>
                    <a:pt x="46189" y="6126"/>
                  </a:lnTo>
                  <a:lnTo>
                    <a:pt x="24472" y="22767"/>
                  </a:lnTo>
                  <a:lnTo>
                    <a:pt x="14505" y="33467"/>
                  </a:lnTo>
                  <a:lnTo>
                    <a:pt x="3431" y="65238"/>
                  </a:lnTo>
                  <a:lnTo>
                    <a:pt x="0" y="101229"/>
                  </a:lnTo>
                  <a:lnTo>
                    <a:pt x="3446" y="132137"/>
                  </a:lnTo>
                  <a:lnTo>
                    <a:pt x="9434" y="143660"/>
                  </a:lnTo>
                  <a:lnTo>
                    <a:pt x="28018" y="160439"/>
                  </a:lnTo>
                  <a:lnTo>
                    <a:pt x="37745" y="162527"/>
                  </a:lnTo>
                  <a:lnTo>
                    <a:pt x="47213" y="160938"/>
                  </a:lnTo>
                  <a:lnTo>
                    <a:pt x="56507" y="156895"/>
                  </a:lnTo>
                  <a:lnTo>
                    <a:pt x="70809" y="140475"/>
                  </a:lnTo>
                  <a:lnTo>
                    <a:pt x="80646" y="116774"/>
                  </a:lnTo>
                  <a:lnTo>
                    <a:pt x="94604" y="42825"/>
                  </a:lnTo>
                  <a:lnTo>
                    <a:pt x="97047" y="39383"/>
                  </a:lnTo>
                  <a:lnTo>
                    <a:pt x="98676" y="43053"/>
                  </a:lnTo>
                  <a:lnTo>
                    <a:pt x="103469" y="63037"/>
                  </a:lnTo>
                  <a:lnTo>
                    <a:pt x="131979" y="134404"/>
                  </a:lnTo>
                  <a:lnTo>
                    <a:pt x="153418" y="168235"/>
                  </a:lnTo>
                  <a:lnTo>
                    <a:pt x="166072" y="179811"/>
                  </a:lnTo>
                  <a:lnTo>
                    <a:pt x="182458" y="189072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07866" y="368300"/>
              <a:ext cx="26842" cy="416035"/>
            </a:xfrm>
            <a:custGeom>
              <a:avLst/>
              <a:gdLst/>
              <a:ahLst/>
              <a:cxnLst/>
              <a:rect l="0" t="0" r="0" b="0"/>
              <a:pathLst>
                <a:path w="26842" h="416035">
                  <a:moveTo>
                    <a:pt x="0" y="0"/>
                  </a:moveTo>
                  <a:lnTo>
                    <a:pt x="0" y="72993"/>
                  </a:lnTo>
                  <a:lnTo>
                    <a:pt x="0" y="139926"/>
                  </a:lnTo>
                  <a:lnTo>
                    <a:pt x="3976" y="204493"/>
                  </a:lnTo>
                  <a:lnTo>
                    <a:pt x="11555" y="280636"/>
                  </a:lnTo>
                  <a:lnTo>
                    <a:pt x="22275" y="355269"/>
                  </a:lnTo>
                  <a:lnTo>
                    <a:pt x="26841" y="416034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00501" y="529345"/>
              <a:ext cx="187888" cy="53683"/>
            </a:xfrm>
            <a:custGeom>
              <a:avLst/>
              <a:gdLst/>
              <a:ahLst/>
              <a:cxnLst/>
              <a:rect l="0" t="0" r="0" b="0"/>
              <a:pathLst>
                <a:path w="187888" h="53683">
                  <a:moveTo>
                    <a:pt x="187887" y="0"/>
                  </a:moveTo>
                  <a:lnTo>
                    <a:pt x="119214" y="22891"/>
                  </a:lnTo>
                  <a:lnTo>
                    <a:pt x="41615" y="47763"/>
                  </a:lnTo>
                  <a:lnTo>
                    <a:pt x="0" y="53682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95992" y="609868"/>
              <a:ext cx="74227" cy="147626"/>
            </a:xfrm>
            <a:custGeom>
              <a:avLst/>
              <a:gdLst/>
              <a:ahLst/>
              <a:cxnLst/>
              <a:rect l="0" t="0" r="0" b="0"/>
              <a:pathLst>
                <a:path w="74227" h="147626">
                  <a:moveTo>
                    <a:pt x="7124" y="0"/>
                  </a:moveTo>
                  <a:lnTo>
                    <a:pt x="0" y="21373"/>
                  </a:lnTo>
                  <a:lnTo>
                    <a:pt x="4454" y="43796"/>
                  </a:lnTo>
                  <a:lnTo>
                    <a:pt x="39854" y="106338"/>
                  </a:lnTo>
                  <a:lnTo>
                    <a:pt x="74226" y="147625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03116" y="569607"/>
              <a:ext cx="147627" cy="362353"/>
            </a:xfrm>
            <a:custGeom>
              <a:avLst/>
              <a:gdLst/>
              <a:ahLst/>
              <a:cxnLst/>
              <a:rect l="0" t="0" r="0" b="0"/>
              <a:pathLst>
                <a:path w="147627" h="362353">
                  <a:moveTo>
                    <a:pt x="147626" y="0"/>
                  </a:moveTo>
                  <a:lnTo>
                    <a:pt x="117391" y="74717"/>
                  </a:lnTo>
                  <a:lnTo>
                    <a:pt x="97140" y="152995"/>
                  </a:lnTo>
                  <a:lnTo>
                    <a:pt x="69942" y="223465"/>
                  </a:lnTo>
                  <a:lnTo>
                    <a:pt x="34395" y="294634"/>
                  </a:lnTo>
                  <a:lnTo>
                    <a:pt x="0" y="362352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33043" y="609868"/>
              <a:ext cx="119615" cy="204452"/>
            </a:xfrm>
            <a:custGeom>
              <a:avLst/>
              <a:gdLst/>
              <a:ahLst/>
              <a:cxnLst/>
              <a:rect l="0" t="0" r="0" b="0"/>
              <a:pathLst>
                <a:path w="119615" h="204452">
                  <a:moveTo>
                    <a:pt x="98221" y="0"/>
                  </a:moveTo>
                  <a:lnTo>
                    <a:pt x="22259" y="63094"/>
                  </a:lnTo>
                  <a:lnTo>
                    <a:pt x="2481" y="96732"/>
                  </a:lnTo>
                  <a:lnTo>
                    <a:pt x="0" y="122024"/>
                  </a:lnTo>
                  <a:lnTo>
                    <a:pt x="10557" y="174711"/>
                  </a:lnTo>
                  <a:lnTo>
                    <a:pt x="17411" y="185068"/>
                  </a:lnTo>
                  <a:lnTo>
                    <a:pt x="36955" y="200552"/>
                  </a:lnTo>
                  <a:lnTo>
                    <a:pt x="60554" y="204451"/>
                  </a:lnTo>
                  <a:lnTo>
                    <a:pt x="73109" y="203403"/>
                  </a:lnTo>
                  <a:lnTo>
                    <a:pt x="95013" y="190309"/>
                  </a:lnTo>
                  <a:lnTo>
                    <a:pt x="105029" y="180555"/>
                  </a:lnTo>
                  <a:lnTo>
                    <a:pt x="116159" y="153811"/>
                  </a:lnTo>
                  <a:lnTo>
                    <a:pt x="119614" y="123534"/>
                  </a:lnTo>
                  <a:lnTo>
                    <a:pt x="105862" y="54044"/>
                  </a:lnTo>
                  <a:lnTo>
                    <a:pt x="84800" y="13421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27436" y="556186"/>
              <a:ext cx="147168" cy="239555"/>
            </a:xfrm>
            <a:custGeom>
              <a:avLst/>
              <a:gdLst/>
              <a:ahLst/>
              <a:cxnLst/>
              <a:rect l="0" t="0" r="0" b="0"/>
              <a:pathLst>
                <a:path w="147168" h="239555">
                  <a:moveTo>
                    <a:pt x="24613" y="13421"/>
                  </a:moveTo>
                  <a:lnTo>
                    <a:pt x="10365" y="34794"/>
                  </a:lnTo>
                  <a:lnTo>
                    <a:pt x="1503" y="76583"/>
                  </a:lnTo>
                  <a:lnTo>
                    <a:pt x="0" y="151873"/>
                  </a:lnTo>
                  <a:lnTo>
                    <a:pt x="10196" y="198589"/>
                  </a:lnTo>
                  <a:lnTo>
                    <a:pt x="23673" y="226941"/>
                  </a:lnTo>
                  <a:lnTo>
                    <a:pt x="32934" y="234799"/>
                  </a:lnTo>
                  <a:lnTo>
                    <a:pt x="43581" y="238547"/>
                  </a:lnTo>
                  <a:lnTo>
                    <a:pt x="55152" y="239554"/>
                  </a:lnTo>
                  <a:lnTo>
                    <a:pt x="79939" y="228744"/>
                  </a:lnTo>
                  <a:lnTo>
                    <a:pt x="115067" y="197508"/>
                  </a:lnTo>
                  <a:lnTo>
                    <a:pt x="133408" y="169795"/>
                  </a:lnTo>
                  <a:lnTo>
                    <a:pt x="146529" y="132626"/>
                  </a:lnTo>
                  <a:lnTo>
                    <a:pt x="147167" y="60219"/>
                  </a:lnTo>
                  <a:lnTo>
                    <a:pt x="145397" y="0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10593" y="1150806"/>
              <a:ext cx="303072" cy="381603"/>
            </a:xfrm>
            <a:custGeom>
              <a:avLst/>
              <a:gdLst/>
              <a:ahLst/>
              <a:cxnLst/>
              <a:rect l="0" t="0" r="0" b="0"/>
              <a:pathLst>
                <a:path w="303072" h="381603">
                  <a:moveTo>
                    <a:pt x="255704" y="49563"/>
                  </a:moveTo>
                  <a:lnTo>
                    <a:pt x="187030" y="14495"/>
                  </a:lnTo>
                  <a:lnTo>
                    <a:pt x="130633" y="0"/>
                  </a:lnTo>
                  <a:lnTo>
                    <a:pt x="83944" y="1078"/>
                  </a:lnTo>
                  <a:lnTo>
                    <a:pt x="57090" y="8629"/>
                  </a:lnTo>
                  <a:lnTo>
                    <a:pt x="15551" y="37777"/>
                  </a:lnTo>
                  <a:lnTo>
                    <a:pt x="6132" y="46179"/>
                  </a:lnTo>
                  <a:lnTo>
                    <a:pt x="1344" y="59237"/>
                  </a:lnTo>
                  <a:lnTo>
                    <a:pt x="0" y="93627"/>
                  </a:lnTo>
                  <a:lnTo>
                    <a:pt x="8350" y="121835"/>
                  </a:lnTo>
                  <a:lnTo>
                    <a:pt x="14752" y="133532"/>
                  </a:lnTo>
                  <a:lnTo>
                    <a:pt x="24985" y="141330"/>
                  </a:lnTo>
                  <a:lnTo>
                    <a:pt x="52260" y="149995"/>
                  </a:lnTo>
                  <a:lnTo>
                    <a:pt x="118371" y="146335"/>
                  </a:lnTo>
                  <a:lnTo>
                    <a:pt x="188868" y="144065"/>
                  </a:lnTo>
                  <a:lnTo>
                    <a:pt x="253105" y="150741"/>
                  </a:lnTo>
                  <a:lnTo>
                    <a:pt x="288071" y="169343"/>
                  </a:lnTo>
                  <a:lnTo>
                    <a:pt x="295177" y="180116"/>
                  </a:lnTo>
                  <a:lnTo>
                    <a:pt x="303071" y="207992"/>
                  </a:lnTo>
                  <a:lnTo>
                    <a:pt x="300390" y="257219"/>
                  </a:lnTo>
                  <a:lnTo>
                    <a:pt x="289978" y="284012"/>
                  </a:lnTo>
                  <a:lnTo>
                    <a:pt x="258995" y="325513"/>
                  </a:lnTo>
                  <a:lnTo>
                    <a:pt x="213441" y="360939"/>
                  </a:lnTo>
                  <a:lnTo>
                    <a:pt x="173096" y="377261"/>
                  </a:lnTo>
                  <a:lnTo>
                    <a:pt x="140952" y="381602"/>
                  </a:lnTo>
                  <a:lnTo>
                    <a:pt x="110760" y="375579"/>
                  </a:lnTo>
                  <a:lnTo>
                    <a:pt x="54926" y="347411"/>
                  </a:lnTo>
                  <a:lnTo>
                    <a:pt x="39720" y="334536"/>
                  </a:lnTo>
                  <a:lnTo>
                    <a:pt x="27555" y="317973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46819" y="1218709"/>
              <a:ext cx="241570" cy="397696"/>
            </a:xfrm>
            <a:custGeom>
              <a:avLst/>
              <a:gdLst/>
              <a:ahLst/>
              <a:cxnLst/>
              <a:rect l="0" t="0" r="0" b="0"/>
              <a:pathLst>
                <a:path w="241570" h="397696">
                  <a:moveTo>
                    <a:pt x="0" y="397695"/>
                  </a:moveTo>
                  <a:lnTo>
                    <a:pt x="21401" y="316816"/>
                  </a:lnTo>
                  <a:lnTo>
                    <a:pt x="29744" y="238788"/>
                  </a:lnTo>
                  <a:lnTo>
                    <a:pt x="38184" y="158371"/>
                  </a:lnTo>
                  <a:lnTo>
                    <a:pt x="50565" y="81404"/>
                  </a:lnTo>
                  <a:lnTo>
                    <a:pt x="64522" y="29771"/>
                  </a:lnTo>
                  <a:lnTo>
                    <a:pt x="78879" y="5031"/>
                  </a:lnTo>
                  <a:lnTo>
                    <a:pt x="86883" y="223"/>
                  </a:lnTo>
                  <a:lnTo>
                    <a:pt x="95202" y="0"/>
                  </a:lnTo>
                  <a:lnTo>
                    <a:pt x="112397" y="7705"/>
                  </a:lnTo>
                  <a:lnTo>
                    <a:pt x="129980" y="21071"/>
                  </a:lnTo>
                  <a:lnTo>
                    <a:pt x="143759" y="48882"/>
                  </a:lnTo>
                  <a:lnTo>
                    <a:pt x="164756" y="127486"/>
                  </a:lnTo>
                  <a:lnTo>
                    <a:pt x="183263" y="196364"/>
                  </a:lnTo>
                  <a:lnTo>
                    <a:pt x="201278" y="274697"/>
                  </a:lnTo>
                  <a:lnTo>
                    <a:pt x="223671" y="352392"/>
                  </a:lnTo>
                  <a:lnTo>
                    <a:pt x="241569" y="384275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73661" y="1441938"/>
              <a:ext cx="161047" cy="13421"/>
            </a:xfrm>
            <a:custGeom>
              <a:avLst/>
              <a:gdLst/>
              <a:ahLst/>
              <a:cxnLst/>
              <a:rect l="0" t="0" r="0" b="0"/>
              <a:pathLst>
                <a:path w="161047" h="13421">
                  <a:moveTo>
                    <a:pt x="161046" y="13420"/>
                  </a:moveTo>
                  <a:lnTo>
                    <a:pt x="113273" y="2798"/>
                  </a:lnTo>
                  <a:lnTo>
                    <a:pt x="34798" y="368"/>
                  </a:lnTo>
                  <a:lnTo>
                    <a:pt x="0" y="0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28650" y="1294312"/>
              <a:ext cx="93944" cy="134206"/>
            </a:xfrm>
            <a:custGeom>
              <a:avLst/>
              <a:gdLst/>
              <a:ahLst/>
              <a:cxnLst/>
              <a:rect l="0" t="0" r="0" b="0"/>
              <a:pathLst>
                <a:path w="93944" h="134206">
                  <a:moveTo>
                    <a:pt x="0" y="0"/>
                  </a:moveTo>
                  <a:lnTo>
                    <a:pt x="25804" y="56039"/>
                  </a:lnTo>
                  <a:lnTo>
                    <a:pt x="58834" y="104847"/>
                  </a:lnTo>
                  <a:lnTo>
                    <a:pt x="93943" y="134205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95753" y="1213790"/>
              <a:ext cx="174467" cy="550240"/>
            </a:xfrm>
            <a:custGeom>
              <a:avLst/>
              <a:gdLst/>
              <a:ahLst/>
              <a:cxnLst/>
              <a:rect l="0" t="0" r="0" b="0"/>
              <a:pathLst>
                <a:path w="174467" h="550240">
                  <a:moveTo>
                    <a:pt x="174466" y="0"/>
                  </a:moveTo>
                  <a:lnTo>
                    <a:pt x="149245" y="62371"/>
                  </a:lnTo>
                  <a:lnTo>
                    <a:pt x="130051" y="137743"/>
                  </a:lnTo>
                  <a:lnTo>
                    <a:pt x="107406" y="217402"/>
                  </a:lnTo>
                  <a:lnTo>
                    <a:pt x="85002" y="293835"/>
                  </a:lnTo>
                  <a:lnTo>
                    <a:pt x="62629" y="362166"/>
                  </a:lnTo>
                  <a:lnTo>
                    <a:pt x="35787" y="442859"/>
                  </a:lnTo>
                  <a:lnTo>
                    <a:pt x="8947" y="523397"/>
                  </a:lnTo>
                  <a:lnTo>
                    <a:pt x="0" y="550239"/>
                  </a:lnTo>
                </a:path>
              </a:pathLst>
            </a:custGeom>
            <a:ln w="4838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582750" y="368300"/>
            <a:ext cx="2257123" cy="1395730"/>
            <a:chOff x="7582750" y="368300"/>
            <a:chExt cx="2257123" cy="1395730"/>
          </a:xfrm>
        </p:grpSpPr>
        <p:sp>
          <p:nvSpPr>
            <p:cNvPr id="41" name="Freeform 40"/>
            <p:cNvSpPr/>
            <p:nvPr/>
          </p:nvSpPr>
          <p:spPr>
            <a:xfrm>
              <a:off x="7582750" y="395946"/>
              <a:ext cx="391010" cy="361700"/>
            </a:xfrm>
            <a:custGeom>
              <a:avLst/>
              <a:gdLst/>
              <a:ahLst/>
              <a:cxnLst/>
              <a:rect l="0" t="0" r="0" b="0"/>
              <a:pathLst>
                <a:path w="391010" h="361700">
                  <a:moveTo>
                    <a:pt x="17786" y="0"/>
                  </a:moveTo>
                  <a:lnTo>
                    <a:pt x="3109" y="22014"/>
                  </a:lnTo>
                  <a:lnTo>
                    <a:pt x="0" y="45109"/>
                  </a:lnTo>
                  <a:lnTo>
                    <a:pt x="4976" y="122099"/>
                  </a:lnTo>
                  <a:lnTo>
                    <a:pt x="18896" y="198072"/>
                  </a:lnTo>
                  <a:lnTo>
                    <a:pt x="36436" y="271899"/>
                  </a:lnTo>
                  <a:lnTo>
                    <a:pt x="57442" y="309240"/>
                  </a:lnTo>
                  <a:lnTo>
                    <a:pt x="67261" y="315209"/>
                  </a:lnTo>
                  <a:lnTo>
                    <a:pt x="90459" y="317744"/>
                  </a:lnTo>
                  <a:lnTo>
                    <a:pt x="112033" y="309656"/>
                  </a:lnTo>
                  <a:lnTo>
                    <a:pt x="122085" y="303199"/>
                  </a:lnTo>
                  <a:lnTo>
                    <a:pt x="137351" y="279641"/>
                  </a:lnTo>
                  <a:lnTo>
                    <a:pt x="159666" y="221797"/>
                  </a:lnTo>
                  <a:lnTo>
                    <a:pt x="164594" y="218516"/>
                  </a:lnTo>
                  <a:lnTo>
                    <a:pt x="169414" y="222472"/>
                  </a:lnTo>
                  <a:lnTo>
                    <a:pt x="202068" y="304992"/>
                  </a:lnTo>
                  <a:lnTo>
                    <a:pt x="219490" y="328051"/>
                  </a:lnTo>
                  <a:lnTo>
                    <a:pt x="244126" y="347003"/>
                  </a:lnTo>
                  <a:lnTo>
                    <a:pt x="275555" y="360545"/>
                  </a:lnTo>
                  <a:lnTo>
                    <a:pt x="291001" y="361699"/>
                  </a:lnTo>
                  <a:lnTo>
                    <a:pt x="320450" y="354790"/>
                  </a:lnTo>
                  <a:lnTo>
                    <a:pt x="340706" y="337384"/>
                  </a:lnTo>
                  <a:lnTo>
                    <a:pt x="354829" y="312753"/>
                  </a:lnTo>
                  <a:lnTo>
                    <a:pt x="369878" y="264346"/>
                  </a:lnTo>
                  <a:lnTo>
                    <a:pt x="383562" y="182048"/>
                  </a:lnTo>
                  <a:lnTo>
                    <a:pt x="391009" y="124407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87580" y="368300"/>
              <a:ext cx="304109" cy="414692"/>
            </a:xfrm>
            <a:custGeom>
              <a:avLst/>
              <a:gdLst/>
              <a:ahLst/>
              <a:cxnLst/>
              <a:rect l="0" t="0" r="0" b="0"/>
              <a:pathLst>
                <a:path w="304109" h="414692">
                  <a:moveTo>
                    <a:pt x="0" y="0"/>
                  </a:moveTo>
                  <a:lnTo>
                    <a:pt x="4096" y="56050"/>
                  </a:lnTo>
                  <a:lnTo>
                    <a:pt x="12572" y="81739"/>
                  </a:lnTo>
                  <a:lnTo>
                    <a:pt x="38947" y="135547"/>
                  </a:lnTo>
                  <a:lnTo>
                    <a:pt x="66740" y="218761"/>
                  </a:lnTo>
                  <a:lnTo>
                    <a:pt x="90775" y="296578"/>
                  </a:lnTo>
                  <a:lnTo>
                    <a:pt x="102497" y="332594"/>
                  </a:lnTo>
                  <a:lnTo>
                    <a:pt x="100681" y="310670"/>
                  </a:lnTo>
                  <a:lnTo>
                    <a:pt x="105160" y="287057"/>
                  </a:lnTo>
                  <a:lnTo>
                    <a:pt x="123653" y="255197"/>
                  </a:lnTo>
                  <a:lnTo>
                    <a:pt x="144039" y="239876"/>
                  </a:lnTo>
                  <a:lnTo>
                    <a:pt x="155927" y="233640"/>
                  </a:lnTo>
                  <a:lnTo>
                    <a:pt x="168459" y="232555"/>
                  </a:lnTo>
                  <a:lnTo>
                    <a:pt x="194671" y="239540"/>
                  </a:lnTo>
                  <a:lnTo>
                    <a:pt x="217584" y="256980"/>
                  </a:lnTo>
                  <a:lnTo>
                    <a:pt x="236471" y="280090"/>
                  </a:lnTo>
                  <a:lnTo>
                    <a:pt x="280675" y="359718"/>
                  </a:lnTo>
                  <a:lnTo>
                    <a:pt x="304108" y="414691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01072" y="602746"/>
              <a:ext cx="225609" cy="163053"/>
            </a:xfrm>
            <a:custGeom>
              <a:avLst/>
              <a:gdLst/>
              <a:ahLst/>
              <a:cxnLst/>
              <a:rect l="0" t="0" r="0" b="0"/>
              <a:pathLst>
                <a:path w="225609" h="163053">
                  <a:moveTo>
                    <a:pt x="87378" y="83484"/>
                  </a:moveTo>
                  <a:lnTo>
                    <a:pt x="102054" y="68808"/>
                  </a:lnTo>
                  <a:lnTo>
                    <a:pt x="104842" y="58341"/>
                  </a:lnTo>
                  <a:lnTo>
                    <a:pt x="103842" y="30328"/>
                  </a:lnTo>
                  <a:lnTo>
                    <a:pt x="98354" y="18865"/>
                  </a:lnTo>
                  <a:lnTo>
                    <a:pt x="79969" y="2032"/>
                  </a:lnTo>
                  <a:lnTo>
                    <a:pt x="70151" y="0"/>
                  </a:lnTo>
                  <a:lnTo>
                    <a:pt x="60533" y="1718"/>
                  </a:lnTo>
                  <a:lnTo>
                    <a:pt x="51051" y="5935"/>
                  </a:lnTo>
                  <a:lnTo>
                    <a:pt x="36419" y="27003"/>
                  </a:lnTo>
                  <a:lnTo>
                    <a:pt x="9618" y="97150"/>
                  </a:lnTo>
                  <a:lnTo>
                    <a:pt x="84" y="124884"/>
                  </a:lnTo>
                  <a:lnTo>
                    <a:pt x="0" y="137194"/>
                  </a:lnTo>
                  <a:lnTo>
                    <a:pt x="8099" y="159064"/>
                  </a:lnTo>
                  <a:lnTo>
                    <a:pt x="14558" y="163052"/>
                  </a:lnTo>
                  <a:lnTo>
                    <a:pt x="21937" y="162640"/>
                  </a:lnTo>
                  <a:lnTo>
                    <a:pt x="29927" y="159293"/>
                  </a:lnTo>
                  <a:lnTo>
                    <a:pt x="55849" y="132568"/>
                  </a:lnTo>
                  <a:lnTo>
                    <a:pt x="75646" y="95468"/>
                  </a:lnTo>
                  <a:lnTo>
                    <a:pt x="82630" y="91473"/>
                  </a:lnTo>
                  <a:lnTo>
                    <a:pt x="90356" y="93418"/>
                  </a:lnTo>
                  <a:lnTo>
                    <a:pt x="159398" y="148573"/>
                  </a:lnTo>
                  <a:lnTo>
                    <a:pt x="172253" y="151451"/>
                  </a:lnTo>
                  <a:lnTo>
                    <a:pt x="225608" y="138776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68149" y="409769"/>
              <a:ext cx="41470" cy="387046"/>
            </a:xfrm>
            <a:custGeom>
              <a:avLst/>
              <a:gdLst/>
              <a:ahLst/>
              <a:cxnLst/>
              <a:rect l="0" t="0" r="0" b="0"/>
              <a:pathLst>
                <a:path w="41470" h="387046">
                  <a:moveTo>
                    <a:pt x="0" y="0"/>
                  </a:moveTo>
                  <a:lnTo>
                    <a:pt x="4096" y="64242"/>
                  </a:lnTo>
                  <a:lnTo>
                    <a:pt x="15037" y="131155"/>
                  </a:lnTo>
                  <a:lnTo>
                    <a:pt x="23910" y="205249"/>
                  </a:lnTo>
                  <a:lnTo>
                    <a:pt x="34246" y="284409"/>
                  </a:lnTo>
                  <a:lnTo>
                    <a:pt x="40517" y="361375"/>
                  </a:lnTo>
                  <a:lnTo>
                    <a:pt x="41469" y="387045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43742" y="534176"/>
              <a:ext cx="248816" cy="27647"/>
            </a:xfrm>
            <a:custGeom>
              <a:avLst/>
              <a:gdLst/>
              <a:ahLst/>
              <a:cxnLst/>
              <a:rect l="0" t="0" r="0" b="0"/>
              <a:pathLst>
                <a:path w="248816" h="27647">
                  <a:moveTo>
                    <a:pt x="248815" y="27646"/>
                  </a:moveTo>
                  <a:lnTo>
                    <a:pt x="176420" y="8407"/>
                  </a:lnTo>
                  <a:lnTo>
                    <a:pt x="101631" y="1661"/>
                  </a:lnTo>
                  <a:lnTo>
                    <a:pt x="35890" y="328"/>
                  </a:lnTo>
                  <a:lnTo>
                    <a:pt x="0" y="0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69018" y="603292"/>
              <a:ext cx="82940" cy="138231"/>
            </a:xfrm>
            <a:custGeom>
              <a:avLst/>
              <a:gdLst/>
              <a:ahLst/>
              <a:cxnLst/>
              <a:rect l="0" t="0" r="0" b="0"/>
              <a:pathLst>
                <a:path w="82940" h="138231">
                  <a:moveTo>
                    <a:pt x="0" y="0"/>
                  </a:moveTo>
                  <a:lnTo>
                    <a:pt x="34614" y="80233"/>
                  </a:lnTo>
                  <a:lnTo>
                    <a:pt x="59064" y="118998"/>
                  </a:lnTo>
                  <a:lnTo>
                    <a:pt x="82939" y="138230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82842" y="589469"/>
              <a:ext cx="165878" cy="373223"/>
            </a:xfrm>
            <a:custGeom>
              <a:avLst/>
              <a:gdLst/>
              <a:ahLst/>
              <a:cxnLst/>
              <a:rect l="0" t="0" r="0" b="0"/>
              <a:pathLst>
                <a:path w="165878" h="373223">
                  <a:moveTo>
                    <a:pt x="165877" y="0"/>
                  </a:moveTo>
                  <a:lnTo>
                    <a:pt x="145341" y="23607"/>
                  </a:lnTo>
                  <a:lnTo>
                    <a:pt x="113876" y="100692"/>
                  </a:lnTo>
                  <a:lnTo>
                    <a:pt x="77673" y="178200"/>
                  </a:lnTo>
                  <a:lnTo>
                    <a:pt x="35201" y="260620"/>
                  </a:lnTo>
                  <a:lnTo>
                    <a:pt x="6402" y="342327"/>
                  </a:lnTo>
                  <a:lnTo>
                    <a:pt x="0" y="373222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94101" y="637423"/>
              <a:ext cx="134319" cy="174652"/>
            </a:xfrm>
            <a:custGeom>
              <a:avLst/>
              <a:gdLst/>
              <a:ahLst/>
              <a:cxnLst/>
              <a:rect l="0" t="0" r="0" b="0"/>
              <a:pathLst>
                <a:path w="134319" h="174652">
                  <a:moveTo>
                    <a:pt x="79026" y="7338"/>
                  </a:moveTo>
                  <a:lnTo>
                    <a:pt x="57011" y="0"/>
                  </a:lnTo>
                  <a:lnTo>
                    <a:pt x="47454" y="910"/>
                  </a:lnTo>
                  <a:lnTo>
                    <a:pt x="28645" y="10112"/>
                  </a:lnTo>
                  <a:lnTo>
                    <a:pt x="14141" y="28538"/>
                  </a:lnTo>
                  <a:lnTo>
                    <a:pt x="4111" y="53621"/>
                  </a:lnTo>
                  <a:lnTo>
                    <a:pt x="0" y="102283"/>
                  </a:lnTo>
                  <a:lnTo>
                    <a:pt x="4482" y="137594"/>
                  </a:lnTo>
                  <a:lnTo>
                    <a:pt x="10899" y="151003"/>
                  </a:lnTo>
                  <a:lnTo>
                    <a:pt x="30317" y="169998"/>
                  </a:lnTo>
                  <a:lnTo>
                    <a:pt x="41945" y="174142"/>
                  </a:lnTo>
                  <a:lnTo>
                    <a:pt x="67153" y="174651"/>
                  </a:lnTo>
                  <a:lnTo>
                    <a:pt x="89619" y="165661"/>
                  </a:lnTo>
                  <a:lnTo>
                    <a:pt x="109845" y="149891"/>
                  </a:lnTo>
                  <a:lnTo>
                    <a:pt x="129074" y="127523"/>
                  </a:lnTo>
                  <a:lnTo>
                    <a:pt x="133893" y="113571"/>
                  </a:lnTo>
                  <a:lnTo>
                    <a:pt x="134318" y="34984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97534" y="617115"/>
              <a:ext cx="193523" cy="211083"/>
            </a:xfrm>
            <a:custGeom>
              <a:avLst/>
              <a:gdLst/>
              <a:ahLst/>
              <a:cxnLst/>
              <a:rect l="0" t="0" r="0" b="0"/>
              <a:pathLst>
                <a:path w="193523" h="211083">
                  <a:moveTo>
                    <a:pt x="0" y="13823"/>
                  </a:moveTo>
                  <a:lnTo>
                    <a:pt x="11901" y="90782"/>
                  </a:lnTo>
                  <a:lnTo>
                    <a:pt x="16514" y="158836"/>
                  </a:lnTo>
                  <a:lnTo>
                    <a:pt x="28330" y="183738"/>
                  </a:lnTo>
                  <a:lnTo>
                    <a:pt x="47916" y="200949"/>
                  </a:lnTo>
                  <a:lnTo>
                    <a:pt x="59589" y="207689"/>
                  </a:lnTo>
                  <a:lnTo>
                    <a:pt x="84848" y="211082"/>
                  </a:lnTo>
                  <a:lnTo>
                    <a:pt x="98034" y="209837"/>
                  </a:lnTo>
                  <a:lnTo>
                    <a:pt x="120878" y="196165"/>
                  </a:lnTo>
                  <a:lnTo>
                    <a:pt x="160570" y="149845"/>
                  </a:lnTo>
                  <a:lnTo>
                    <a:pt x="181369" y="109930"/>
                  </a:lnTo>
                  <a:lnTo>
                    <a:pt x="191922" y="27692"/>
                  </a:lnTo>
                  <a:lnTo>
                    <a:pt x="193522" y="0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46966" y="1252976"/>
              <a:ext cx="358546" cy="401295"/>
            </a:xfrm>
            <a:custGeom>
              <a:avLst/>
              <a:gdLst/>
              <a:ahLst/>
              <a:cxnLst/>
              <a:rect l="0" t="0" r="0" b="0"/>
              <a:pathLst>
                <a:path w="358546" h="401295">
                  <a:moveTo>
                    <a:pt x="12969" y="0"/>
                  </a:moveTo>
                  <a:lnTo>
                    <a:pt x="3469" y="36179"/>
                  </a:lnTo>
                  <a:lnTo>
                    <a:pt x="0" y="118186"/>
                  </a:lnTo>
                  <a:lnTo>
                    <a:pt x="6652" y="200656"/>
                  </a:lnTo>
                  <a:lnTo>
                    <a:pt x="18435" y="268847"/>
                  </a:lnTo>
                  <a:lnTo>
                    <a:pt x="37713" y="341342"/>
                  </a:lnTo>
                  <a:lnTo>
                    <a:pt x="52636" y="371341"/>
                  </a:lnTo>
                  <a:lnTo>
                    <a:pt x="60917" y="378112"/>
                  </a:lnTo>
                  <a:lnTo>
                    <a:pt x="69508" y="379554"/>
                  </a:lnTo>
                  <a:lnTo>
                    <a:pt x="78308" y="377443"/>
                  </a:lnTo>
                  <a:lnTo>
                    <a:pt x="96277" y="362811"/>
                  </a:lnTo>
                  <a:lnTo>
                    <a:pt x="112966" y="340949"/>
                  </a:lnTo>
                  <a:lnTo>
                    <a:pt x="141196" y="268513"/>
                  </a:lnTo>
                  <a:lnTo>
                    <a:pt x="150759" y="209758"/>
                  </a:lnTo>
                  <a:lnTo>
                    <a:pt x="153979" y="212026"/>
                  </a:lnTo>
                  <a:lnTo>
                    <a:pt x="176140" y="277646"/>
                  </a:lnTo>
                  <a:lnTo>
                    <a:pt x="207777" y="349167"/>
                  </a:lnTo>
                  <a:lnTo>
                    <a:pt x="243607" y="394240"/>
                  </a:lnTo>
                  <a:lnTo>
                    <a:pt x="254274" y="399521"/>
                  </a:lnTo>
                  <a:lnTo>
                    <a:pt x="278413" y="401294"/>
                  </a:lnTo>
                  <a:lnTo>
                    <a:pt x="289765" y="396544"/>
                  </a:lnTo>
                  <a:lnTo>
                    <a:pt x="310569" y="378980"/>
                  </a:lnTo>
                  <a:lnTo>
                    <a:pt x="332213" y="335849"/>
                  </a:lnTo>
                  <a:lnTo>
                    <a:pt x="351751" y="266234"/>
                  </a:lnTo>
                  <a:lnTo>
                    <a:pt x="357203" y="193323"/>
                  </a:lnTo>
                  <a:lnTo>
                    <a:pt x="358545" y="110584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77873" y="1391206"/>
              <a:ext cx="48809" cy="345578"/>
            </a:xfrm>
            <a:custGeom>
              <a:avLst/>
              <a:gdLst/>
              <a:ahLst/>
              <a:cxnLst/>
              <a:rect l="0" t="0" r="0" b="0"/>
              <a:pathLst>
                <a:path w="48809" h="345578">
                  <a:moveTo>
                    <a:pt x="7339" y="0"/>
                  </a:moveTo>
                  <a:lnTo>
                    <a:pt x="0" y="22015"/>
                  </a:lnTo>
                  <a:lnTo>
                    <a:pt x="5310" y="103150"/>
                  </a:lnTo>
                  <a:lnTo>
                    <a:pt x="14277" y="175501"/>
                  </a:lnTo>
                  <a:lnTo>
                    <a:pt x="21336" y="243663"/>
                  </a:lnTo>
                  <a:lnTo>
                    <a:pt x="43084" y="326694"/>
                  </a:lnTo>
                  <a:lnTo>
                    <a:pt x="48808" y="345577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60803" y="1271548"/>
              <a:ext cx="456162" cy="454968"/>
            </a:xfrm>
            <a:custGeom>
              <a:avLst/>
              <a:gdLst/>
              <a:ahLst/>
              <a:cxnLst/>
              <a:rect l="0" t="0" r="0" b="0"/>
              <a:pathLst>
                <a:path w="456162" h="454968">
                  <a:moveTo>
                    <a:pt x="0" y="64366"/>
                  </a:moveTo>
                  <a:lnTo>
                    <a:pt x="23607" y="43831"/>
                  </a:lnTo>
                  <a:lnTo>
                    <a:pt x="91566" y="11281"/>
                  </a:lnTo>
                  <a:lnTo>
                    <a:pt x="144029" y="0"/>
                  </a:lnTo>
                  <a:lnTo>
                    <a:pt x="191147" y="3996"/>
                  </a:lnTo>
                  <a:lnTo>
                    <a:pt x="220114" y="19104"/>
                  </a:lnTo>
                  <a:lnTo>
                    <a:pt x="258230" y="53515"/>
                  </a:lnTo>
                  <a:lnTo>
                    <a:pt x="268915" y="66347"/>
                  </a:lnTo>
                  <a:lnTo>
                    <a:pt x="280788" y="96989"/>
                  </a:lnTo>
                  <a:lnTo>
                    <a:pt x="283953" y="113761"/>
                  </a:lnTo>
                  <a:lnTo>
                    <a:pt x="279279" y="144683"/>
                  </a:lnTo>
                  <a:lnTo>
                    <a:pt x="259378" y="183901"/>
                  </a:lnTo>
                  <a:lnTo>
                    <a:pt x="229929" y="214976"/>
                  </a:lnTo>
                  <a:lnTo>
                    <a:pt x="217795" y="224673"/>
                  </a:lnTo>
                  <a:lnTo>
                    <a:pt x="211241" y="235745"/>
                  </a:lnTo>
                  <a:lnTo>
                    <a:pt x="208053" y="260334"/>
                  </a:lnTo>
                  <a:lnTo>
                    <a:pt x="215852" y="286622"/>
                  </a:lnTo>
                  <a:lnTo>
                    <a:pt x="231093" y="312128"/>
                  </a:lnTo>
                  <a:lnTo>
                    <a:pt x="312901" y="391291"/>
                  </a:lnTo>
                  <a:lnTo>
                    <a:pt x="351637" y="436294"/>
                  </a:lnTo>
                  <a:lnTo>
                    <a:pt x="375916" y="451348"/>
                  </a:lnTo>
                  <a:lnTo>
                    <a:pt x="402066" y="454967"/>
                  </a:lnTo>
                  <a:lnTo>
                    <a:pt x="415490" y="453782"/>
                  </a:lnTo>
                  <a:lnTo>
                    <a:pt x="425975" y="449920"/>
                  </a:lnTo>
                  <a:lnTo>
                    <a:pt x="456161" y="423766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941372" y="1460322"/>
              <a:ext cx="27647" cy="290285"/>
            </a:xfrm>
            <a:custGeom>
              <a:avLst/>
              <a:gdLst/>
              <a:ahLst/>
              <a:cxnLst/>
              <a:rect l="0" t="0" r="0" b="0"/>
              <a:pathLst>
                <a:path w="27647" h="290285">
                  <a:moveTo>
                    <a:pt x="0" y="0"/>
                  </a:moveTo>
                  <a:lnTo>
                    <a:pt x="0" y="64678"/>
                  </a:lnTo>
                  <a:lnTo>
                    <a:pt x="1535" y="130431"/>
                  </a:lnTo>
                  <a:lnTo>
                    <a:pt x="11036" y="197014"/>
                  </a:lnTo>
                  <a:lnTo>
                    <a:pt x="23909" y="263043"/>
                  </a:lnTo>
                  <a:lnTo>
                    <a:pt x="27646" y="290284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61672" y="1349737"/>
              <a:ext cx="276462" cy="110586"/>
            </a:xfrm>
            <a:custGeom>
              <a:avLst/>
              <a:gdLst/>
              <a:ahLst/>
              <a:cxnLst/>
              <a:rect l="0" t="0" r="0" b="0"/>
              <a:pathLst>
                <a:path w="276462" h="110586">
                  <a:moveTo>
                    <a:pt x="276461" y="0"/>
                  </a:moveTo>
                  <a:lnTo>
                    <a:pt x="194939" y="19240"/>
                  </a:lnTo>
                  <a:lnTo>
                    <a:pt x="127475" y="46521"/>
                  </a:lnTo>
                  <a:lnTo>
                    <a:pt x="59083" y="72389"/>
                  </a:lnTo>
                  <a:lnTo>
                    <a:pt x="0" y="110585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30788" y="1695314"/>
              <a:ext cx="317932" cy="55293"/>
            </a:xfrm>
            <a:custGeom>
              <a:avLst/>
              <a:gdLst/>
              <a:ahLst/>
              <a:cxnLst/>
              <a:rect l="0" t="0" r="0" b="0"/>
              <a:pathLst>
                <a:path w="317932" h="55293">
                  <a:moveTo>
                    <a:pt x="317931" y="0"/>
                  </a:moveTo>
                  <a:lnTo>
                    <a:pt x="246843" y="4096"/>
                  </a:lnTo>
                  <a:lnTo>
                    <a:pt x="174702" y="19240"/>
                  </a:lnTo>
                  <a:lnTo>
                    <a:pt x="101292" y="37021"/>
                  </a:lnTo>
                  <a:lnTo>
                    <a:pt x="35823" y="51228"/>
                  </a:lnTo>
                  <a:lnTo>
                    <a:pt x="0" y="55292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76008" y="1418852"/>
              <a:ext cx="52411" cy="331755"/>
            </a:xfrm>
            <a:custGeom>
              <a:avLst/>
              <a:gdLst/>
              <a:ahLst/>
              <a:cxnLst/>
              <a:rect l="0" t="0" r="0" b="0"/>
              <a:pathLst>
                <a:path w="52411" h="331755">
                  <a:moveTo>
                    <a:pt x="10942" y="0"/>
                  </a:moveTo>
                  <a:lnTo>
                    <a:pt x="0" y="75184"/>
                  </a:lnTo>
                  <a:lnTo>
                    <a:pt x="2066" y="131838"/>
                  </a:lnTo>
                  <a:lnTo>
                    <a:pt x="16527" y="206937"/>
                  </a:lnTo>
                  <a:lnTo>
                    <a:pt x="34172" y="281614"/>
                  </a:lnTo>
                  <a:lnTo>
                    <a:pt x="52410" y="331754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121072" y="1335914"/>
              <a:ext cx="290285" cy="55293"/>
            </a:xfrm>
            <a:custGeom>
              <a:avLst/>
              <a:gdLst/>
              <a:ahLst/>
              <a:cxnLst/>
              <a:rect l="0" t="0" r="0" b="0"/>
              <a:pathLst>
                <a:path w="290285" h="55293">
                  <a:moveTo>
                    <a:pt x="290284" y="0"/>
                  </a:moveTo>
                  <a:lnTo>
                    <a:pt x="234234" y="4096"/>
                  </a:lnTo>
                  <a:lnTo>
                    <a:pt x="164874" y="19240"/>
                  </a:lnTo>
                  <a:lnTo>
                    <a:pt x="86723" y="37021"/>
                  </a:lnTo>
                  <a:lnTo>
                    <a:pt x="19407" y="51228"/>
                  </a:lnTo>
                  <a:lnTo>
                    <a:pt x="0" y="55292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501568" y="1391206"/>
              <a:ext cx="241542" cy="372824"/>
            </a:xfrm>
            <a:custGeom>
              <a:avLst/>
              <a:gdLst/>
              <a:ahLst/>
              <a:cxnLst/>
              <a:rect l="0" t="0" r="0" b="0"/>
              <a:pathLst>
                <a:path w="241542" h="372824">
                  <a:moveTo>
                    <a:pt x="48019" y="0"/>
                  </a:moveTo>
                  <a:lnTo>
                    <a:pt x="24442" y="80234"/>
                  </a:lnTo>
                  <a:lnTo>
                    <a:pt x="10539" y="149984"/>
                  </a:lnTo>
                  <a:lnTo>
                    <a:pt x="0" y="229123"/>
                  </a:lnTo>
                  <a:lnTo>
                    <a:pt x="2220" y="274722"/>
                  </a:lnTo>
                  <a:lnTo>
                    <a:pt x="12605" y="324754"/>
                  </a:lnTo>
                  <a:lnTo>
                    <a:pt x="29208" y="352193"/>
                  </a:lnTo>
                  <a:lnTo>
                    <a:pt x="40086" y="363811"/>
                  </a:lnTo>
                  <a:lnTo>
                    <a:pt x="51946" y="370020"/>
                  </a:lnTo>
                  <a:lnTo>
                    <a:pt x="77410" y="372823"/>
                  </a:lnTo>
                  <a:lnTo>
                    <a:pt x="158756" y="342047"/>
                  </a:lnTo>
                  <a:lnTo>
                    <a:pt x="241541" y="304108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63410" y="1529437"/>
              <a:ext cx="165878" cy="13824"/>
            </a:xfrm>
            <a:custGeom>
              <a:avLst/>
              <a:gdLst/>
              <a:ahLst/>
              <a:cxnLst/>
              <a:rect l="0" t="0" r="0" b="0"/>
              <a:pathLst>
                <a:path w="165878" h="13824">
                  <a:moveTo>
                    <a:pt x="165877" y="0"/>
                  </a:moveTo>
                  <a:lnTo>
                    <a:pt x="109827" y="4096"/>
                  </a:lnTo>
                  <a:lnTo>
                    <a:pt x="34941" y="12542"/>
                  </a:lnTo>
                  <a:lnTo>
                    <a:pt x="0" y="13823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577233" y="1314753"/>
              <a:ext cx="262640" cy="48808"/>
            </a:xfrm>
            <a:custGeom>
              <a:avLst/>
              <a:gdLst/>
              <a:ahLst/>
              <a:cxnLst/>
              <a:rect l="0" t="0" r="0" b="0"/>
              <a:pathLst>
                <a:path w="262640" h="48808">
                  <a:moveTo>
                    <a:pt x="262639" y="7338"/>
                  </a:moveTo>
                  <a:lnTo>
                    <a:pt x="240624" y="0"/>
                  </a:lnTo>
                  <a:lnTo>
                    <a:pt x="217528" y="493"/>
                  </a:lnTo>
                  <a:lnTo>
                    <a:pt x="150482" y="5986"/>
                  </a:lnTo>
                  <a:lnTo>
                    <a:pt x="75858" y="27607"/>
                  </a:lnTo>
                  <a:lnTo>
                    <a:pt x="0" y="48807"/>
                  </a:lnTo>
                </a:path>
              </a:pathLst>
            </a:custGeom>
            <a:ln w="49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69900" y="1894824"/>
            <a:ext cx="2267586" cy="1337214"/>
            <a:chOff x="469900" y="1894824"/>
            <a:chExt cx="2267586" cy="1337214"/>
          </a:xfrm>
        </p:grpSpPr>
        <p:grpSp>
          <p:nvGrpSpPr>
            <p:cNvPr id="79" name="Group 78"/>
            <p:cNvGrpSpPr/>
            <p:nvPr/>
          </p:nvGrpSpPr>
          <p:grpSpPr>
            <a:xfrm>
              <a:off x="469900" y="1894824"/>
              <a:ext cx="2123082" cy="414619"/>
              <a:chOff x="469900" y="1894824"/>
              <a:chExt cx="2123082" cy="414619"/>
            </a:xfrm>
          </p:grpSpPr>
          <p:sp>
            <p:nvSpPr>
              <p:cNvPr id="62" name="Freeform 61"/>
              <p:cNvSpPr/>
              <p:nvPr/>
            </p:nvSpPr>
            <p:spPr>
              <a:xfrm>
                <a:off x="547709" y="1975973"/>
                <a:ext cx="11116" cy="211198"/>
              </a:xfrm>
              <a:custGeom>
                <a:avLst/>
                <a:gdLst/>
                <a:ahLst/>
                <a:cxnLst/>
                <a:rect l="0" t="0" r="0" b="0"/>
                <a:pathLst>
                  <a:path w="11116" h="211198">
                    <a:moveTo>
                      <a:pt x="0" y="0"/>
                    </a:moveTo>
                    <a:lnTo>
                      <a:pt x="0" y="61886"/>
                    </a:lnTo>
                    <a:lnTo>
                      <a:pt x="1235" y="125485"/>
                    </a:lnTo>
                    <a:lnTo>
                      <a:pt x="8798" y="176289"/>
                    </a:lnTo>
                    <a:lnTo>
                      <a:pt x="11115" y="211197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69900" y="1894824"/>
                <a:ext cx="189145" cy="151932"/>
              </a:xfrm>
              <a:custGeom>
                <a:avLst/>
                <a:gdLst/>
                <a:ahLst/>
                <a:cxnLst/>
                <a:rect l="0" t="0" r="0" b="0"/>
                <a:pathLst>
                  <a:path w="189145" h="151932">
                    <a:moveTo>
                      <a:pt x="0" y="92265"/>
                    </a:moveTo>
                    <a:lnTo>
                      <a:pt x="20194" y="36621"/>
                    </a:lnTo>
                    <a:lnTo>
                      <a:pt x="32030" y="19778"/>
                    </a:lnTo>
                    <a:lnTo>
                      <a:pt x="48817" y="7352"/>
                    </a:lnTo>
                    <a:lnTo>
                      <a:pt x="58481" y="2310"/>
                    </a:lnTo>
                    <a:lnTo>
                      <a:pt x="79099" y="0"/>
                    </a:lnTo>
                    <a:lnTo>
                      <a:pt x="122526" y="8581"/>
                    </a:lnTo>
                    <a:lnTo>
                      <a:pt x="155694" y="24517"/>
                    </a:lnTo>
                    <a:lnTo>
                      <a:pt x="183086" y="50783"/>
                    </a:lnTo>
                    <a:lnTo>
                      <a:pt x="187516" y="60905"/>
                    </a:lnTo>
                    <a:lnTo>
                      <a:pt x="189144" y="82032"/>
                    </a:lnTo>
                    <a:lnTo>
                      <a:pt x="183117" y="114758"/>
                    </a:lnTo>
                    <a:lnTo>
                      <a:pt x="177656" y="123316"/>
                    </a:lnTo>
                    <a:lnTo>
                      <a:pt x="161708" y="136119"/>
                    </a:lnTo>
                    <a:lnTo>
                      <a:pt x="131898" y="150270"/>
                    </a:lnTo>
                    <a:lnTo>
                      <a:pt x="124984" y="151931"/>
                    </a:lnTo>
                    <a:lnTo>
                      <a:pt x="120374" y="151803"/>
                    </a:lnTo>
                    <a:lnTo>
                      <a:pt x="111156" y="147843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650991" y="2087243"/>
                <a:ext cx="152378" cy="103065"/>
              </a:xfrm>
              <a:custGeom>
                <a:avLst/>
                <a:gdLst/>
                <a:ahLst/>
                <a:cxnLst/>
                <a:rect l="0" t="0" r="0" b="0"/>
                <a:pathLst>
                  <a:path w="152378" h="103065">
                    <a:moveTo>
                      <a:pt x="85683" y="88811"/>
                    </a:moveTo>
                    <a:lnTo>
                      <a:pt x="65488" y="25528"/>
                    </a:lnTo>
                    <a:lnTo>
                      <a:pt x="53653" y="6754"/>
                    </a:lnTo>
                    <a:lnTo>
                      <a:pt x="45804" y="1995"/>
                    </a:lnTo>
                    <a:lnTo>
                      <a:pt x="27202" y="0"/>
                    </a:lnTo>
                    <a:lnTo>
                      <a:pt x="19524" y="3667"/>
                    </a:lnTo>
                    <a:lnTo>
                      <a:pt x="7700" y="17622"/>
                    </a:lnTo>
                    <a:lnTo>
                      <a:pt x="0" y="52211"/>
                    </a:lnTo>
                    <a:lnTo>
                      <a:pt x="4786" y="72956"/>
                    </a:lnTo>
                    <a:lnTo>
                      <a:pt x="9521" y="81947"/>
                    </a:lnTo>
                    <a:lnTo>
                      <a:pt x="24662" y="95229"/>
                    </a:lnTo>
                    <a:lnTo>
                      <a:pt x="33887" y="100500"/>
                    </a:lnTo>
                    <a:lnTo>
                      <a:pt x="54017" y="103064"/>
                    </a:lnTo>
                    <a:lnTo>
                      <a:pt x="64572" y="102018"/>
                    </a:lnTo>
                    <a:lnTo>
                      <a:pt x="72844" y="96381"/>
                    </a:lnTo>
                    <a:lnTo>
                      <a:pt x="85329" y="76943"/>
                    </a:lnTo>
                    <a:lnTo>
                      <a:pt x="90387" y="73489"/>
                    </a:lnTo>
                    <a:lnTo>
                      <a:pt x="94995" y="74891"/>
                    </a:lnTo>
                    <a:lnTo>
                      <a:pt x="117164" y="97863"/>
                    </a:lnTo>
                    <a:lnTo>
                      <a:pt x="123961" y="99786"/>
                    </a:lnTo>
                    <a:lnTo>
                      <a:pt x="130963" y="98598"/>
                    </a:lnTo>
                    <a:lnTo>
                      <a:pt x="152377" y="88811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826822" y="2064898"/>
                <a:ext cx="76587" cy="103813"/>
              </a:xfrm>
              <a:custGeom>
                <a:avLst/>
                <a:gdLst/>
                <a:ahLst/>
                <a:cxnLst/>
                <a:rect l="0" t="0" r="0" b="0"/>
                <a:pathLst>
                  <a:path w="76587" h="103813">
                    <a:moveTo>
                      <a:pt x="9893" y="55578"/>
                    </a:moveTo>
                    <a:lnTo>
                      <a:pt x="3992" y="73281"/>
                    </a:lnTo>
                    <a:lnTo>
                      <a:pt x="4388" y="91853"/>
                    </a:lnTo>
                    <a:lnTo>
                      <a:pt x="6211" y="103812"/>
                    </a:lnTo>
                    <a:lnTo>
                      <a:pt x="1529" y="82769"/>
                    </a:lnTo>
                    <a:lnTo>
                      <a:pt x="0" y="58606"/>
                    </a:lnTo>
                    <a:lnTo>
                      <a:pt x="5908" y="34693"/>
                    </a:lnTo>
                    <a:lnTo>
                      <a:pt x="10941" y="23129"/>
                    </a:lnTo>
                    <a:lnTo>
                      <a:pt x="19237" y="15419"/>
                    </a:lnTo>
                    <a:lnTo>
                      <a:pt x="50811" y="4569"/>
                    </a:lnTo>
                    <a:lnTo>
                      <a:pt x="76586" y="0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918281" y="2084372"/>
                <a:ext cx="174094" cy="115727"/>
              </a:xfrm>
              <a:custGeom>
                <a:avLst/>
                <a:gdLst/>
                <a:ahLst/>
                <a:cxnLst/>
                <a:rect l="0" t="0" r="0" b="0"/>
                <a:pathLst>
                  <a:path w="174094" h="115727">
                    <a:moveTo>
                      <a:pt x="85168" y="47220"/>
                    </a:moveTo>
                    <a:lnTo>
                      <a:pt x="85168" y="23616"/>
                    </a:lnTo>
                    <a:lnTo>
                      <a:pt x="81463" y="15428"/>
                    </a:lnTo>
                    <a:lnTo>
                      <a:pt x="67465" y="3037"/>
                    </a:lnTo>
                    <a:lnTo>
                      <a:pt x="45600" y="0"/>
                    </a:lnTo>
                    <a:lnTo>
                      <a:pt x="32853" y="919"/>
                    </a:lnTo>
                    <a:lnTo>
                      <a:pt x="23120" y="5237"/>
                    </a:lnTo>
                    <a:lnTo>
                      <a:pt x="9012" y="19915"/>
                    </a:lnTo>
                    <a:lnTo>
                      <a:pt x="1918" y="42083"/>
                    </a:lnTo>
                    <a:lnTo>
                      <a:pt x="0" y="67168"/>
                    </a:lnTo>
                    <a:lnTo>
                      <a:pt x="3265" y="90668"/>
                    </a:lnTo>
                    <a:lnTo>
                      <a:pt x="8335" y="99652"/>
                    </a:lnTo>
                    <a:lnTo>
                      <a:pt x="23848" y="112927"/>
                    </a:lnTo>
                    <a:lnTo>
                      <a:pt x="33172" y="115726"/>
                    </a:lnTo>
                    <a:lnTo>
                      <a:pt x="53413" y="115542"/>
                    </a:lnTo>
                    <a:lnTo>
                      <a:pt x="61528" y="111294"/>
                    </a:lnTo>
                    <a:lnTo>
                      <a:pt x="73838" y="96694"/>
                    </a:lnTo>
                    <a:lnTo>
                      <a:pt x="99645" y="35569"/>
                    </a:lnTo>
                    <a:lnTo>
                      <a:pt x="103464" y="33277"/>
                    </a:lnTo>
                    <a:lnTo>
                      <a:pt x="107246" y="36690"/>
                    </a:lnTo>
                    <a:lnTo>
                      <a:pt x="128091" y="71763"/>
                    </a:lnTo>
                    <a:lnTo>
                      <a:pt x="136014" y="77167"/>
                    </a:lnTo>
                    <a:lnTo>
                      <a:pt x="174093" y="80567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1092374" y="1909279"/>
                <a:ext cx="44463" cy="277892"/>
              </a:xfrm>
              <a:custGeom>
                <a:avLst/>
                <a:gdLst/>
                <a:ahLst/>
                <a:cxnLst/>
                <a:rect l="0" t="0" r="0" b="0"/>
                <a:pathLst>
                  <a:path w="44463" h="277892">
                    <a:moveTo>
                      <a:pt x="0" y="0"/>
                    </a:moveTo>
                    <a:lnTo>
                      <a:pt x="0" y="57164"/>
                    </a:lnTo>
                    <a:lnTo>
                      <a:pt x="5901" y="109274"/>
                    </a:lnTo>
                    <a:lnTo>
                      <a:pt x="17725" y="165356"/>
                    </a:lnTo>
                    <a:lnTo>
                      <a:pt x="23366" y="214220"/>
                    </a:lnTo>
                    <a:lnTo>
                      <a:pt x="44462" y="277891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1181299" y="1909279"/>
                <a:ext cx="44463" cy="300123"/>
              </a:xfrm>
              <a:custGeom>
                <a:avLst/>
                <a:gdLst/>
                <a:ahLst/>
                <a:cxnLst/>
                <a:rect l="0" t="0" r="0" b="0"/>
                <a:pathLst>
                  <a:path w="44463" h="300123">
                    <a:moveTo>
                      <a:pt x="0" y="0"/>
                    </a:moveTo>
                    <a:lnTo>
                      <a:pt x="3293" y="57164"/>
                    </a:lnTo>
                    <a:lnTo>
                      <a:pt x="15471" y="121076"/>
                    </a:lnTo>
                    <a:lnTo>
                      <a:pt x="22131" y="184293"/>
                    </a:lnTo>
                    <a:lnTo>
                      <a:pt x="34059" y="244353"/>
                    </a:lnTo>
                    <a:lnTo>
                      <a:pt x="44462" y="300122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1259108" y="2076446"/>
                <a:ext cx="111157" cy="127413"/>
              </a:xfrm>
              <a:custGeom>
                <a:avLst/>
                <a:gdLst/>
                <a:ahLst/>
                <a:cxnLst/>
                <a:rect l="0" t="0" r="0" b="0"/>
                <a:pathLst>
                  <a:path w="111157" h="127413">
                    <a:moveTo>
                      <a:pt x="0" y="44030"/>
                    </a:moveTo>
                    <a:lnTo>
                      <a:pt x="17703" y="49931"/>
                    </a:lnTo>
                    <a:lnTo>
                      <a:pt x="36274" y="49535"/>
                    </a:lnTo>
                    <a:lnTo>
                      <a:pt x="55644" y="44007"/>
                    </a:lnTo>
                    <a:lnTo>
                      <a:pt x="72487" y="33316"/>
                    </a:lnTo>
                    <a:lnTo>
                      <a:pt x="75496" y="25772"/>
                    </a:lnTo>
                    <a:lnTo>
                      <a:pt x="75032" y="17037"/>
                    </a:lnTo>
                    <a:lnTo>
                      <a:pt x="72252" y="7509"/>
                    </a:lnTo>
                    <a:lnTo>
                      <a:pt x="65459" y="2392"/>
                    </a:lnTo>
                    <a:lnTo>
                      <a:pt x="44737" y="0"/>
                    </a:lnTo>
                    <a:lnTo>
                      <a:pt x="25647" y="6347"/>
                    </a:lnTo>
                    <a:lnTo>
                      <a:pt x="17098" y="11498"/>
                    </a:lnTo>
                    <a:lnTo>
                      <a:pt x="11399" y="19872"/>
                    </a:lnTo>
                    <a:lnTo>
                      <a:pt x="5066" y="42351"/>
                    </a:lnTo>
                    <a:lnTo>
                      <a:pt x="7402" y="82780"/>
                    </a:lnTo>
                    <a:lnTo>
                      <a:pt x="16052" y="104892"/>
                    </a:lnTo>
                    <a:lnTo>
                      <a:pt x="21817" y="114246"/>
                    </a:lnTo>
                    <a:lnTo>
                      <a:pt x="30600" y="120483"/>
                    </a:lnTo>
                    <a:lnTo>
                      <a:pt x="53534" y="127412"/>
                    </a:lnTo>
                    <a:lnTo>
                      <a:pt x="76901" y="123904"/>
                    </a:lnTo>
                    <a:lnTo>
                      <a:pt x="111156" y="110724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1375479" y="1898164"/>
                <a:ext cx="50364" cy="311238"/>
              </a:xfrm>
              <a:custGeom>
                <a:avLst/>
                <a:gdLst/>
                <a:ahLst/>
                <a:cxnLst/>
                <a:rect l="0" t="0" r="0" b="0"/>
                <a:pathLst>
                  <a:path w="50364" h="311238">
                    <a:moveTo>
                      <a:pt x="5901" y="0"/>
                    </a:moveTo>
                    <a:lnTo>
                      <a:pt x="0" y="17702"/>
                    </a:lnTo>
                    <a:lnTo>
                      <a:pt x="2231" y="52315"/>
                    </a:lnTo>
                    <a:lnTo>
                      <a:pt x="14050" y="109505"/>
                    </a:lnTo>
                    <a:lnTo>
                      <a:pt x="24984" y="175694"/>
                    </a:lnTo>
                    <a:lnTo>
                      <a:pt x="33411" y="236707"/>
                    </a:lnTo>
                    <a:lnTo>
                      <a:pt x="47277" y="292503"/>
                    </a:lnTo>
                    <a:lnTo>
                      <a:pt x="50363" y="311237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1637066" y="1898164"/>
                <a:ext cx="144477" cy="304847"/>
              </a:xfrm>
              <a:custGeom>
                <a:avLst/>
                <a:gdLst/>
                <a:ahLst/>
                <a:cxnLst/>
                <a:rect l="0" t="0" r="0" b="0"/>
                <a:pathLst>
                  <a:path w="144477" h="304847">
                    <a:moveTo>
                      <a:pt x="11088" y="0"/>
                    </a:moveTo>
                    <a:lnTo>
                      <a:pt x="2291" y="51659"/>
                    </a:lnTo>
                    <a:lnTo>
                      <a:pt x="431" y="114087"/>
                    </a:lnTo>
                    <a:lnTo>
                      <a:pt x="109" y="164995"/>
                    </a:lnTo>
                    <a:lnTo>
                      <a:pt x="0" y="228647"/>
                    </a:lnTo>
                    <a:lnTo>
                      <a:pt x="3272" y="285500"/>
                    </a:lnTo>
                    <a:lnTo>
                      <a:pt x="5877" y="297784"/>
                    </a:lnTo>
                    <a:lnTo>
                      <a:pt x="11320" y="303504"/>
                    </a:lnTo>
                    <a:lnTo>
                      <a:pt x="18653" y="304846"/>
                    </a:lnTo>
                    <a:lnTo>
                      <a:pt x="75302" y="294340"/>
                    </a:lnTo>
                    <a:lnTo>
                      <a:pt x="118461" y="295320"/>
                    </a:lnTo>
                    <a:lnTo>
                      <a:pt x="144476" y="289006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1826004" y="2098245"/>
                <a:ext cx="33348" cy="111157"/>
              </a:xfrm>
              <a:custGeom>
                <a:avLst/>
                <a:gdLst/>
                <a:ahLst/>
                <a:cxnLst/>
                <a:rect l="0" t="0" r="0" b="0"/>
                <a:pathLst>
                  <a:path w="33348" h="111157">
                    <a:moveTo>
                      <a:pt x="0" y="0"/>
                    </a:moveTo>
                    <a:lnTo>
                      <a:pt x="0" y="23604"/>
                    </a:lnTo>
                    <a:lnTo>
                      <a:pt x="25042" y="89046"/>
                    </a:lnTo>
                    <a:lnTo>
                      <a:pt x="33347" y="111156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1826004" y="1998204"/>
                <a:ext cx="1" cy="11117"/>
              </a:xfrm>
              <a:custGeom>
                <a:avLst/>
                <a:gdLst/>
                <a:ahLst/>
                <a:cxnLst/>
                <a:rect l="0" t="0" r="0" b="0"/>
                <a:pathLst>
                  <a:path w="1" h="11117">
                    <a:moveTo>
                      <a:pt x="0" y="11116"/>
                    </a:moveTo>
                    <a:lnTo>
                      <a:pt x="0" y="0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1914929" y="2065523"/>
                <a:ext cx="133388" cy="121648"/>
              </a:xfrm>
              <a:custGeom>
                <a:avLst/>
                <a:gdLst/>
                <a:ahLst/>
                <a:cxnLst/>
                <a:rect l="0" t="0" r="0" b="0"/>
                <a:pathLst>
                  <a:path w="133388" h="121648">
                    <a:moveTo>
                      <a:pt x="0" y="10491"/>
                    </a:moveTo>
                    <a:lnTo>
                      <a:pt x="18960" y="77456"/>
                    </a:lnTo>
                    <a:lnTo>
                      <a:pt x="26129" y="99536"/>
                    </a:lnTo>
                    <a:lnTo>
                      <a:pt x="26065" y="101966"/>
                    </a:lnTo>
                    <a:lnTo>
                      <a:pt x="19407" y="91492"/>
                    </a:lnTo>
                    <a:lnTo>
                      <a:pt x="13572" y="57821"/>
                    </a:lnTo>
                    <a:lnTo>
                      <a:pt x="17744" y="22456"/>
                    </a:lnTo>
                    <a:lnTo>
                      <a:pt x="22945" y="13528"/>
                    </a:lnTo>
                    <a:lnTo>
                      <a:pt x="38605" y="313"/>
                    </a:lnTo>
                    <a:lnTo>
                      <a:pt x="46733" y="0"/>
                    </a:lnTo>
                    <a:lnTo>
                      <a:pt x="54621" y="3497"/>
                    </a:lnTo>
                    <a:lnTo>
                      <a:pt x="77526" y="26121"/>
                    </a:lnTo>
                    <a:lnTo>
                      <a:pt x="91269" y="47079"/>
                    </a:lnTo>
                    <a:lnTo>
                      <a:pt x="114194" y="109251"/>
                    </a:lnTo>
                    <a:lnTo>
                      <a:pt x="118122" y="115853"/>
                    </a:lnTo>
                    <a:lnTo>
                      <a:pt x="121975" y="119019"/>
                    </a:lnTo>
                    <a:lnTo>
                      <a:pt x="133387" y="121647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2059432" y="2055979"/>
                <a:ext cx="133388" cy="138834"/>
              </a:xfrm>
              <a:custGeom>
                <a:avLst/>
                <a:gdLst/>
                <a:ahLst/>
                <a:cxnLst/>
                <a:rect l="0" t="0" r="0" b="0"/>
                <a:pathLst>
                  <a:path w="133388" h="138834">
                    <a:moveTo>
                      <a:pt x="0" y="97844"/>
                    </a:moveTo>
                    <a:lnTo>
                      <a:pt x="39568" y="89046"/>
                    </a:lnTo>
                    <a:lnTo>
                      <a:pt x="63283" y="85288"/>
                    </a:lnTo>
                    <a:lnTo>
                      <a:pt x="90522" y="69285"/>
                    </a:lnTo>
                    <a:lnTo>
                      <a:pt x="106514" y="55921"/>
                    </a:lnTo>
                    <a:lnTo>
                      <a:pt x="110531" y="47664"/>
                    </a:lnTo>
                    <a:lnTo>
                      <a:pt x="111702" y="28609"/>
                    </a:lnTo>
                    <a:lnTo>
                      <a:pt x="107815" y="19576"/>
                    </a:lnTo>
                    <a:lnTo>
                      <a:pt x="93615" y="2952"/>
                    </a:lnTo>
                    <a:lnTo>
                      <a:pt x="84641" y="0"/>
                    </a:lnTo>
                    <a:lnTo>
                      <a:pt x="64790" y="3309"/>
                    </a:lnTo>
                    <a:lnTo>
                      <a:pt x="38684" y="19059"/>
                    </a:lnTo>
                    <a:lnTo>
                      <a:pt x="26250" y="35657"/>
                    </a:lnTo>
                    <a:lnTo>
                      <a:pt x="8205" y="76503"/>
                    </a:lnTo>
                    <a:lnTo>
                      <a:pt x="7940" y="87322"/>
                    </a:lnTo>
                    <a:lnTo>
                      <a:pt x="14233" y="109223"/>
                    </a:lnTo>
                    <a:lnTo>
                      <a:pt x="28557" y="124721"/>
                    </a:lnTo>
                    <a:lnTo>
                      <a:pt x="37564" y="130583"/>
                    </a:lnTo>
                    <a:lnTo>
                      <a:pt x="73844" y="138833"/>
                    </a:lnTo>
                    <a:lnTo>
                      <a:pt x="133387" y="131191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2235665" y="2044212"/>
                <a:ext cx="129997" cy="177856"/>
              </a:xfrm>
              <a:custGeom>
                <a:avLst/>
                <a:gdLst/>
                <a:ahLst/>
                <a:cxnLst/>
                <a:rect l="0" t="0" r="0" b="0"/>
                <a:pathLst>
                  <a:path w="129997" h="177856">
                    <a:moveTo>
                      <a:pt x="101657" y="9570"/>
                    </a:moveTo>
                    <a:lnTo>
                      <a:pt x="62089" y="773"/>
                    </a:lnTo>
                    <a:lnTo>
                      <a:pt x="49342" y="0"/>
                    </a:lnTo>
                    <a:lnTo>
                      <a:pt x="28592" y="5729"/>
                    </a:lnTo>
                    <a:lnTo>
                      <a:pt x="19600" y="10715"/>
                    </a:lnTo>
                    <a:lnTo>
                      <a:pt x="6316" y="26135"/>
                    </a:lnTo>
                    <a:lnTo>
                      <a:pt x="1044" y="35434"/>
                    </a:lnTo>
                    <a:lnTo>
                      <a:pt x="0" y="44104"/>
                    </a:lnTo>
                    <a:lnTo>
                      <a:pt x="5427" y="60324"/>
                    </a:lnTo>
                    <a:lnTo>
                      <a:pt x="19366" y="72473"/>
                    </a:lnTo>
                    <a:lnTo>
                      <a:pt x="28270" y="77442"/>
                    </a:lnTo>
                    <a:lnTo>
                      <a:pt x="48045" y="79670"/>
                    </a:lnTo>
                    <a:lnTo>
                      <a:pt x="69184" y="79013"/>
                    </a:lnTo>
                    <a:lnTo>
                      <a:pt x="90930" y="82838"/>
                    </a:lnTo>
                    <a:lnTo>
                      <a:pt x="118103" y="97836"/>
                    </a:lnTo>
                    <a:lnTo>
                      <a:pt x="123736" y="106701"/>
                    </a:lnTo>
                    <a:lnTo>
                      <a:pt x="129996" y="129726"/>
                    </a:lnTo>
                    <a:lnTo>
                      <a:pt x="127960" y="139077"/>
                    </a:lnTo>
                    <a:lnTo>
                      <a:pt x="122898" y="146546"/>
                    </a:lnTo>
                    <a:lnTo>
                      <a:pt x="88150" y="173308"/>
                    </a:lnTo>
                    <a:lnTo>
                      <a:pt x="67248" y="177855"/>
                    </a:lnTo>
                    <a:lnTo>
                      <a:pt x="34964" y="176305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2526288" y="2064898"/>
                <a:ext cx="66694" cy="22233"/>
              </a:xfrm>
              <a:custGeom>
                <a:avLst/>
                <a:gdLst/>
                <a:ahLst/>
                <a:cxnLst/>
                <a:rect l="0" t="0" r="0" b="0"/>
                <a:pathLst>
                  <a:path w="66694" h="22233">
                    <a:moveTo>
                      <a:pt x="66693" y="0"/>
                    </a:moveTo>
                    <a:lnTo>
                      <a:pt x="0" y="22232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603287" y="2242748"/>
                <a:ext cx="1789615" cy="66695"/>
              </a:xfrm>
              <a:custGeom>
                <a:avLst/>
                <a:gdLst/>
                <a:ahLst/>
                <a:cxnLst/>
                <a:rect l="0" t="0" r="0" b="0"/>
                <a:pathLst>
                  <a:path w="1789615" h="66695">
                    <a:moveTo>
                      <a:pt x="1789614" y="0"/>
                    </a:moveTo>
                    <a:lnTo>
                      <a:pt x="1727728" y="9571"/>
                    </a:lnTo>
                    <a:lnTo>
                      <a:pt x="1670533" y="10810"/>
                    </a:lnTo>
                    <a:lnTo>
                      <a:pt x="1614956" y="14349"/>
                    </a:lnTo>
                    <a:lnTo>
                      <a:pt x="1548967" y="22428"/>
                    </a:lnTo>
                    <a:lnTo>
                      <a:pt x="1484104" y="37566"/>
                    </a:lnTo>
                    <a:lnTo>
                      <a:pt x="1426171" y="43100"/>
                    </a:lnTo>
                    <a:lnTo>
                      <a:pt x="1367155" y="44193"/>
                    </a:lnTo>
                    <a:lnTo>
                      <a:pt x="1307924" y="44409"/>
                    </a:lnTo>
                    <a:lnTo>
                      <a:pt x="1242629" y="53253"/>
                    </a:lnTo>
                    <a:lnTo>
                      <a:pt x="1185207" y="55119"/>
                    </a:lnTo>
                    <a:lnTo>
                      <a:pt x="1120299" y="64316"/>
                    </a:lnTo>
                    <a:lnTo>
                      <a:pt x="1062924" y="66224"/>
                    </a:lnTo>
                    <a:lnTo>
                      <a:pt x="996378" y="66601"/>
                    </a:lnTo>
                    <a:lnTo>
                      <a:pt x="931086" y="66675"/>
                    </a:lnTo>
                    <a:lnTo>
                      <a:pt x="864990" y="66690"/>
                    </a:lnTo>
                    <a:lnTo>
                      <a:pt x="797956" y="65458"/>
                    </a:lnTo>
                    <a:lnTo>
                      <a:pt x="743180" y="57896"/>
                    </a:lnTo>
                    <a:lnTo>
                      <a:pt x="685153" y="56036"/>
                    </a:lnTo>
                    <a:lnTo>
                      <a:pt x="618479" y="55669"/>
                    </a:lnTo>
                    <a:lnTo>
                      <a:pt x="553162" y="55596"/>
                    </a:lnTo>
                    <a:lnTo>
                      <a:pt x="492961" y="49681"/>
                    </a:lnTo>
                    <a:lnTo>
                      <a:pt x="435281" y="45493"/>
                    </a:lnTo>
                    <a:lnTo>
                      <a:pt x="383670" y="44768"/>
                    </a:lnTo>
                    <a:lnTo>
                      <a:pt x="330503" y="44553"/>
                    </a:lnTo>
                    <a:lnTo>
                      <a:pt x="264359" y="44480"/>
                    </a:lnTo>
                    <a:lnTo>
                      <a:pt x="198094" y="44466"/>
                    </a:lnTo>
                    <a:lnTo>
                      <a:pt x="137432" y="44463"/>
                    </a:lnTo>
                    <a:lnTo>
                      <a:pt x="81170" y="47756"/>
                    </a:lnTo>
                    <a:lnTo>
                      <a:pt x="18740" y="62187"/>
                    </a:lnTo>
                    <a:lnTo>
                      <a:pt x="0" y="66694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Group 96"/>
            <p:cNvGrpSpPr/>
            <p:nvPr/>
          </p:nvGrpSpPr>
          <p:grpSpPr>
            <a:xfrm>
              <a:off x="538122" y="2509523"/>
              <a:ext cx="2199364" cy="289007"/>
              <a:chOff x="538122" y="2509523"/>
              <a:chExt cx="2199364" cy="289007"/>
            </a:xfrm>
          </p:grpSpPr>
          <p:sp>
            <p:nvSpPr>
              <p:cNvPr id="80" name="Freeform 79"/>
              <p:cNvSpPr/>
              <p:nvPr/>
            </p:nvSpPr>
            <p:spPr>
              <a:xfrm>
                <a:off x="538122" y="2531754"/>
                <a:ext cx="142975" cy="237484"/>
              </a:xfrm>
              <a:custGeom>
                <a:avLst/>
                <a:gdLst/>
                <a:ahLst/>
                <a:cxnLst/>
                <a:rect l="0" t="0" r="0" b="0"/>
                <a:pathLst>
                  <a:path w="142975" h="237484">
                    <a:moveTo>
                      <a:pt x="20702" y="0"/>
                    </a:moveTo>
                    <a:lnTo>
                      <a:pt x="8901" y="11802"/>
                    </a:lnTo>
                    <a:lnTo>
                      <a:pt x="6659" y="18983"/>
                    </a:lnTo>
                    <a:lnTo>
                      <a:pt x="8957" y="79532"/>
                    </a:lnTo>
                    <a:lnTo>
                      <a:pt x="9400" y="131291"/>
                    </a:lnTo>
                    <a:lnTo>
                      <a:pt x="1911" y="187591"/>
                    </a:lnTo>
                    <a:lnTo>
                      <a:pt x="0" y="215938"/>
                    </a:lnTo>
                    <a:lnTo>
                      <a:pt x="4431" y="225473"/>
                    </a:lnTo>
                    <a:lnTo>
                      <a:pt x="12325" y="231830"/>
                    </a:lnTo>
                    <a:lnTo>
                      <a:pt x="22528" y="236068"/>
                    </a:lnTo>
                    <a:lnTo>
                      <a:pt x="47038" y="237483"/>
                    </a:lnTo>
                    <a:lnTo>
                      <a:pt x="113873" y="232727"/>
                    </a:lnTo>
                    <a:lnTo>
                      <a:pt x="142974" y="222312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725559" y="2687373"/>
                <a:ext cx="11116" cy="77810"/>
              </a:xfrm>
              <a:custGeom>
                <a:avLst/>
                <a:gdLst/>
                <a:ahLst/>
                <a:cxnLst/>
                <a:rect l="0" t="0" r="0" b="0"/>
                <a:pathLst>
                  <a:path w="11116" h="77810">
                    <a:moveTo>
                      <a:pt x="0" y="0"/>
                    </a:moveTo>
                    <a:lnTo>
                      <a:pt x="3293" y="45072"/>
                    </a:lnTo>
                    <a:lnTo>
                      <a:pt x="11115" y="77809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714443" y="2587332"/>
                <a:ext cx="11117" cy="11116"/>
              </a:xfrm>
              <a:custGeom>
                <a:avLst/>
                <a:gdLst/>
                <a:ahLst/>
                <a:cxnLst/>
                <a:rect l="0" t="0" r="0" b="0"/>
                <a:pathLst>
                  <a:path w="11117" h="11116">
                    <a:moveTo>
                      <a:pt x="11116" y="11115"/>
                    </a:moveTo>
                    <a:lnTo>
                      <a:pt x="0" y="0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781137" y="2642867"/>
                <a:ext cx="103756" cy="88969"/>
              </a:xfrm>
              <a:custGeom>
                <a:avLst/>
                <a:gdLst/>
                <a:ahLst/>
                <a:cxnLst/>
                <a:rect l="0" t="0" r="0" b="0"/>
                <a:pathLst>
                  <a:path w="103756" h="88969">
                    <a:moveTo>
                      <a:pt x="0" y="22274"/>
                    </a:moveTo>
                    <a:lnTo>
                      <a:pt x="16489" y="71743"/>
                    </a:lnTo>
                    <a:lnTo>
                      <a:pt x="13257" y="57105"/>
                    </a:lnTo>
                    <a:lnTo>
                      <a:pt x="12067" y="34873"/>
                    </a:lnTo>
                    <a:lnTo>
                      <a:pt x="18125" y="15111"/>
                    </a:lnTo>
                    <a:lnTo>
                      <a:pt x="23199" y="6383"/>
                    </a:lnTo>
                    <a:lnTo>
                      <a:pt x="30287" y="1800"/>
                    </a:lnTo>
                    <a:lnTo>
                      <a:pt x="48042" y="0"/>
                    </a:lnTo>
                    <a:lnTo>
                      <a:pt x="55495" y="3720"/>
                    </a:lnTo>
                    <a:lnTo>
                      <a:pt x="86428" y="46453"/>
                    </a:lnTo>
                    <a:lnTo>
                      <a:pt x="103755" y="84413"/>
                    </a:lnTo>
                    <a:lnTo>
                      <a:pt x="103752" y="87166"/>
                    </a:lnTo>
                    <a:lnTo>
                      <a:pt x="100040" y="88968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903408" y="2629981"/>
                <a:ext cx="122273" cy="138482"/>
              </a:xfrm>
              <a:custGeom>
                <a:avLst/>
                <a:gdLst/>
                <a:ahLst/>
                <a:cxnLst/>
                <a:rect l="0" t="0" r="0" b="0"/>
                <a:pathLst>
                  <a:path w="122273" h="138482">
                    <a:moveTo>
                      <a:pt x="0" y="57391"/>
                    </a:moveTo>
                    <a:lnTo>
                      <a:pt x="17703" y="69193"/>
                    </a:lnTo>
                    <a:lnTo>
                      <a:pt x="52316" y="76532"/>
                    </a:lnTo>
                    <a:lnTo>
                      <a:pt x="87959" y="72806"/>
                    </a:lnTo>
                    <a:lnTo>
                      <a:pt x="95691" y="66433"/>
                    </a:lnTo>
                    <a:lnTo>
                      <a:pt x="104283" y="46177"/>
                    </a:lnTo>
                    <a:lnTo>
                      <a:pt x="104104" y="36330"/>
                    </a:lnTo>
                    <a:lnTo>
                      <a:pt x="97318" y="18801"/>
                    </a:lnTo>
                    <a:lnTo>
                      <a:pt x="79482" y="6070"/>
                    </a:lnTo>
                    <a:lnTo>
                      <a:pt x="67809" y="946"/>
                    </a:lnTo>
                    <a:lnTo>
                      <a:pt x="56321" y="0"/>
                    </a:lnTo>
                    <a:lnTo>
                      <a:pt x="33677" y="5536"/>
                    </a:lnTo>
                    <a:lnTo>
                      <a:pt x="17850" y="19524"/>
                    </a:lnTo>
                    <a:lnTo>
                      <a:pt x="11900" y="28441"/>
                    </a:lnTo>
                    <a:lnTo>
                      <a:pt x="3526" y="64595"/>
                    </a:lnTo>
                    <a:lnTo>
                      <a:pt x="8154" y="85706"/>
                    </a:lnTo>
                    <a:lnTo>
                      <a:pt x="31253" y="119386"/>
                    </a:lnTo>
                    <a:lnTo>
                      <a:pt x="51766" y="131466"/>
                    </a:lnTo>
                    <a:lnTo>
                      <a:pt x="76115" y="138481"/>
                    </a:lnTo>
                    <a:lnTo>
                      <a:pt x="122272" y="135201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1070143" y="2614778"/>
                <a:ext cx="117036" cy="158717"/>
              </a:xfrm>
              <a:custGeom>
                <a:avLst/>
                <a:gdLst/>
                <a:ahLst/>
                <a:cxnLst/>
                <a:rect l="0" t="0" r="0" b="0"/>
                <a:pathLst>
                  <a:path w="117036" h="158717">
                    <a:moveTo>
                      <a:pt x="111156" y="5901"/>
                    </a:moveTo>
                    <a:lnTo>
                      <a:pt x="93453" y="0"/>
                    </a:lnTo>
                    <a:lnTo>
                      <a:pt x="74881" y="396"/>
                    </a:lnTo>
                    <a:lnTo>
                      <a:pt x="54277" y="5925"/>
                    </a:lnTo>
                    <a:lnTo>
                      <a:pt x="32768" y="16616"/>
                    </a:lnTo>
                    <a:lnTo>
                      <a:pt x="17445" y="32894"/>
                    </a:lnTo>
                    <a:lnTo>
                      <a:pt x="11630" y="42422"/>
                    </a:lnTo>
                    <a:lnTo>
                      <a:pt x="11459" y="50010"/>
                    </a:lnTo>
                    <a:lnTo>
                      <a:pt x="15049" y="56303"/>
                    </a:lnTo>
                    <a:lnTo>
                      <a:pt x="57560" y="86963"/>
                    </a:lnTo>
                    <a:lnTo>
                      <a:pt x="111417" y="115000"/>
                    </a:lnTo>
                    <a:lnTo>
                      <a:pt x="116270" y="121861"/>
                    </a:lnTo>
                    <a:lnTo>
                      <a:pt x="117035" y="128905"/>
                    </a:lnTo>
                    <a:lnTo>
                      <a:pt x="115075" y="136072"/>
                    </a:lnTo>
                    <a:lnTo>
                      <a:pt x="110064" y="142084"/>
                    </a:lnTo>
                    <a:lnTo>
                      <a:pt x="94614" y="152058"/>
                    </a:lnTo>
                    <a:lnTo>
                      <a:pt x="59185" y="158716"/>
                    </a:lnTo>
                    <a:lnTo>
                      <a:pt x="38243" y="153687"/>
                    </a:lnTo>
                    <a:lnTo>
                      <a:pt x="15860" y="143554"/>
                    </a:lnTo>
                    <a:lnTo>
                      <a:pt x="0" y="139288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1459189" y="2542869"/>
                <a:ext cx="11117" cy="255661"/>
              </a:xfrm>
              <a:custGeom>
                <a:avLst/>
                <a:gdLst/>
                <a:ahLst/>
                <a:cxnLst/>
                <a:rect l="0" t="0" r="0" b="0"/>
                <a:pathLst>
                  <a:path w="11117" h="255661">
                    <a:moveTo>
                      <a:pt x="0" y="0"/>
                    </a:moveTo>
                    <a:lnTo>
                      <a:pt x="0" y="65962"/>
                    </a:lnTo>
                    <a:lnTo>
                      <a:pt x="0" y="131734"/>
                    </a:lnTo>
                    <a:lnTo>
                      <a:pt x="1235" y="194083"/>
                    </a:lnTo>
                    <a:lnTo>
                      <a:pt x="11116" y="255660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1336917" y="2698488"/>
                <a:ext cx="188967" cy="11117"/>
              </a:xfrm>
              <a:custGeom>
                <a:avLst/>
                <a:gdLst/>
                <a:ahLst/>
                <a:cxnLst/>
                <a:rect l="0" t="0" r="0" b="0"/>
                <a:pathLst>
                  <a:path w="188967" h="11117">
                    <a:moveTo>
                      <a:pt x="188966" y="0"/>
                    </a:moveTo>
                    <a:lnTo>
                      <a:pt x="127080" y="0"/>
                    </a:lnTo>
                    <a:lnTo>
                      <a:pt x="63481" y="1235"/>
                    </a:lnTo>
                    <a:lnTo>
                      <a:pt x="0" y="11116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1531098" y="2553985"/>
                <a:ext cx="105942" cy="233429"/>
              </a:xfrm>
              <a:custGeom>
                <a:avLst/>
                <a:gdLst/>
                <a:ahLst/>
                <a:cxnLst/>
                <a:rect l="0" t="0" r="0" b="0"/>
                <a:pathLst>
                  <a:path w="105942" h="233429">
                    <a:moveTo>
                      <a:pt x="5900" y="0"/>
                    </a:moveTo>
                    <a:lnTo>
                      <a:pt x="0" y="17703"/>
                    </a:lnTo>
                    <a:lnTo>
                      <a:pt x="3454" y="73393"/>
                    </a:lnTo>
                    <a:lnTo>
                      <a:pt x="5417" y="133247"/>
                    </a:lnTo>
                    <a:lnTo>
                      <a:pt x="11706" y="186743"/>
                    </a:lnTo>
                    <a:lnTo>
                      <a:pt x="22371" y="225579"/>
                    </a:lnTo>
                    <a:lnTo>
                      <a:pt x="20220" y="220059"/>
                    </a:lnTo>
                    <a:lnTo>
                      <a:pt x="23866" y="190219"/>
                    </a:lnTo>
                    <a:lnTo>
                      <a:pt x="38670" y="155990"/>
                    </a:lnTo>
                    <a:lnTo>
                      <a:pt x="45038" y="150926"/>
                    </a:lnTo>
                    <a:lnTo>
                      <a:pt x="51753" y="150020"/>
                    </a:lnTo>
                    <a:lnTo>
                      <a:pt x="65802" y="155601"/>
                    </a:lnTo>
                    <a:lnTo>
                      <a:pt x="80279" y="166315"/>
                    </a:lnTo>
                    <a:lnTo>
                      <a:pt x="96416" y="192135"/>
                    </a:lnTo>
                    <a:lnTo>
                      <a:pt x="105941" y="233428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1667004" y="2653817"/>
                <a:ext cx="147886" cy="129891"/>
              </a:xfrm>
              <a:custGeom>
                <a:avLst/>
                <a:gdLst/>
                <a:ahLst/>
                <a:cxnLst/>
                <a:rect l="0" t="0" r="0" b="0"/>
                <a:pathLst>
                  <a:path w="147886" h="129891">
                    <a:moveTo>
                      <a:pt x="92307" y="89134"/>
                    </a:moveTo>
                    <a:lnTo>
                      <a:pt x="89013" y="44061"/>
                    </a:lnTo>
                    <a:lnTo>
                      <a:pt x="82197" y="23404"/>
                    </a:lnTo>
                    <a:lnTo>
                      <a:pt x="70934" y="5989"/>
                    </a:lnTo>
                    <a:lnTo>
                      <a:pt x="63238" y="1592"/>
                    </a:lnTo>
                    <a:lnTo>
                      <a:pt x="44805" y="0"/>
                    </a:lnTo>
                    <a:lnTo>
                      <a:pt x="35938" y="5010"/>
                    </a:lnTo>
                    <a:lnTo>
                      <a:pt x="19498" y="23751"/>
                    </a:lnTo>
                    <a:lnTo>
                      <a:pt x="2256" y="56175"/>
                    </a:lnTo>
                    <a:lnTo>
                      <a:pt x="0" y="81484"/>
                    </a:lnTo>
                    <a:lnTo>
                      <a:pt x="4349" y="106730"/>
                    </a:lnTo>
                    <a:lnTo>
                      <a:pt x="14515" y="126185"/>
                    </a:lnTo>
                    <a:lnTo>
                      <a:pt x="21920" y="129890"/>
                    </a:lnTo>
                    <a:lnTo>
                      <a:pt x="30561" y="129890"/>
                    </a:lnTo>
                    <a:lnTo>
                      <a:pt x="40027" y="127421"/>
                    </a:lnTo>
                    <a:lnTo>
                      <a:pt x="47573" y="122069"/>
                    </a:lnTo>
                    <a:lnTo>
                      <a:pt x="59251" y="106242"/>
                    </a:lnTo>
                    <a:lnTo>
                      <a:pt x="69172" y="65662"/>
                    </a:lnTo>
                    <a:lnTo>
                      <a:pt x="71943" y="66075"/>
                    </a:lnTo>
                    <a:lnTo>
                      <a:pt x="91166" y="87461"/>
                    </a:lnTo>
                    <a:lnTo>
                      <a:pt x="98957" y="90489"/>
                    </a:lnTo>
                    <a:lnTo>
                      <a:pt x="147885" y="89134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1826004" y="2509523"/>
                <a:ext cx="22233" cy="244544"/>
              </a:xfrm>
              <a:custGeom>
                <a:avLst/>
                <a:gdLst/>
                <a:ahLst/>
                <a:cxnLst/>
                <a:rect l="0" t="0" r="0" b="0"/>
                <a:pathLst>
                  <a:path w="22233" h="244544">
                    <a:moveTo>
                      <a:pt x="0" y="0"/>
                    </a:moveTo>
                    <a:lnTo>
                      <a:pt x="0" y="61885"/>
                    </a:lnTo>
                    <a:lnTo>
                      <a:pt x="8798" y="124932"/>
                    </a:lnTo>
                    <a:lnTo>
                      <a:pt x="16559" y="182080"/>
                    </a:lnTo>
                    <a:lnTo>
                      <a:pt x="22232" y="244543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1748195" y="2609563"/>
                <a:ext cx="144504" cy="33348"/>
              </a:xfrm>
              <a:custGeom>
                <a:avLst/>
                <a:gdLst/>
                <a:ahLst/>
                <a:cxnLst/>
                <a:rect l="0" t="0" r="0" b="0"/>
                <a:pathLst>
                  <a:path w="144504" h="33348">
                    <a:moveTo>
                      <a:pt x="144503" y="0"/>
                    </a:moveTo>
                    <a:lnTo>
                      <a:pt x="99431" y="3294"/>
                    </a:lnTo>
                    <a:lnTo>
                      <a:pt x="33293" y="22520"/>
                    </a:lnTo>
                    <a:lnTo>
                      <a:pt x="0" y="33347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2049862" y="2660691"/>
                <a:ext cx="109612" cy="115608"/>
              </a:xfrm>
              <a:custGeom>
                <a:avLst/>
                <a:gdLst/>
                <a:ahLst/>
                <a:cxnLst/>
                <a:rect l="0" t="0" r="0" b="0"/>
                <a:pathLst>
                  <a:path w="109612" h="115608">
                    <a:moveTo>
                      <a:pt x="9570" y="15566"/>
                    </a:moveTo>
                    <a:lnTo>
                      <a:pt x="9570" y="77452"/>
                    </a:lnTo>
                    <a:lnTo>
                      <a:pt x="8336" y="82760"/>
                    </a:lnTo>
                    <a:lnTo>
                      <a:pt x="6277" y="82593"/>
                    </a:lnTo>
                    <a:lnTo>
                      <a:pt x="3669" y="78777"/>
                    </a:lnTo>
                    <a:lnTo>
                      <a:pt x="0" y="49802"/>
                    </a:lnTo>
                    <a:lnTo>
                      <a:pt x="4813" y="15829"/>
                    </a:lnTo>
                    <a:lnTo>
                      <a:pt x="11339" y="8331"/>
                    </a:lnTo>
                    <a:lnTo>
                      <a:pt x="31765" y="0"/>
                    </a:lnTo>
                    <a:lnTo>
                      <a:pt x="41658" y="1483"/>
                    </a:lnTo>
                    <a:lnTo>
                      <a:pt x="59237" y="13012"/>
                    </a:lnTo>
                    <a:lnTo>
                      <a:pt x="77120" y="40334"/>
                    </a:lnTo>
                    <a:lnTo>
                      <a:pt x="98120" y="90416"/>
                    </a:lnTo>
                    <a:lnTo>
                      <a:pt x="109611" y="115607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2197555" y="2631081"/>
                <a:ext cx="97228" cy="156748"/>
              </a:xfrm>
              <a:custGeom>
                <a:avLst/>
                <a:gdLst/>
                <a:ahLst/>
                <a:cxnLst/>
                <a:rect l="0" t="0" r="0" b="0"/>
                <a:pathLst>
                  <a:path w="97228" h="156748">
                    <a:moveTo>
                      <a:pt x="6380" y="89638"/>
                    </a:moveTo>
                    <a:lnTo>
                      <a:pt x="24083" y="95539"/>
                    </a:lnTo>
                    <a:lnTo>
                      <a:pt x="42655" y="95143"/>
                    </a:lnTo>
                    <a:lnTo>
                      <a:pt x="62024" y="89615"/>
                    </a:lnTo>
                    <a:lnTo>
                      <a:pt x="78867" y="78924"/>
                    </a:lnTo>
                    <a:lnTo>
                      <a:pt x="91293" y="62645"/>
                    </a:lnTo>
                    <a:lnTo>
                      <a:pt x="96335" y="53117"/>
                    </a:lnTo>
                    <a:lnTo>
                      <a:pt x="97227" y="44294"/>
                    </a:lnTo>
                    <a:lnTo>
                      <a:pt x="91631" y="27905"/>
                    </a:lnTo>
                    <a:lnTo>
                      <a:pt x="74592" y="4791"/>
                    </a:lnTo>
                    <a:lnTo>
                      <a:pt x="65441" y="961"/>
                    </a:lnTo>
                    <a:lnTo>
                      <a:pt x="42098" y="0"/>
                    </a:lnTo>
                    <a:lnTo>
                      <a:pt x="31427" y="3943"/>
                    </a:lnTo>
                    <a:lnTo>
                      <a:pt x="12984" y="18205"/>
                    </a:lnTo>
                    <a:lnTo>
                      <a:pt x="3140" y="40188"/>
                    </a:lnTo>
                    <a:lnTo>
                      <a:pt x="0" y="66425"/>
                    </a:lnTo>
                    <a:lnTo>
                      <a:pt x="11197" y="132264"/>
                    </a:lnTo>
                    <a:lnTo>
                      <a:pt x="17002" y="141521"/>
                    </a:lnTo>
                    <a:lnTo>
                      <a:pt x="33332" y="155102"/>
                    </a:lnTo>
                    <a:lnTo>
                      <a:pt x="42874" y="156747"/>
                    </a:lnTo>
                    <a:lnTo>
                      <a:pt x="63357" y="151988"/>
                    </a:lnTo>
                    <a:lnTo>
                      <a:pt x="95305" y="134101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2326207" y="2654026"/>
                <a:ext cx="88926" cy="119597"/>
              </a:xfrm>
              <a:custGeom>
                <a:avLst/>
                <a:gdLst/>
                <a:ahLst/>
                <a:cxnLst/>
                <a:rect l="0" t="0" r="0" b="0"/>
                <a:pathLst>
                  <a:path w="88926" h="119597">
                    <a:moveTo>
                      <a:pt x="0" y="0"/>
                    </a:moveTo>
                    <a:lnTo>
                      <a:pt x="18960" y="66964"/>
                    </a:lnTo>
                    <a:lnTo>
                      <a:pt x="31005" y="98886"/>
                    </a:lnTo>
                    <a:lnTo>
                      <a:pt x="43010" y="116406"/>
                    </a:lnTo>
                    <a:lnTo>
                      <a:pt x="49670" y="119596"/>
                    </a:lnTo>
                    <a:lnTo>
                      <a:pt x="56579" y="119253"/>
                    </a:lnTo>
                    <a:lnTo>
                      <a:pt x="63656" y="116554"/>
                    </a:lnTo>
                    <a:lnTo>
                      <a:pt x="68374" y="108579"/>
                    </a:lnTo>
                    <a:lnTo>
                      <a:pt x="75946" y="54703"/>
                    </a:lnTo>
                    <a:lnTo>
                      <a:pt x="78216" y="29252"/>
                    </a:lnTo>
                    <a:lnTo>
                      <a:pt x="88925" y="0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2445140" y="2663308"/>
                <a:ext cx="92664" cy="124106"/>
              </a:xfrm>
              <a:custGeom>
                <a:avLst/>
                <a:gdLst/>
                <a:ahLst/>
                <a:cxnLst/>
                <a:rect l="0" t="0" r="0" b="0"/>
                <a:pathLst>
                  <a:path w="92664" h="124106">
                    <a:moveTo>
                      <a:pt x="3338" y="12949"/>
                    </a:moveTo>
                    <a:lnTo>
                      <a:pt x="42493" y="49633"/>
                    </a:lnTo>
                    <a:lnTo>
                      <a:pt x="61498" y="59307"/>
                    </a:lnTo>
                    <a:lnTo>
                      <a:pt x="70518" y="59910"/>
                    </a:lnTo>
                    <a:lnTo>
                      <a:pt x="87127" y="53993"/>
                    </a:lnTo>
                    <a:lnTo>
                      <a:pt x="91310" y="46487"/>
                    </a:lnTo>
                    <a:lnTo>
                      <a:pt x="92663" y="24973"/>
                    </a:lnTo>
                    <a:lnTo>
                      <a:pt x="88824" y="16025"/>
                    </a:lnTo>
                    <a:lnTo>
                      <a:pt x="74679" y="2788"/>
                    </a:lnTo>
                    <a:lnTo>
                      <a:pt x="65720" y="0"/>
                    </a:lnTo>
                    <a:lnTo>
                      <a:pt x="45884" y="195"/>
                    </a:lnTo>
                    <a:lnTo>
                      <a:pt x="28011" y="7692"/>
                    </a:lnTo>
                    <a:lnTo>
                      <a:pt x="19787" y="13150"/>
                    </a:lnTo>
                    <a:lnTo>
                      <a:pt x="7355" y="29094"/>
                    </a:lnTo>
                    <a:lnTo>
                      <a:pt x="2311" y="38533"/>
                    </a:lnTo>
                    <a:lnTo>
                      <a:pt x="0" y="58902"/>
                    </a:lnTo>
                    <a:lnTo>
                      <a:pt x="4325" y="79070"/>
                    </a:lnTo>
                    <a:lnTo>
                      <a:pt x="14481" y="96267"/>
                    </a:lnTo>
                    <a:lnTo>
                      <a:pt x="30522" y="108851"/>
                    </a:lnTo>
                    <a:lnTo>
                      <a:pt x="50002" y="117325"/>
                    </a:lnTo>
                    <a:lnTo>
                      <a:pt x="92263" y="124105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2592982" y="2642910"/>
                <a:ext cx="144504" cy="116164"/>
              </a:xfrm>
              <a:custGeom>
                <a:avLst/>
                <a:gdLst/>
                <a:ahLst/>
                <a:cxnLst/>
                <a:rect l="0" t="0" r="0" b="0"/>
                <a:pathLst>
                  <a:path w="144504" h="116164">
                    <a:moveTo>
                      <a:pt x="0" y="66694"/>
                    </a:moveTo>
                    <a:lnTo>
                      <a:pt x="21372" y="113108"/>
                    </a:lnTo>
                    <a:lnTo>
                      <a:pt x="24128" y="116163"/>
                    </a:lnTo>
                    <a:lnTo>
                      <a:pt x="24731" y="114494"/>
                    </a:lnTo>
                    <a:lnTo>
                      <a:pt x="16156" y="75321"/>
                    </a:lnTo>
                    <a:lnTo>
                      <a:pt x="18708" y="54473"/>
                    </a:lnTo>
                    <a:lnTo>
                      <a:pt x="27252" y="36149"/>
                    </a:lnTo>
                    <a:lnTo>
                      <a:pt x="32989" y="27805"/>
                    </a:lnTo>
                    <a:lnTo>
                      <a:pt x="49243" y="15240"/>
                    </a:lnTo>
                    <a:lnTo>
                      <a:pt x="70053" y="6773"/>
                    </a:lnTo>
                    <a:lnTo>
                      <a:pt x="117080" y="1338"/>
                    </a:lnTo>
                    <a:lnTo>
                      <a:pt x="144503" y="0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1136836" y="2920800"/>
              <a:ext cx="1244950" cy="311238"/>
              <a:chOff x="1136836" y="2920800"/>
              <a:chExt cx="1244950" cy="311238"/>
            </a:xfrm>
          </p:grpSpPr>
          <p:sp>
            <p:nvSpPr>
              <p:cNvPr id="98" name="Freeform 97"/>
              <p:cNvSpPr/>
              <p:nvPr/>
            </p:nvSpPr>
            <p:spPr>
              <a:xfrm>
                <a:off x="1151428" y="3076419"/>
                <a:ext cx="7640" cy="155619"/>
              </a:xfrm>
              <a:custGeom>
                <a:avLst/>
                <a:gdLst/>
                <a:ahLst/>
                <a:cxnLst/>
                <a:rect l="0" t="0" r="0" b="0"/>
                <a:pathLst>
                  <a:path w="7640" h="155619">
                    <a:moveTo>
                      <a:pt x="7639" y="0"/>
                    </a:moveTo>
                    <a:lnTo>
                      <a:pt x="0" y="29093"/>
                    </a:lnTo>
                    <a:lnTo>
                      <a:pt x="504" y="85157"/>
                    </a:lnTo>
                    <a:lnTo>
                      <a:pt x="5525" y="121155"/>
                    </a:lnTo>
                    <a:lnTo>
                      <a:pt x="7639" y="155618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1136836" y="298749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1247992" y="3109158"/>
                <a:ext cx="122273" cy="103391"/>
              </a:xfrm>
              <a:custGeom>
                <a:avLst/>
                <a:gdLst/>
                <a:ahLst/>
                <a:cxnLst/>
                <a:rect l="0" t="0" r="0" b="0"/>
                <a:pathLst>
                  <a:path w="122273" h="103391">
                    <a:moveTo>
                      <a:pt x="0" y="45070"/>
                    </a:moveTo>
                    <a:lnTo>
                      <a:pt x="3294" y="90143"/>
                    </a:lnTo>
                    <a:lnTo>
                      <a:pt x="5901" y="101055"/>
                    </a:lnTo>
                    <a:lnTo>
                      <a:pt x="7639" y="103390"/>
                    </a:lnTo>
                    <a:lnTo>
                      <a:pt x="9571" y="92810"/>
                    </a:lnTo>
                    <a:lnTo>
                      <a:pt x="14206" y="35240"/>
                    </a:lnTo>
                    <a:lnTo>
                      <a:pt x="16881" y="23696"/>
                    </a:lnTo>
                    <a:lnTo>
                      <a:pt x="22370" y="14765"/>
                    </a:lnTo>
                    <a:lnTo>
                      <a:pt x="38349" y="1548"/>
                    </a:lnTo>
                    <a:lnTo>
                      <a:pt x="46562" y="0"/>
                    </a:lnTo>
                    <a:lnTo>
                      <a:pt x="54508" y="1438"/>
                    </a:lnTo>
                    <a:lnTo>
                      <a:pt x="62275" y="4866"/>
                    </a:lnTo>
                    <a:lnTo>
                      <a:pt x="85009" y="27394"/>
                    </a:lnTo>
                    <a:lnTo>
                      <a:pt x="110153" y="75724"/>
                    </a:lnTo>
                    <a:lnTo>
                      <a:pt x="122272" y="100648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1419438" y="2943032"/>
                <a:ext cx="28636" cy="244544"/>
              </a:xfrm>
              <a:custGeom>
                <a:avLst/>
                <a:gdLst/>
                <a:ahLst/>
                <a:cxnLst/>
                <a:rect l="0" t="0" r="0" b="0"/>
                <a:pathLst>
                  <a:path w="28636" h="244544">
                    <a:moveTo>
                      <a:pt x="6404" y="0"/>
                    </a:moveTo>
                    <a:lnTo>
                      <a:pt x="0" y="36732"/>
                    </a:lnTo>
                    <a:lnTo>
                      <a:pt x="4773" y="98879"/>
                    </a:lnTo>
                    <a:lnTo>
                      <a:pt x="11983" y="159094"/>
                    </a:lnTo>
                    <a:lnTo>
                      <a:pt x="25589" y="223517"/>
                    </a:lnTo>
                    <a:lnTo>
                      <a:pt x="28635" y="244543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1348033" y="3043072"/>
                <a:ext cx="133388" cy="22232"/>
              </a:xfrm>
              <a:custGeom>
                <a:avLst/>
                <a:gdLst/>
                <a:ahLst/>
                <a:cxnLst/>
                <a:rect l="0" t="0" r="0" b="0"/>
                <a:pathLst>
                  <a:path w="133388" h="22232">
                    <a:moveTo>
                      <a:pt x="133387" y="0"/>
                    </a:moveTo>
                    <a:lnTo>
                      <a:pt x="88315" y="3294"/>
                    </a:lnTo>
                    <a:lnTo>
                      <a:pt x="28097" y="11321"/>
                    </a:lnTo>
                    <a:lnTo>
                      <a:pt x="0" y="22231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1495593" y="3069903"/>
                <a:ext cx="108100" cy="129314"/>
              </a:xfrm>
              <a:custGeom>
                <a:avLst/>
                <a:gdLst/>
                <a:ahLst/>
                <a:cxnLst/>
                <a:rect l="0" t="0" r="0" b="0"/>
                <a:pathLst>
                  <a:path w="108100" h="129314">
                    <a:moveTo>
                      <a:pt x="8059" y="62094"/>
                    </a:moveTo>
                    <a:lnTo>
                      <a:pt x="53131" y="58801"/>
                    </a:lnTo>
                    <a:lnTo>
                      <a:pt x="64043" y="56193"/>
                    </a:lnTo>
                    <a:lnTo>
                      <a:pt x="72553" y="50750"/>
                    </a:lnTo>
                    <a:lnTo>
                      <a:pt x="85302" y="34821"/>
                    </a:lnTo>
                    <a:lnTo>
                      <a:pt x="86726" y="26621"/>
                    </a:lnTo>
                    <a:lnTo>
                      <a:pt x="85205" y="18685"/>
                    </a:lnTo>
                    <a:lnTo>
                      <a:pt x="81721" y="10923"/>
                    </a:lnTo>
                    <a:lnTo>
                      <a:pt x="74458" y="5749"/>
                    </a:lnTo>
                    <a:lnTo>
                      <a:pt x="53213" y="0"/>
                    </a:lnTo>
                    <a:lnTo>
                      <a:pt x="43102" y="937"/>
                    </a:lnTo>
                    <a:lnTo>
                      <a:pt x="25280" y="8565"/>
                    </a:lnTo>
                    <a:lnTo>
                      <a:pt x="12419" y="23483"/>
                    </a:lnTo>
                    <a:lnTo>
                      <a:pt x="3821" y="43699"/>
                    </a:lnTo>
                    <a:lnTo>
                      <a:pt x="0" y="69151"/>
                    </a:lnTo>
                    <a:lnTo>
                      <a:pt x="4889" y="90344"/>
                    </a:lnTo>
                    <a:lnTo>
                      <a:pt x="16530" y="107996"/>
                    </a:lnTo>
                    <a:lnTo>
                      <a:pt x="34055" y="124076"/>
                    </a:lnTo>
                    <a:lnTo>
                      <a:pt x="43916" y="128117"/>
                    </a:lnTo>
                    <a:lnTo>
                      <a:pt x="64752" y="129313"/>
                    </a:lnTo>
                    <a:lnTo>
                      <a:pt x="108099" y="117672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1644750" y="3065303"/>
                <a:ext cx="81215" cy="117789"/>
              </a:xfrm>
              <a:custGeom>
                <a:avLst/>
                <a:gdLst/>
                <a:ahLst/>
                <a:cxnLst/>
                <a:rect l="0" t="0" r="0" b="0"/>
                <a:pathLst>
                  <a:path w="81215" h="117789">
                    <a:moveTo>
                      <a:pt x="3405" y="66694"/>
                    </a:moveTo>
                    <a:lnTo>
                      <a:pt x="18876" y="113108"/>
                    </a:lnTo>
                    <a:lnTo>
                      <a:pt x="18659" y="117398"/>
                    </a:lnTo>
                    <a:lnTo>
                      <a:pt x="16044" y="117788"/>
                    </a:lnTo>
                    <a:lnTo>
                      <a:pt x="11831" y="115577"/>
                    </a:lnTo>
                    <a:lnTo>
                      <a:pt x="3856" y="99947"/>
                    </a:lnTo>
                    <a:lnTo>
                      <a:pt x="0" y="88863"/>
                    </a:lnTo>
                    <a:lnTo>
                      <a:pt x="475" y="49659"/>
                    </a:lnTo>
                    <a:lnTo>
                      <a:pt x="8689" y="27835"/>
                    </a:lnTo>
                    <a:lnTo>
                      <a:pt x="14338" y="18557"/>
                    </a:lnTo>
                    <a:lnTo>
                      <a:pt x="23044" y="12371"/>
                    </a:lnTo>
                    <a:lnTo>
                      <a:pt x="62633" y="2444"/>
                    </a:lnTo>
                    <a:lnTo>
                      <a:pt x="81214" y="0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1770426" y="3051001"/>
                <a:ext cx="111157" cy="151129"/>
              </a:xfrm>
              <a:custGeom>
                <a:avLst/>
                <a:gdLst/>
                <a:ahLst/>
                <a:cxnLst/>
                <a:rect l="0" t="0" r="0" b="0"/>
                <a:pathLst>
                  <a:path w="111157" h="151129">
                    <a:moveTo>
                      <a:pt x="111156" y="14302"/>
                    </a:moveTo>
                    <a:lnTo>
                      <a:pt x="93454" y="2501"/>
                    </a:lnTo>
                    <a:lnTo>
                      <a:pt x="74882" y="0"/>
                    </a:lnTo>
                    <a:lnTo>
                      <a:pt x="32769" y="8458"/>
                    </a:lnTo>
                    <a:lnTo>
                      <a:pt x="14152" y="21586"/>
                    </a:lnTo>
                    <a:lnTo>
                      <a:pt x="5730" y="30273"/>
                    </a:lnTo>
                    <a:lnTo>
                      <a:pt x="2585" y="38535"/>
                    </a:lnTo>
                    <a:lnTo>
                      <a:pt x="2958" y="46514"/>
                    </a:lnTo>
                    <a:lnTo>
                      <a:pt x="5678" y="54303"/>
                    </a:lnTo>
                    <a:lnTo>
                      <a:pt x="12431" y="59495"/>
                    </a:lnTo>
                    <a:lnTo>
                      <a:pt x="77762" y="77843"/>
                    </a:lnTo>
                    <a:lnTo>
                      <a:pt x="100020" y="84947"/>
                    </a:lnTo>
                    <a:lnTo>
                      <a:pt x="106202" y="91040"/>
                    </a:lnTo>
                    <a:lnTo>
                      <a:pt x="109088" y="98808"/>
                    </a:lnTo>
                    <a:lnTo>
                      <a:pt x="109778" y="107692"/>
                    </a:lnTo>
                    <a:lnTo>
                      <a:pt x="103956" y="124149"/>
                    </a:lnTo>
                    <a:lnTo>
                      <a:pt x="98946" y="131996"/>
                    </a:lnTo>
                    <a:lnTo>
                      <a:pt x="83498" y="144008"/>
                    </a:lnTo>
                    <a:lnTo>
                      <a:pt x="74192" y="148941"/>
                    </a:lnTo>
                    <a:lnTo>
                      <a:pt x="53970" y="151128"/>
                    </a:lnTo>
                    <a:lnTo>
                      <a:pt x="25049" y="145415"/>
                    </a:lnTo>
                    <a:lnTo>
                      <a:pt x="0" y="136574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1919877" y="3064823"/>
                <a:ext cx="106209" cy="141379"/>
              </a:xfrm>
              <a:custGeom>
                <a:avLst/>
                <a:gdLst/>
                <a:ahLst/>
                <a:cxnLst/>
                <a:rect l="0" t="0" r="0" b="0"/>
                <a:pathLst>
                  <a:path w="106209" h="141379">
                    <a:moveTo>
                      <a:pt x="39515" y="67174"/>
                    </a:moveTo>
                    <a:lnTo>
                      <a:pt x="63118" y="67174"/>
                    </a:lnTo>
                    <a:lnTo>
                      <a:pt x="95499" y="55372"/>
                    </a:lnTo>
                    <a:lnTo>
                      <a:pt x="101539" y="48190"/>
                    </a:lnTo>
                    <a:lnTo>
                      <a:pt x="104331" y="39697"/>
                    </a:lnTo>
                    <a:lnTo>
                      <a:pt x="104956" y="30330"/>
                    </a:lnTo>
                    <a:lnTo>
                      <a:pt x="99065" y="13335"/>
                    </a:lnTo>
                    <a:lnTo>
                      <a:pt x="94036" y="5345"/>
                    </a:lnTo>
                    <a:lnTo>
                      <a:pt x="86978" y="1253"/>
                    </a:lnTo>
                    <a:lnTo>
                      <a:pt x="69255" y="0"/>
                    </a:lnTo>
                    <a:lnTo>
                      <a:pt x="38446" y="12140"/>
                    </a:lnTo>
                    <a:lnTo>
                      <a:pt x="11752" y="37282"/>
                    </a:lnTo>
                    <a:lnTo>
                      <a:pt x="2474" y="60888"/>
                    </a:lnTo>
                    <a:lnTo>
                      <a:pt x="0" y="74099"/>
                    </a:lnTo>
                    <a:lnTo>
                      <a:pt x="3838" y="98658"/>
                    </a:lnTo>
                    <a:lnTo>
                      <a:pt x="8320" y="110395"/>
                    </a:lnTo>
                    <a:lnTo>
                      <a:pt x="23180" y="126729"/>
                    </a:lnTo>
                    <a:lnTo>
                      <a:pt x="32330" y="132814"/>
                    </a:lnTo>
                    <a:lnTo>
                      <a:pt x="68811" y="141378"/>
                    </a:lnTo>
                    <a:lnTo>
                      <a:pt x="86706" y="140087"/>
                    </a:lnTo>
                    <a:lnTo>
                      <a:pt x="106208" y="133868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2089439" y="3070518"/>
                <a:ext cx="114497" cy="129732"/>
              </a:xfrm>
              <a:custGeom>
                <a:avLst/>
                <a:gdLst/>
                <a:ahLst/>
                <a:cxnLst/>
                <a:rect l="0" t="0" r="0" b="0"/>
                <a:pathLst>
                  <a:path w="114497" h="129732">
                    <a:moveTo>
                      <a:pt x="92265" y="5901"/>
                    </a:moveTo>
                    <a:lnTo>
                      <a:pt x="74562" y="0"/>
                    </a:lnTo>
                    <a:lnTo>
                      <a:pt x="55991" y="397"/>
                    </a:lnTo>
                    <a:lnTo>
                      <a:pt x="36621" y="5925"/>
                    </a:lnTo>
                    <a:lnTo>
                      <a:pt x="19778" y="16616"/>
                    </a:lnTo>
                    <a:lnTo>
                      <a:pt x="7352" y="32894"/>
                    </a:lnTo>
                    <a:lnTo>
                      <a:pt x="2310" y="42423"/>
                    </a:lnTo>
                    <a:lnTo>
                      <a:pt x="0" y="66184"/>
                    </a:lnTo>
                    <a:lnTo>
                      <a:pt x="4326" y="90742"/>
                    </a:lnTo>
                    <a:lnTo>
                      <a:pt x="14482" y="109890"/>
                    </a:lnTo>
                    <a:lnTo>
                      <a:pt x="30523" y="123340"/>
                    </a:lnTo>
                    <a:lnTo>
                      <a:pt x="39988" y="128657"/>
                    </a:lnTo>
                    <a:lnTo>
                      <a:pt x="48768" y="129731"/>
                    </a:lnTo>
                    <a:lnTo>
                      <a:pt x="94100" y="113313"/>
                    </a:lnTo>
                    <a:lnTo>
                      <a:pt x="105431" y="105924"/>
                    </a:lnTo>
                    <a:lnTo>
                      <a:pt x="114496" y="94826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2306293" y="2920800"/>
                <a:ext cx="19915" cy="244545"/>
              </a:xfrm>
              <a:custGeom>
                <a:avLst/>
                <a:gdLst/>
                <a:ahLst/>
                <a:cxnLst/>
                <a:rect l="0" t="0" r="0" b="0"/>
                <a:pathLst>
                  <a:path w="19915" h="244545">
                    <a:moveTo>
                      <a:pt x="8798" y="0"/>
                    </a:moveTo>
                    <a:lnTo>
                      <a:pt x="0" y="51660"/>
                    </a:lnTo>
                    <a:lnTo>
                      <a:pt x="1663" y="102174"/>
                    </a:lnTo>
                    <a:lnTo>
                      <a:pt x="6684" y="156251"/>
                    </a:lnTo>
                    <a:lnTo>
                      <a:pt x="14281" y="218046"/>
                    </a:lnTo>
                    <a:lnTo>
                      <a:pt x="19914" y="244544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2215051" y="2976379"/>
                <a:ext cx="166735" cy="55579"/>
              </a:xfrm>
              <a:custGeom>
                <a:avLst/>
                <a:gdLst/>
                <a:ahLst/>
                <a:cxnLst/>
                <a:rect l="0" t="0" r="0" b="0"/>
                <a:pathLst>
                  <a:path w="166735" h="55579">
                    <a:moveTo>
                      <a:pt x="166734" y="55578"/>
                    </a:moveTo>
                    <a:lnTo>
                      <a:pt x="109854" y="26532"/>
                    </a:lnTo>
                    <a:lnTo>
                      <a:pt x="49505" y="7489"/>
                    </a:lnTo>
                    <a:lnTo>
                      <a:pt x="0" y="0"/>
                    </a:lnTo>
                  </a:path>
                </a:pathLst>
              </a:custGeom>
              <a:ln w="4038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3070733" y="1865629"/>
            <a:ext cx="1804288" cy="1395604"/>
            <a:chOff x="3070733" y="1865629"/>
            <a:chExt cx="1804288" cy="1395604"/>
          </a:xfrm>
        </p:grpSpPr>
        <p:cxnSp>
          <p:nvCxnSpPr>
            <p:cNvPr id="112" name="Straight Connector 111"/>
            <p:cNvCxnSpPr/>
            <p:nvPr/>
          </p:nvCxnSpPr>
          <p:spPr>
            <a:xfrm flipH="1">
              <a:off x="3070733" y="2212848"/>
              <a:ext cx="1804288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/>
            <p:cNvCxnSpPr/>
            <p:nvPr/>
          </p:nvCxnSpPr>
          <p:spPr>
            <a:xfrm flipH="1">
              <a:off x="3070733" y="2780664"/>
              <a:ext cx="1703451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Freeform 113"/>
            <p:cNvSpPr/>
            <p:nvPr/>
          </p:nvSpPr>
          <p:spPr>
            <a:xfrm>
              <a:off x="3316582" y="2173446"/>
              <a:ext cx="103617" cy="100793"/>
            </a:xfrm>
            <a:custGeom>
              <a:avLst/>
              <a:gdLst/>
              <a:ahLst/>
              <a:cxnLst/>
              <a:rect l="0" t="0" r="0" b="0"/>
              <a:pathLst>
                <a:path w="103617" h="100793">
                  <a:moveTo>
                    <a:pt x="82300" y="26832"/>
                  </a:moveTo>
                  <a:lnTo>
                    <a:pt x="55509" y="26832"/>
                  </a:lnTo>
                  <a:lnTo>
                    <a:pt x="18754" y="40227"/>
                  </a:lnTo>
                  <a:lnTo>
                    <a:pt x="11898" y="49781"/>
                  </a:lnTo>
                  <a:lnTo>
                    <a:pt x="8020" y="75349"/>
                  </a:lnTo>
                  <a:lnTo>
                    <a:pt x="13153" y="84410"/>
                  </a:lnTo>
                  <a:lnTo>
                    <a:pt x="22183" y="90451"/>
                  </a:lnTo>
                  <a:lnTo>
                    <a:pt x="33811" y="94479"/>
                  </a:lnTo>
                  <a:lnTo>
                    <a:pt x="57946" y="95215"/>
                  </a:lnTo>
                  <a:lnTo>
                    <a:pt x="70270" y="93449"/>
                  </a:lnTo>
                  <a:lnTo>
                    <a:pt x="79888" y="88065"/>
                  </a:lnTo>
                  <a:lnTo>
                    <a:pt x="94312" y="70869"/>
                  </a:lnTo>
                  <a:lnTo>
                    <a:pt x="103616" y="30846"/>
                  </a:lnTo>
                  <a:lnTo>
                    <a:pt x="100716" y="19694"/>
                  </a:lnTo>
                  <a:lnTo>
                    <a:pt x="94578" y="10858"/>
                  </a:lnTo>
                  <a:lnTo>
                    <a:pt x="86280" y="3566"/>
                  </a:lnTo>
                  <a:lnTo>
                    <a:pt x="75140" y="106"/>
                  </a:lnTo>
                  <a:lnTo>
                    <a:pt x="47809" y="0"/>
                  </a:lnTo>
                  <a:lnTo>
                    <a:pt x="24447" y="8365"/>
                  </a:lnTo>
                  <a:lnTo>
                    <a:pt x="14292" y="14520"/>
                  </a:lnTo>
                  <a:lnTo>
                    <a:pt x="7522" y="24231"/>
                  </a:lnTo>
                  <a:lnTo>
                    <a:pt x="0" y="49975"/>
                  </a:lnTo>
                  <a:lnTo>
                    <a:pt x="2463" y="89297"/>
                  </a:lnTo>
                  <a:lnTo>
                    <a:pt x="8047" y="96513"/>
                  </a:lnTo>
                  <a:lnTo>
                    <a:pt x="15975" y="99921"/>
                  </a:lnTo>
                  <a:lnTo>
                    <a:pt x="25467" y="100792"/>
                  </a:lnTo>
                  <a:lnTo>
                    <a:pt x="43489" y="94283"/>
                  </a:lnTo>
                  <a:lnTo>
                    <a:pt x="52221" y="88621"/>
                  </a:lnTo>
                  <a:lnTo>
                    <a:pt x="65660" y="71116"/>
                  </a:lnTo>
                  <a:lnTo>
                    <a:pt x="71207" y="60561"/>
                  </a:lnTo>
                  <a:lnTo>
                    <a:pt x="73631" y="37617"/>
                  </a:lnTo>
                  <a:lnTo>
                    <a:pt x="72315" y="25610"/>
                  </a:lnTo>
                  <a:lnTo>
                    <a:pt x="67232" y="17606"/>
                  </a:lnTo>
                  <a:lnTo>
                    <a:pt x="59638" y="12270"/>
                  </a:lnTo>
                  <a:lnTo>
                    <a:pt x="31832" y="1598"/>
                  </a:lnTo>
                </a:path>
              </a:pathLst>
            </a:custGeom>
            <a:ln w="4572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9" name="Group 118"/>
            <p:cNvGrpSpPr/>
            <p:nvPr/>
          </p:nvGrpSpPr>
          <p:grpSpPr>
            <a:xfrm>
              <a:off x="3297947" y="1865629"/>
              <a:ext cx="1202160" cy="418595"/>
              <a:chOff x="3297947" y="1865629"/>
              <a:chExt cx="1202160" cy="418595"/>
            </a:xfrm>
          </p:grpSpPr>
          <p:sp>
            <p:nvSpPr>
              <p:cNvPr id="115" name="Freeform 114"/>
              <p:cNvSpPr/>
              <p:nvPr/>
            </p:nvSpPr>
            <p:spPr>
              <a:xfrm>
                <a:off x="4379784" y="2168036"/>
                <a:ext cx="120323" cy="116188"/>
              </a:xfrm>
              <a:custGeom>
                <a:avLst/>
                <a:gdLst/>
                <a:ahLst/>
                <a:cxnLst/>
                <a:rect l="0" t="0" r="0" b="0"/>
                <a:pathLst>
                  <a:path w="120323" h="116188">
                    <a:moveTo>
                      <a:pt x="78919" y="7007"/>
                    </a:moveTo>
                    <a:lnTo>
                      <a:pt x="58825" y="309"/>
                    </a:lnTo>
                    <a:lnTo>
                      <a:pt x="37745" y="4498"/>
                    </a:lnTo>
                    <a:lnTo>
                      <a:pt x="26236" y="9540"/>
                    </a:lnTo>
                    <a:lnTo>
                      <a:pt x="9710" y="26357"/>
                    </a:lnTo>
                    <a:lnTo>
                      <a:pt x="3340" y="36730"/>
                    </a:lnTo>
                    <a:lnTo>
                      <a:pt x="0" y="63208"/>
                    </a:lnTo>
                    <a:lnTo>
                      <a:pt x="1073" y="78120"/>
                    </a:lnTo>
                    <a:lnTo>
                      <a:pt x="5993" y="89462"/>
                    </a:lnTo>
                    <a:lnTo>
                      <a:pt x="22675" y="105804"/>
                    </a:lnTo>
                    <a:lnTo>
                      <a:pt x="47846" y="114002"/>
                    </a:lnTo>
                    <a:lnTo>
                      <a:pt x="62409" y="116187"/>
                    </a:lnTo>
                    <a:lnTo>
                      <a:pt x="86068" y="111140"/>
                    </a:lnTo>
                    <a:lnTo>
                      <a:pt x="96301" y="105868"/>
                    </a:lnTo>
                    <a:lnTo>
                      <a:pt x="111411" y="88796"/>
                    </a:lnTo>
                    <a:lnTo>
                      <a:pt x="117403" y="78356"/>
                    </a:lnTo>
                    <a:lnTo>
                      <a:pt x="120322" y="55540"/>
                    </a:lnTo>
                    <a:lnTo>
                      <a:pt x="115545" y="32783"/>
                    </a:lnTo>
                    <a:lnTo>
                      <a:pt x="104075" y="13323"/>
                    </a:lnTo>
                    <a:lnTo>
                      <a:pt x="94288" y="7012"/>
                    </a:lnTo>
                    <a:lnTo>
                      <a:pt x="68459" y="0"/>
                    </a:lnTo>
                    <a:lnTo>
                      <a:pt x="56525" y="934"/>
                    </a:lnTo>
                    <a:lnTo>
                      <a:pt x="35788" y="9448"/>
                    </a:lnTo>
                    <a:lnTo>
                      <a:pt x="20964" y="26317"/>
                    </a:lnTo>
                    <a:lnTo>
                      <a:pt x="15049" y="36702"/>
                    </a:lnTo>
                    <a:lnTo>
                      <a:pt x="12214" y="59458"/>
                    </a:lnTo>
                    <a:lnTo>
                      <a:pt x="13420" y="71413"/>
                    </a:lnTo>
                    <a:lnTo>
                      <a:pt x="18431" y="80786"/>
                    </a:lnTo>
                    <a:lnTo>
                      <a:pt x="35212" y="94939"/>
                    </a:lnTo>
                    <a:lnTo>
                      <a:pt x="45576" y="96469"/>
                    </a:lnTo>
                    <a:lnTo>
                      <a:pt x="68305" y="90694"/>
                    </a:lnTo>
                    <a:lnTo>
                      <a:pt x="84950" y="75043"/>
                    </a:lnTo>
                    <a:lnTo>
                      <a:pt x="91350" y="64981"/>
                    </a:lnTo>
                    <a:lnTo>
                      <a:pt x="94725" y="38848"/>
                    </a:lnTo>
                    <a:lnTo>
                      <a:pt x="93661" y="24029"/>
                    </a:lnTo>
                    <a:lnTo>
                      <a:pt x="87345" y="15551"/>
                    </a:lnTo>
                    <a:lnTo>
                      <a:pt x="77527" y="11301"/>
                    </a:lnTo>
                    <a:lnTo>
                      <a:pt x="55870" y="10318"/>
                    </a:lnTo>
                    <a:lnTo>
                      <a:pt x="28451" y="19624"/>
                    </a:lnTo>
                  </a:path>
                </a:pathLst>
              </a:custGeom>
              <a:ln w="4572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3297947" y="1865629"/>
                <a:ext cx="189255" cy="246331"/>
              </a:xfrm>
              <a:custGeom>
                <a:avLst/>
                <a:gdLst/>
                <a:ahLst/>
                <a:cxnLst/>
                <a:rect l="0" t="0" r="0" b="0"/>
                <a:pathLst>
                  <a:path w="189255" h="246331">
                    <a:moveTo>
                      <a:pt x="0" y="246330"/>
                    </a:moveTo>
                    <a:lnTo>
                      <a:pt x="10863" y="176086"/>
                    </a:lnTo>
                    <a:lnTo>
                      <a:pt x="26110" y="104524"/>
                    </a:lnTo>
                    <a:lnTo>
                      <a:pt x="42230" y="39657"/>
                    </a:lnTo>
                    <a:lnTo>
                      <a:pt x="61423" y="3005"/>
                    </a:lnTo>
                    <a:lnTo>
                      <a:pt x="68986" y="0"/>
                    </a:lnTo>
                    <a:lnTo>
                      <a:pt x="76832" y="2203"/>
                    </a:lnTo>
                    <a:lnTo>
                      <a:pt x="84867" y="7877"/>
                    </a:lnTo>
                    <a:lnTo>
                      <a:pt x="109570" y="42655"/>
                    </a:lnTo>
                    <a:lnTo>
                      <a:pt x="137708" y="111045"/>
                    </a:lnTo>
                    <a:lnTo>
                      <a:pt x="161074" y="182045"/>
                    </a:lnTo>
                    <a:lnTo>
                      <a:pt x="189254" y="233713"/>
                    </a:lnTo>
                  </a:path>
                </a:pathLst>
              </a:custGeom>
              <a:ln w="4572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3310564" y="2011024"/>
                <a:ext cx="126170" cy="12618"/>
              </a:xfrm>
              <a:custGeom>
                <a:avLst/>
                <a:gdLst/>
                <a:ahLst/>
                <a:cxnLst/>
                <a:rect l="0" t="0" r="0" b="0"/>
                <a:pathLst>
                  <a:path w="126170" h="12618">
                    <a:moveTo>
                      <a:pt x="126169" y="12617"/>
                    </a:moveTo>
                    <a:lnTo>
                      <a:pt x="81257" y="2630"/>
                    </a:lnTo>
                    <a:lnTo>
                      <a:pt x="39497" y="779"/>
                    </a:lnTo>
                    <a:lnTo>
                      <a:pt x="0" y="0"/>
                    </a:lnTo>
                  </a:path>
                </a:pathLst>
              </a:custGeom>
              <a:ln w="4572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4297111" y="1905286"/>
                <a:ext cx="181110" cy="185093"/>
              </a:xfrm>
              <a:custGeom>
                <a:avLst/>
                <a:gdLst/>
                <a:ahLst/>
                <a:cxnLst/>
                <a:rect l="0" t="0" r="0" b="0"/>
                <a:pathLst>
                  <a:path w="181110" h="185093">
                    <a:moveTo>
                      <a:pt x="35423" y="156205"/>
                    </a:moveTo>
                    <a:lnTo>
                      <a:pt x="13902" y="91644"/>
                    </a:lnTo>
                    <a:lnTo>
                      <a:pt x="1213" y="38623"/>
                    </a:lnTo>
                    <a:lnTo>
                      <a:pt x="0" y="23144"/>
                    </a:lnTo>
                    <a:lnTo>
                      <a:pt x="4798" y="12824"/>
                    </a:lnTo>
                    <a:lnTo>
                      <a:pt x="13604" y="5945"/>
                    </a:lnTo>
                    <a:lnTo>
                      <a:pt x="25082" y="1358"/>
                    </a:lnTo>
                    <a:lnTo>
                      <a:pt x="49052" y="0"/>
                    </a:lnTo>
                    <a:lnTo>
                      <a:pt x="123831" y="18105"/>
                    </a:lnTo>
                    <a:lnTo>
                      <a:pt x="136417" y="22082"/>
                    </a:lnTo>
                    <a:lnTo>
                      <a:pt x="157881" y="37716"/>
                    </a:lnTo>
                    <a:lnTo>
                      <a:pt x="167529" y="47773"/>
                    </a:lnTo>
                    <a:lnTo>
                      <a:pt x="178250" y="73901"/>
                    </a:lnTo>
                    <a:lnTo>
                      <a:pt x="181109" y="88719"/>
                    </a:lnTo>
                    <a:lnTo>
                      <a:pt x="176808" y="116398"/>
                    </a:lnTo>
                    <a:lnTo>
                      <a:pt x="158624" y="151887"/>
                    </a:lnTo>
                    <a:lnTo>
                      <a:pt x="142049" y="169707"/>
                    </a:lnTo>
                    <a:lnTo>
                      <a:pt x="120663" y="182300"/>
                    </a:lnTo>
                    <a:lnTo>
                      <a:pt x="93401" y="185092"/>
                    </a:lnTo>
                    <a:lnTo>
                      <a:pt x="48040" y="181439"/>
                    </a:lnTo>
                  </a:path>
                </a:pathLst>
              </a:custGeom>
              <a:ln w="4572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>
              <a:off x="3323181" y="2742805"/>
              <a:ext cx="1160757" cy="518428"/>
              <a:chOff x="3323181" y="2742805"/>
              <a:chExt cx="1160757" cy="518428"/>
            </a:xfrm>
          </p:grpSpPr>
          <p:sp>
            <p:nvSpPr>
              <p:cNvPr id="120" name="Freeform 119"/>
              <p:cNvSpPr/>
              <p:nvPr/>
            </p:nvSpPr>
            <p:spPr>
              <a:xfrm>
                <a:off x="3372739" y="2742805"/>
                <a:ext cx="93086" cy="112266"/>
              </a:xfrm>
              <a:custGeom>
                <a:avLst/>
                <a:gdLst/>
                <a:ahLst/>
                <a:cxnLst/>
                <a:rect l="0" t="0" r="0" b="0"/>
                <a:pathLst>
                  <a:path w="93086" h="112266">
                    <a:moveTo>
                      <a:pt x="76611" y="12617"/>
                    </a:moveTo>
                    <a:lnTo>
                      <a:pt x="56518" y="5919"/>
                    </a:lnTo>
                    <a:lnTo>
                      <a:pt x="47795" y="6749"/>
                    </a:lnTo>
                    <a:lnTo>
                      <a:pt x="30626" y="15149"/>
                    </a:lnTo>
                    <a:lnTo>
                      <a:pt x="5197" y="35641"/>
                    </a:lnTo>
                    <a:lnTo>
                      <a:pt x="964" y="44789"/>
                    </a:lnTo>
                    <a:lnTo>
                      <a:pt x="0" y="66168"/>
                    </a:lnTo>
                    <a:lnTo>
                      <a:pt x="14036" y="101849"/>
                    </a:lnTo>
                    <a:lnTo>
                      <a:pt x="22277" y="108554"/>
                    </a:lnTo>
                    <a:lnTo>
                      <a:pt x="31977" y="111622"/>
                    </a:lnTo>
                    <a:lnTo>
                      <a:pt x="42649" y="112265"/>
                    </a:lnTo>
                    <a:lnTo>
                      <a:pt x="61985" y="105503"/>
                    </a:lnTo>
                    <a:lnTo>
                      <a:pt x="71066" y="99775"/>
                    </a:lnTo>
                    <a:lnTo>
                      <a:pt x="84894" y="82195"/>
                    </a:lnTo>
                    <a:lnTo>
                      <a:pt x="90544" y="71619"/>
                    </a:lnTo>
                    <a:lnTo>
                      <a:pt x="93085" y="48653"/>
                    </a:lnTo>
                    <a:lnTo>
                      <a:pt x="91799" y="36641"/>
                    </a:lnTo>
                    <a:lnTo>
                      <a:pt x="86737" y="27231"/>
                    </a:lnTo>
                    <a:lnTo>
                      <a:pt x="69896" y="13037"/>
                    </a:lnTo>
                    <a:lnTo>
                      <a:pt x="59517" y="11495"/>
                    </a:lnTo>
                    <a:lnTo>
                      <a:pt x="36771" y="17258"/>
                    </a:lnTo>
                    <a:lnTo>
                      <a:pt x="20119" y="32904"/>
                    </a:lnTo>
                    <a:lnTo>
                      <a:pt x="13716" y="42964"/>
                    </a:lnTo>
                    <a:lnTo>
                      <a:pt x="10339" y="69095"/>
                    </a:lnTo>
                    <a:lnTo>
                      <a:pt x="11402" y="83914"/>
                    </a:lnTo>
                    <a:lnTo>
                      <a:pt x="14913" y="90990"/>
                    </a:lnTo>
                    <a:lnTo>
                      <a:pt x="20059" y="92903"/>
                    </a:lnTo>
                    <a:lnTo>
                      <a:pt x="26293" y="91375"/>
                    </a:lnTo>
                    <a:lnTo>
                      <a:pt x="48462" y="75828"/>
                    </a:lnTo>
                    <a:lnTo>
                      <a:pt x="52237" y="67375"/>
                    </a:lnTo>
                    <a:lnTo>
                      <a:pt x="52694" y="46767"/>
                    </a:lnTo>
                    <a:lnTo>
                      <a:pt x="38760" y="0"/>
                    </a:lnTo>
                  </a:path>
                </a:pathLst>
              </a:custGeom>
              <a:ln w="4572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3323181" y="3020377"/>
                <a:ext cx="151404" cy="181228"/>
              </a:xfrm>
              <a:custGeom>
                <a:avLst/>
                <a:gdLst/>
                <a:ahLst/>
                <a:cxnLst/>
                <a:rect l="0" t="0" r="0" b="0"/>
                <a:pathLst>
                  <a:path w="151404" h="181228">
                    <a:moveTo>
                      <a:pt x="0" y="25234"/>
                    </a:moveTo>
                    <a:lnTo>
                      <a:pt x="41138" y="98182"/>
                    </a:lnTo>
                    <a:lnTo>
                      <a:pt x="60321" y="129092"/>
                    </a:lnTo>
                    <a:lnTo>
                      <a:pt x="79361" y="177214"/>
                    </a:lnTo>
                    <a:lnTo>
                      <a:pt x="83749" y="181227"/>
                    </a:lnTo>
                    <a:lnTo>
                      <a:pt x="88076" y="179697"/>
                    </a:lnTo>
                    <a:lnTo>
                      <a:pt x="92362" y="174471"/>
                    </a:lnTo>
                    <a:lnTo>
                      <a:pt x="106880" y="101391"/>
                    </a:lnTo>
                    <a:lnTo>
                      <a:pt x="130137" y="37910"/>
                    </a:lnTo>
                    <a:lnTo>
                      <a:pt x="151403" y="0"/>
                    </a:lnTo>
                  </a:path>
                </a:pathLst>
              </a:custGeom>
              <a:ln w="4572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4306544" y="2742805"/>
                <a:ext cx="89075" cy="126469"/>
              </a:xfrm>
              <a:custGeom>
                <a:avLst/>
                <a:gdLst/>
                <a:ahLst/>
                <a:cxnLst/>
                <a:rect l="0" t="0" r="0" b="0"/>
                <a:pathLst>
                  <a:path w="89075" h="126469">
                    <a:moveTo>
                      <a:pt x="89074" y="12617"/>
                    </a:moveTo>
                    <a:lnTo>
                      <a:pt x="62283" y="12617"/>
                    </a:lnTo>
                    <a:lnTo>
                      <a:pt x="41653" y="20093"/>
                    </a:lnTo>
                    <a:lnTo>
                      <a:pt x="23138" y="34164"/>
                    </a:lnTo>
                    <a:lnTo>
                      <a:pt x="5563" y="54437"/>
                    </a:lnTo>
                    <a:lnTo>
                      <a:pt x="1157" y="65730"/>
                    </a:lnTo>
                    <a:lnTo>
                      <a:pt x="0" y="89494"/>
                    </a:lnTo>
                    <a:lnTo>
                      <a:pt x="7897" y="110336"/>
                    </a:lnTo>
                    <a:lnTo>
                      <a:pt x="13928" y="119820"/>
                    </a:lnTo>
                    <a:lnTo>
                      <a:pt x="22154" y="124740"/>
                    </a:lnTo>
                    <a:lnTo>
                      <a:pt x="42509" y="126468"/>
                    </a:lnTo>
                    <a:lnTo>
                      <a:pt x="51022" y="122163"/>
                    </a:lnTo>
                    <a:lnTo>
                      <a:pt x="64218" y="106164"/>
                    </a:lnTo>
                    <a:lnTo>
                      <a:pt x="79529" y="73512"/>
                    </a:lnTo>
                    <a:lnTo>
                      <a:pt x="81094" y="45756"/>
                    </a:lnTo>
                    <a:lnTo>
                      <a:pt x="79548" y="30504"/>
                    </a:lnTo>
                    <a:lnTo>
                      <a:pt x="72911" y="21738"/>
                    </a:lnTo>
                    <a:lnTo>
                      <a:pt x="62878" y="17295"/>
                    </a:lnTo>
                    <a:lnTo>
                      <a:pt x="50582" y="15736"/>
                    </a:lnTo>
                    <a:lnTo>
                      <a:pt x="40983" y="18902"/>
                    </a:lnTo>
                    <a:lnTo>
                      <a:pt x="33181" y="25218"/>
                    </a:lnTo>
                    <a:lnTo>
                      <a:pt x="26578" y="33635"/>
                    </a:lnTo>
                    <a:lnTo>
                      <a:pt x="22980" y="57939"/>
                    </a:lnTo>
                    <a:lnTo>
                      <a:pt x="23983" y="72272"/>
                    </a:lnTo>
                    <a:lnTo>
                      <a:pt x="28858" y="80424"/>
                    </a:lnTo>
                    <a:lnTo>
                      <a:pt x="36313" y="84458"/>
                    </a:lnTo>
                    <a:lnTo>
                      <a:pt x="45489" y="85744"/>
                    </a:lnTo>
                    <a:lnTo>
                      <a:pt x="53008" y="82396"/>
                    </a:lnTo>
                    <a:lnTo>
                      <a:pt x="65101" y="67462"/>
                    </a:lnTo>
                    <a:lnTo>
                      <a:pt x="67672" y="46805"/>
                    </a:lnTo>
                    <a:lnTo>
                      <a:pt x="66395" y="35409"/>
                    </a:lnTo>
                    <a:lnTo>
                      <a:pt x="61338" y="26410"/>
                    </a:lnTo>
                    <a:lnTo>
                      <a:pt x="25990" y="0"/>
                    </a:lnTo>
                  </a:path>
                </a:pathLst>
              </a:custGeom>
              <a:ln w="4572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4206364" y="2995143"/>
                <a:ext cx="277574" cy="266090"/>
              </a:xfrm>
              <a:custGeom>
                <a:avLst/>
                <a:gdLst/>
                <a:ahLst/>
                <a:cxnLst/>
                <a:rect l="0" t="0" r="0" b="0"/>
                <a:pathLst>
                  <a:path w="277574" h="266090">
                    <a:moveTo>
                      <a:pt x="0" y="100935"/>
                    </a:moveTo>
                    <a:lnTo>
                      <a:pt x="6698" y="171180"/>
                    </a:lnTo>
                    <a:lnTo>
                      <a:pt x="17562" y="212871"/>
                    </a:lnTo>
                    <a:lnTo>
                      <a:pt x="24325" y="223223"/>
                    </a:lnTo>
                    <a:lnTo>
                      <a:pt x="43055" y="238464"/>
                    </a:lnTo>
                    <a:lnTo>
                      <a:pt x="52536" y="240285"/>
                    </a:lnTo>
                    <a:lnTo>
                      <a:pt x="61660" y="238695"/>
                    </a:lnTo>
                    <a:lnTo>
                      <a:pt x="70546" y="234832"/>
                    </a:lnTo>
                    <a:lnTo>
                      <a:pt x="84158" y="219323"/>
                    </a:lnTo>
                    <a:lnTo>
                      <a:pt x="104320" y="175100"/>
                    </a:lnTo>
                    <a:lnTo>
                      <a:pt x="108799" y="171406"/>
                    </a:lnTo>
                    <a:lnTo>
                      <a:pt x="113188" y="173150"/>
                    </a:lnTo>
                    <a:lnTo>
                      <a:pt x="121802" y="186302"/>
                    </a:lnTo>
                    <a:lnTo>
                      <a:pt x="149987" y="250383"/>
                    </a:lnTo>
                    <a:lnTo>
                      <a:pt x="168999" y="264553"/>
                    </a:lnTo>
                    <a:lnTo>
                      <a:pt x="178554" y="266089"/>
                    </a:lnTo>
                    <a:lnTo>
                      <a:pt x="187729" y="264309"/>
                    </a:lnTo>
                    <a:lnTo>
                      <a:pt x="229296" y="241307"/>
                    </a:lnTo>
                    <a:lnTo>
                      <a:pt x="245836" y="222201"/>
                    </a:lnTo>
                    <a:lnTo>
                      <a:pt x="267877" y="168970"/>
                    </a:lnTo>
                    <a:lnTo>
                      <a:pt x="275658" y="104458"/>
                    </a:lnTo>
                    <a:lnTo>
                      <a:pt x="277194" y="41454"/>
                    </a:lnTo>
                    <a:lnTo>
                      <a:pt x="277573" y="0"/>
                    </a:lnTo>
                  </a:path>
                </a:pathLst>
              </a:custGeom>
              <a:ln w="4572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55" name="Group 154"/>
          <p:cNvGrpSpPr/>
          <p:nvPr/>
        </p:nvGrpSpPr>
        <p:grpSpPr>
          <a:xfrm>
            <a:off x="5310912" y="1865629"/>
            <a:ext cx="2062302" cy="1395604"/>
            <a:chOff x="5310912" y="1865629"/>
            <a:chExt cx="2062302" cy="1395604"/>
          </a:xfrm>
        </p:grpSpPr>
        <p:sp>
          <p:nvSpPr>
            <p:cNvPr id="126" name="Freeform 125"/>
            <p:cNvSpPr/>
            <p:nvPr/>
          </p:nvSpPr>
          <p:spPr>
            <a:xfrm>
              <a:off x="5362474" y="1865629"/>
              <a:ext cx="169349" cy="291361"/>
            </a:xfrm>
            <a:custGeom>
              <a:avLst/>
              <a:gdLst/>
              <a:ahLst/>
              <a:cxnLst/>
              <a:rect l="0" t="0" r="0" b="0"/>
              <a:pathLst>
                <a:path w="169349" h="291361">
                  <a:moveTo>
                    <a:pt x="6187" y="0"/>
                  </a:moveTo>
                  <a:lnTo>
                    <a:pt x="0" y="18561"/>
                  </a:lnTo>
                  <a:lnTo>
                    <a:pt x="416" y="38033"/>
                  </a:lnTo>
                  <a:lnTo>
                    <a:pt x="5047" y="94561"/>
                  </a:lnTo>
                  <a:lnTo>
                    <a:pt x="5849" y="149167"/>
                  </a:lnTo>
                  <a:lnTo>
                    <a:pt x="6120" y="216319"/>
                  </a:lnTo>
                  <a:lnTo>
                    <a:pt x="8757" y="261212"/>
                  </a:lnTo>
                  <a:lnTo>
                    <a:pt x="18552" y="282709"/>
                  </a:lnTo>
                  <a:lnTo>
                    <a:pt x="26085" y="288182"/>
                  </a:lnTo>
                  <a:lnTo>
                    <a:pt x="34991" y="290536"/>
                  </a:lnTo>
                  <a:lnTo>
                    <a:pt x="97796" y="291251"/>
                  </a:lnTo>
                  <a:lnTo>
                    <a:pt x="147781" y="291338"/>
                  </a:lnTo>
                  <a:lnTo>
                    <a:pt x="169348" y="29136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601749" y="2075408"/>
              <a:ext cx="23310" cy="116545"/>
            </a:xfrm>
            <a:custGeom>
              <a:avLst/>
              <a:gdLst/>
              <a:ahLst/>
              <a:cxnLst/>
              <a:rect l="0" t="0" r="0" b="0"/>
              <a:pathLst>
                <a:path w="23310" h="116545">
                  <a:moveTo>
                    <a:pt x="0" y="0"/>
                  </a:moveTo>
                  <a:lnTo>
                    <a:pt x="3453" y="47257"/>
                  </a:lnTo>
                  <a:lnTo>
                    <a:pt x="23309" y="116544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613403" y="19588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694983" y="2032023"/>
              <a:ext cx="139854" cy="159930"/>
            </a:xfrm>
            <a:custGeom>
              <a:avLst/>
              <a:gdLst/>
              <a:ahLst/>
              <a:cxnLst/>
              <a:rect l="0" t="0" r="0" b="0"/>
              <a:pathLst>
                <a:path w="139854" h="159930">
                  <a:moveTo>
                    <a:pt x="0" y="55039"/>
                  </a:moveTo>
                  <a:lnTo>
                    <a:pt x="3454" y="102296"/>
                  </a:lnTo>
                  <a:lnTo>
                    <a:pt x="6715" y="117480"/>
                  </a:lnTo>
                  <a:lnTo>
                    <a:pt x="3848" y="111279"/>
                  </a:lnTo>
                  <a:lnTo>
                    <a:pt x="2055" y="59626"/>
                  </a:lnTo>
                  <a:lnTo>
                    <a:pt x="6525" y="33769"/>
                  </a:lnTo>
                  <a:lnTo>
                    <a:pt x="22509" y="3558"/>
                  </a:lnTo>
                  <a:lnTo>
                    <a:pt x="29250" y="0"/>
                  </a:lnTo>
                  <a:lnTo>
                    <a:pt x="36334" y="217"/>
                  </a:lnTo>
                  <a:lnTo>
                    <a:pt x="51112" y="7365"/>
                  </a:lnTo>
                  <a:lnTo>
                    <a:pt x="89431" y="40384"/>
                  </a:lnTo>
                  <a:lnTo>
                    <a:pt x="106496" y="69258"/>
                  </a:lnTo>
                  <a:lnTo>
                    <a:pt x="131883" y="136845"/>
                  </a:lnTo>
                  <a:lnTo>
                    <a:pt x="139853" y="159929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53963" y="2040126"/>
              <a:ext cx="132381" cy="170324"/>
            </a:xfrm>
            <a:custGeom>
              <a:avLst/>
              <a:gdLst/>
              <a:ahLst/>
              <a:cxnLst/>
              <a:rect l="0" t="0" r="0" b="0"/>
              <a:pathLst>
                <a:path w="132381" h="170324">
                  <a:moveTo>
                    <a:pt x="27491" y="93554"/>
                  </a:moveTo>
                  <a:lnTo>
                    <a:pt x="74747" y="90101"/>
                  </a:lnTo>
                  <a:lnTo>
                    <a:pt x="86189" y="87367"/>
                  </a:lnTo>
                  <a:lnTo>
                    <a:pt x="95111" y="81659"/>
                  </a:lnTo>
                  <a:lnTo>
                    <a:pt x="108478" y="64959"/>
                  </a:lnTo>
                  <a:lnTo>
                    <a:pt x="111829" y="44587"/>
                  </a:lnTo>
                  <a:lnTo>
                    <a:pt x="110910" y="33716"/>
                  </a:lnTo>
                  <a:lnTo>
                    <a:pt x="102982" y="14730"/>
                  </a:lnTo>
                  <a:lnTo>
                    <a:pt x="97242" y="6042"/>
                  </a:lnTo>
                  <a:lnTo>
                    <a:pt x="89531" y="1544"/>
                  </a:lnTo>
                  <a:lnTo>
                    <a:pt x="70604" y="0"/>
                  </a:lnTo>
                  <a:lnTo>
                    <a:pt x="38106" y="6411"/>
                  </a:lnTo>
                  <a:lnTo>
                    <a:pt x="29388" y="12150"/>
                  </a:lnTo>
                  <a:lnTo>
                    <a:pt x="16248" y="28886"/>
                  </a:lnTo>
                  <a:lnTo>
                    <a:pt x="1571" y="60149"/>
                  </a:lnTo>
                  <a:lnTo>
                    <a:pt x="0" y="82592"/>
                  </a:lnTo>
                  <a:lnTo>
                    <a:pt x="9543" y="128654"/>
                  </a:lnTo>
                  <a:lnTo>
                    <a:pt x="23399" y="148433"/>
                  </a:lnTo>
                  <a:lnTo>
                    <a:pt x="32533" y="157334"/>
                  </a:lnTo>
                  <a:lnTo>
                    <a:pt x="56493" y="167223"/>
                  </a:lnTo>
                  <a:lnTo>
                    <a:pt x="83113" y="170323"/>
                  </a:lnTo>
                  <a:lnTo>
                    <a:pt x="132380" y="16348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72813" y="1910327"/>
              <a:ext cx="139853" cy="316589"/>
            </a:xfrm>
            <a:custGeom>
              <a:avLst/>
              <a:gdLst/>
              <a:ahLst/>
              <a:cxnLst/>
              <a:rect l="0" t="0" r="0" b="0"/>
              <a:pathLst>
                <a:path w="139853" h="316589">
                  <a:moveTo>
                    <a:pt x="0" y="316588"/>
                  </a:moveTo>
                  <a:lnTo>
                    <a:pt x="3453" y="269331"/>
                  </a:lnTo>
                  <a:lnTo>
                    <a:pt x="10034" y="210853"/>
                  </a:lnTo>
                  <a:lnTo>
                    <a:pt x="17361" y="155910"/>
                  </a:lnTo>
                  <a:lnTo>
                    <a:pt x="21546" y="98624"/>
                  </a:lnTo>
                  <a:lnTo>
                    <a:pt x="24256" y="31861"/>
                  </a:lnTo>
                  <a:lnTo>
                    <a:pt x="29340" y="4868"/>
                  </a:lnTo>
                  <a:lnTo>
                    <a:pt x="32509" y="0"/>
                  </a:lnTo>
                  <a:lnTo>
                    <a:pt x="35918" y="640"/>
                  </a:lnTo>
                  <a:lnTo>
                    <a:pt x="43157" y="11711"/>
                  </a:lnTo>
                  <a:lnTo>
                    <a:pt x="74088" y="72706"/>
                  </a:lnTo>
                  <a:lnTo>
                    <a:pt x="100688" y="141847"/>
                  </a:lnTo>
                  <a:lnTo>
                    <a:pt x="120387" y="200054"/>
                  </a:lnTo>
                  <a:lnTo>
                    <a:pt x="136393" y="264088"/>
                  </a:lnTo>
                  <a:lnTo>
                    <a:pt x="139852" y="293279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196122" y="2145334"/>
              <a:ext cx="69927" cy="1"/>
            </a:xfrm>
            <a:custGeom>
              <a:avLst/>
              <a:gdLst/>
              <a:ahLst/>
              <a:cxnLst/>
              <a:rect l="0" t="0" r="0" b="0"/>
              <a:pathLst>
                <a:path w="69927" h="1">
                  <a:moveTo>
                    <a:pt x="69926" y="0"/>
                  </a:moveTo>
                  <a:lnTo>
                    <a:pt x="0" y="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342126" y="1937799"/>
              <a:ext cx="175918" cy="265808"/>
            </a:xfrm>
            <a:custGeom>
              <a:avLst/>
              <a:gdLst/>
              <a:ahLst/>
              <a:cxnLst/>
              <a:rect l="0" t="0" r="0" b="0"/>
              <a:pathLst>
                <a:path w="175918" h="265808">
                  <a:moveTo>
                    <a:pt x="52120" y="265807"/>
                  </a:moveTo>
                  <a:lnTo>
                    <a:pt x="32241" y="196867"/>
                  </a:lnTo>
                  <a:lnTo>
                    <a:pt x="20521" y="137036"/>
                  </a:lnTo>
                  <a:lnTo>
                    <a:pt x="8296" y="69142"/>
                  </a:lnTo>
                  <a:lnTo>
                    <a:pt x="0" y="33152"/>
                  </a:lnTo>
                  <a:lnTo>
                    <a:pt x="2193" y="9603"/>
                  </a:lnTo>
                  <a:lnTo>
                    <a:pt x="7181" y="3064"/>
                  </a:lnTo>
                  <a:lnTo>
                    <a:pt x="14392" y="0"/>
                  </a:lnTo>
                  <a:lnTo>
                    <a:pt x="32762" y="49"/>
                  </a:lnTo>
                  <a:lnTo>
                    <a:pt x="64946" y="8651"/>
                  </a:lnTo>
                  <a:lnTo>
                    <a:pt x="107170" y="34105"/>
                  </a:lnTo>
                  <a:lnTo>
                    <a:pt x="156726" y="82912"/>
                  </a:lnTo>
                  <a:lnTo>
                    <a:pt x="164591" y="93375"/>
                  </a:lnTo>
                  <a:lnTo>
                    <a:pt x="173328" y="118813"/>
                  </a:lnTo>
                  <a:lnTo>
                    <a:pt x="175917" y="146089"/>
                  </a:lnTo>
                  <a:lnTo>
                    <a:pt x="172750" y="171161"/>
                  </a:lnTo>
                  <a:lnTo>
                    <a:pt x="163574" y="191801"/>
                  </a:lnTo>
                  <a:lnTo>
                    <a:pt x="136579" y="226153"/>
                  </a:lnTo>
                  <a:lnTo>
                    <a:pt x="107792" y="243842"/>
                  </a:lnTo>
                  <a:lnTo>
                    <a:pt x="52120" y="254153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32223" y="2098717"/>
              <a:ext cx="11655" cy="104890"/>
            </a:xfrm>
            <a:custGeom>
              <a:avLst/>
              <a:gdLst/>
              <a:ahLst/>
              <a:cxnLst/>
              <a:rect l="0" t="0" r="0" b="0"/>
              <a:pathLst>
                <a:path w="11655" h="104890">
                  <a:moveTo>
                    <a:pt x="0" y="0"/>
                  </a:moveTo>
                  <a:lnTo>
                    <a:pt x="3453" y="47257"/>
                  </a:lnTo>
                  <a:lnTo>
                    <a:pt x="11654" y="104889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720568" y="1993828"/>
              <a:ext cx="11656" cy="1"/>
            </a:xfrm>
            <a:custGeom>
              <a:avLst/>
              <a:gdLst/>
              <a:ahLst/>
              <a:cxnLst/>
              <a:rect l="0" t="0" r="0" b="0"/>
              <a:pathLst>
                <a:path w="11656" h="1">
                  <a:moveTo>
                    <a:pt x="11655" y="0"/>
                  </a:moveTo>
                  <a:lnTo>
                    <a:pt x="0" y="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60397" y="2055339"/>
              <a:ext cx="134601" cy="161543"/>
            </a:xfrm>
            <a:custGeom>
              <a:avLst/>
              <a:gdLst/>
              <a:ahLst/>
              <a:cxnLst/>
              <a:rect l="0" t="0" r="0" b="0"/>
              <a:pathLst>
                <a:path w="134601" h="161543">
                  <a:moveTo>
                    <a:pt x="81604" y="20069"/>
                  </a:moveTo>
                  <a:lnTo>
                    <a:pt x="69230" y="7695"/>
                  </a:lnTo>
                  <a:lnTo>
                    <a:pt x="49343" y="1620"/>
                  </a:lnTo>
                  <a:lnTo>
                    <a:pt x="36788" y="0"/>
                  </a:lnTo>
                  <a:lnTo>
                    <a:pt x="15931" y="5107"/>
                  </a:lnTo>
                  <a:lnTo>
                    <a:pt x="6745" y="10094"/>
                  </a:lnTo>
                  <a:lnTo>
                    <a:pt x="1915" y="18599"/>
                  </a:lnTo>
                  <a:lnTo>
                    <a:pt x="0" y="41861"/>
                  </a:lnTo>
                  <a:lnTo>
                    <a:pt x="5188" y="50136"/>
                  </a:lnTo>
                  <a:lnTo>
                    <a:pt x="13826" y="55653"/>
                  </a:lnTo>
                  <a:lnTo>
                    <a:pt x="81793" y="78396"/>
                  </a:lnTo>
                  <a:lnTo>
                    <a:pt x="103701" y="87430"/>
                  </a:lnTo>
                  <a:lnTo>
                    <a:pt x="122072" y="100078"/>
                  </a:lnTo>
                  <a:lnTo>
                    <a:pt x="128006" y="109666"/>
                  </a:lnTo>
                  <a:lnTo>
                    <a:pt x="134600" y="134133"/>
                  </a:lnTo>
                  <a:lnTo>
                    <a:pt x="132473" y="144024"/>
                  </a:lnTo>
                  <a:lnTo>
                    <a:pt x="127171" y="151913"/>
                  </a:lnTo>
                  <a:lnTo>
                    <a:pt x="119752" y="158467"/>
                  </a:lnTo>
                  <a:lnTo>
                    <a:pt x="109626" y="161542"/>
                  </a:lnTo>
                  <a:lnTo>
                    <a:pt x="63063" y="160625"/>
                  </a:lnTo>
                  <a:lnTo>
                    <a:pt x="34986" y="159921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310912" y="2488839"/>
              <a:ext cx="154587" cy="305546"/>
            </a:xfrm>
            <a:custGeom>
              <a:avLst/>
              <a:gdLst/>
              <a:ahLst/>
              <a:cxnLst/>
              <a:rect l="0" t="0" r="0" b="0"/>
              <a:pathLst>
                <a:path w="154587" h="305546">
                  <a:moveTo>
                    <a:pt x="34441" y="99361"/>
                  </a:moveTo>
                  <a:lnTo>
                    <a:pt x="25216" y="140847"/>
                  </a:lnTo>
                  <a:lnTo>
                    <a:pt x="23266" y="197769"/>
                  </a:lnTo>
                  <a:lnTo>
                    <a:pt x="21586" y="266901"/>
                  </a:lnTo>
                  <a:lnTo>
                    <a:pt x="14805" y="305545"/>
                  </a:lnTo>
                  <a:lnTo>
                    <a:pt x="13580" y="304154"/>
                  </a:lnTo>
                  <a:lnTo>
                    <a:pt x="2122" y="245954"/>
                  </a:lnTo>
                  <a:lnTo>
                    <a:pt x="0" y="187741"/>
                  </a:lnTo>
                  <a:lnTo>
                    <a:pt x="875" y="118354"/>
                  </a:lnTo>
                  <a:lnTo>
                    <a:pt x="10107" y="70601"/>
                  </a:lnTo>
                  <a:lnTo>
                    <a:pt x="28670" y="32568"/>
                  </a:lnTo>
                  <a:lnTo>
                    <a:pt x="43099" y="13130"/>
                  </a:lnTo>
                  <a:lnTo>
                    <a:pt x="65050" y="2764"/>
                  </a:lnTo>
                  <a:lnTo>
                    <a:pt x="78156" y="0"/>
                  </a:lnTo>
                  <a:lnTo>
                    <a:pt x="89483" y="747"/>
                  </a:lnTo>
                  <a:lnTo>
                    <a:pt x="108974" y="8483"/>
                  </a:lnTo>
                  <a:lnTo>
                    <a:pt x="134508" y="27400"/>
                  </a:lnTo>
                  <a:lnTo>
                    <a:pt x="152289" y="55594"/>
                  </a:lnTo>
                  <a:lnTo>
                    <a:pt x="154586" y="77319"/>
                  </a:lnTo>
                  <a:lnTo>
                    <a:pt x="145509" y="122920"/>
                  </a:lnTo>
                  <a:lnTo>
                    <a:pt x="128787" y="151520"/>
                  </a:lnTo>
                  <a:lnTo>
                    <a:pt x="114789" y="161391"/>
                  </a:lnTo>
                  <a:lnTo>
                    <a:pt x="92712" y="169287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521598" y="2541222"/>
              <a:ext cx="196696" cy="163110"/>
            </a:xfrm>
            <a:custGeom>
              <a:avLst/>
              <a:gdLst/>
              <a:ahLst/>
              <a:cxnLst/>
              <a:rect l="0" t="0" r="0" b="0"/>
              <a:pathLst>
                <a:path w="196696" h="163110">
                  <a:moveTo>
                    <a:pt x="80151" y="81941"/>
                  </a:moveTo>
                  <a:lnTo>
                    <a:pt x="96372" y="33277"/>
                  </a:lnTo>
                  <a:lnTo>
                    <a:pt x="96145" y="23600"/>
                  </a:lnTo>
                  <a:lnTo>
                    <a:pt x="88986" y="5941"/>
                  </a:lnTo>
                  <a:lnTo>
                    <a:pt x="80861" y="1491"/>
                  </a:lnTo>
                  <a:lnTo>
                    <a:pt x="58021" y="0"/>
                  </a:lnTo>
                  <a:lnTo>
                    <a:pt x="37510" y="7107"/>
                  </a:lnTo>
                  <a:lnTo>
                    <a:pt x="28415" y="12627"/>
                  </a:lnTo>
                  <a:lnTo>
                    <a:pt x="14856" y="29121"/>
                  </a:lnTo>
                  <a:lnTo>
                    <a:pt x="5808" y="50696"/>
                  </a:lnTo>
                  <a:lnTo>
                    <a:pt x="0" y="106752"/>
                  </a:lnTo>
                  <a:lnTo>
                    <a:pt x="1795" y="134406"/>
                  </a:lnTo>
                  <a:lnTo>
                    <a:pt x="11227" y="155330"/>
                  </a:lnTo>
                  <a:lnTo>
                    <a:pt x="18662" y="160650"/>
                  </a:lnTo>
                  <a:lnTo>
                    <a:pt x="27504" y="162902"/>
                  </a:lnTo>
                  <a:lnTo>
                    <a:pt x="37284" y="163109"/>
                  </a:lnTo>
                  <a:lnTo>
                    <a:pt x="55056" y="156432"/>
                  </a:lnTo>
                  <a:lnTo>
                    <a:pt x="63421" y="151026"/>
                  </a:lnTo>
                  <a:lnTo>
                    <a:pt x="76168" y="134660"/>
                  </a:lnTo>
                  <a:lnTo>
                    <a:pt x="99050" y="80970"/>
                  </a:lnTo>
                  <a:lnTo>
                    <a:pt x="103110" y="81294"/>
                  </a:lnTo>
                  <a:lnTo>
                    <a:pt x="146854" y="125318"/>
                  </a:lnTo>
                  <a:lnTo>
                    <a:pt x="165479" y="133593"/>
                  </a:lnTo>
                  <a:lnTo>
                    <a:pt x="196695" y="140213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41601" y="2518274"/>
              <a:ext cx="93236" cy="167131"/>
            </a:xfrm>
            <a:custGeom>
              <a:avLst/>
              <a:gdLst/>
              <a:ahLst/>
              <a:cxnLst/>
              <a:rect l="0" t="0" r="0" b="0"/>
              <a:pathLst>
                <a:path w="93236" h="167131">
                  <a:moveTo>
                    <a:pt x="0" y="69926"/>
                  </a:moveTo>
                  <a:lnTo>
                    <a:pt x="3453" y="117183"/>
                  </a:lnTo>
                  <a:lnTo>
                    <a:pt x="17288" y="167130"/>
                  </a:lnTo>
                  <a:lnTo>
                    <a:pt x="15022" y="161040"/>
                  </a:lnTo>
                  <a:lnTo>
                    <a:pt x="5763" y="93646"/>
                  </a:lnTo>
                  <a:lnTo>
                    <a:pt x="7894" y="58393"/>
                  </a:lnTo>
                  <a:lnTo>
                    <a:pt x="16890" y="38470"/>
                  </a:lnTo>
                  <a:lnTo>
                    <a:pt x="22914" y="29532"/>
                  </a:lnTo>
                  <a:lnTo>
                    <a:pt x="39967" y="16147"/>
                  </a:lnTo>
                  <a:lnTo>
                    <a:pt x="59201" y="7176"/>
                  </a:lnTo>
                  <a:lnTo>
                    <a:pt x="93235" y="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877061" y="2562592"/>
              <a:ext cx="190863" cy="130499"/>
            </a:xfrm>
            <a:custGeom>
              <a:avLst/>
              <a:gdLst/>
              <a:ahLst/>
              <a:cxnLst/>
              <a:rect l="0" t="0" r="0" b="0"/>
              <a:pathLst>
                <a:path w="190863" h="130499">
                  <a:moveTo>
                    <a:pt x="109282" y="60571"/>
                  </a:moveTo>
                  <a:lnTo>
                    <a:pt x="98682" y="33953"/>
                  </a:lnTo>
                  <a:lnTo>
                    <a:pt x="86873" y="18095"/>
                  </a:lnTo>
                  <a:lnTo>
                    <a:pt x="59478" y="793"/>
                  </a:lnTo>
                  <a:lnTo>
                    <a:pt x="50181" y="0"/>
                  </a:lnTo>
                  <a:lnTo>
                    <a:pt x="32944" y="6026"/>
                  </a:lnTo>
                  <a:lnTo>
                    <a:pt x="20103" y="20790"/>
                  </a:lnTo>
                  <a:lnTo>
                    <a:pt x="1309" y="61922"/>
                  </a:lnTo>
                  <a:lnTo>
                    <a:pt x="0" y="84480"/>
                  </a:lnTo>
                  <a:lnTo>
                    <a:pt x="5030" y="106161"/>
                  </a:lnTo>
                  <a:lnTo>
                    <a:pt x="15899" y="124429"/>
                  </a:lnTo>
                  <a:lnTo>
                    <a:pt x="23718" y="127747"/>
                  </a:lnTo>
                  <a:lnTo>
                    <a:pt x="32815" y="127369"/>
                  </a:lnTo>
                  <a:lnTo>
                    <a:pt x="42765" y="124527"/>
                  </a:lnTo>
                  <a:lnTo>
                    <a:pt x="60726" y="111010"/>
                  </a:lnTo>
                  <a:lnTo>
                    <a:pt x="76047" y="90758"/>
                  </a:lnTo>
                  <a:lnTo>
                    <a:pt x="87173" y="64491"/>
                  </a:lnTo>
                  <a:lnTo>
                    <a:pt x="91952" y="60595"/>
                  </a:lnTo>
                  <a:lnTo>
                    <a:pt x="96434" y="63177"/>
                  </a:lnTo>
                  <a:lnTo>
                    <a:pt x="119118" y="98351"/>
                  </a:lnTo>
                  <a:lnTo>
                    <a:pt x="136962" y="113189"/>
                  </a:lnTo>
                  <a:lnTo>
                    <a:pt x="156547" y="122805"/>
                  </a:lnTo>
                  <a:lnTo>
                    <a:pt x="190862" y="130498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091232" y="2448348"/>
              <a:ext cx="11656" cy="268051"/>
            </a:xfrm>
            <a:custGeom>
              <a:avLst/>
              <a:gdLst/>
              <a:ahLst/>
              <a:cxnLst/>
              <a:rect l="0" t="0" r="0" b="0"/>
              <a:pathLst>
                <a:path w="11656" h="268051">
                  <a:moveTo>
                    <a:pt x="0" y="0"/>
                  </a:moveTo>
                  <a:lnTo>
                    <a:pt x="0" y="64885"/>
                  </a:lnTo>
                  <a:lnTo>
                    <a:pt x="0" y="124852"/>
                  </a:lnTo>
                  <a:lnTo>
                    <a:pt x="0" y="190029"/>
                  </a:lnTo>
                  <a:lnTo>
                    <a:pt x="3453" y="235437"/>
                  </a:lnTo>
                  <a:lnTo>
                    <a:pt x="11655" y="26805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175243" y="2436693"/>
              <a:ext cx="20880" cy="291360"/>
            </a:xfrm>
            <a:custGeom>
              <a:avLst/>
              <a:gdLst/>
              <a:ahLst/>
              <a:cxnLst/>
              <a:rect l="0" t="0" r="0" b="0"/>
              <a:pathLst>
                <a:path w="20880" h="291360">
                  <a:moveTo>
                    <a:pt x="9225" y="0"/>
                  </a:moveTo>
                  <a:lnTo>
                    <a:pt x="0" y="41486"/>
                  </a:lnTo>
                  <a:lnTo>
                    <a:pt x="1744" y="83513"/>
                  </a:lnTo>
                  <a:lnTo>
                    <a:pt x="7747" y="144119"/>
                  </a:lnTo>
                  <a:lnTo>
                    <a:pt x="16942" y="205970"/>
                  </a:lnTo>
                  <a:lnTo>
                    <a:pt x="20101" y="261159"/>
                  </a:lnTo>
                  <a:lnTo>
                    <a:pt x="20879" y="291359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227604" y="2573443"/>
              <a:ext cx="143335" cy="178546"/>
            </a:xfrm>
            <a:custGeom>
              <a:avLst/>
              <a:gdLst/>
              <a:ahLst/>
              <a:cxnLst/>
              <a:rect l="0" t="0" r="0" b="0"/>
              <a:pathLst>
                <a:path w="143335" h="178546">
                  <a:moveTo>
                    <a:pt x="26790" y="84683"/>
                  </a:moveTo>
                  <a:lnTo>
                    <a:pt x="85131" y="63510"/>
                  </a:lnTo>
                  <a:lnTo>
                    <a:pt x="102790" y="51101"/>
                  </a:lnTo>
                  <a:lnTo>
                    <a:pt x="105945" y="42871"/>
                  </a:lnTo>
                  <a:lnTo>
                    <a:pt x="105459" y="33500"/>
                  </a:lnTo>
                  <a:lnTo>
                    <a:pt x="102544" y="23367"/>
                  </a:lnTo>
                  <a:lnTo>
                    <a:pt x="96717" y="15317"/>
                  </a:lnTo>
                  <a:lnTo>
                    <a:pt x="79883" y="2920"/>
                  </a:lnTo>
                  <a:lnTo>
                    <a:pt x="59452" y="0"/>
                  </a:lnTo>
                  <a:lnTo>
                    <a:pt x="48564" y="1034"/>
                  </a:lnTo>
                  <a:lnTo>
                    <a:pt x="29561" y="9090"/>
                  </a:lnTo>
                  <a:lnTo>
                    <a:pt x="20868" y="14863"/>
                  </a:lnTo>
                  <a:lnTo>
                    <a:pt x="7756" y="31639"/>
                  </a:lnTo>
                  <a:lnTo>
                    <a:pt x="2446" y="41550"/>
                  </a:lnTo>
                  <a:lnTo>
                    <a:pt x="0" y="66376"/>
                  </a:lnTo>
                  <a:lnTo>
                    <a:pt x="8981" y="118332"/>
                  </a:lnTo>
                  <a:lnTo>
                    <a:pt x="25686" y="148033"/>
                  </a:lnTo>
                  <a:lnTo>
                    <a:pt x="47038" y="173236"/>
                  </a:lnTo>
                  <a:lnTo>
                    <a:pt x="57123" y="177386"/>
                  </a:lnTo>
                  <a:lnTo>
                    <a:pt x="82141" y="178545"/>
                  </a:lnTo>
                  <a:lnTo>
                    <a:pt x="143334" y="15461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05900" y="2413384"/>
              <a:ext cx="11656" cy="314669"/>
            </a:xfrm>
            <a:custGeom>
              <a:avLst/>
              <a:gdLst/>
              <a:ahLst/>
              <a:cxnLst/>
              <a:rect l="0" t="0" r="0" b="0"/>
              <a:pathLst>
                <a:path w="11656" h="314669">
                  <a:moveTo>
                    <a:pt x="0" y="0"/>
                  </a:moveTo>
                  <a:lnTo>
                    <a:pt x="0" y="64886"/>
                  </a:lnTo>
                  <a:lnTo>
                    <a:pt x="0" y="132862"/>
                  </a:lnTo>
                  <a:lnTo>
                    <a:pt x="3453" y="200964"/>
                  </a:lnTo>
                  <a:lnTo>
                    <a:pt x="10035" y="270195"/>
                  </a:lnTo>
                  <a:lnTo>
                    <a:pt x="11655" y="314668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67186" y="2448348"/>
              <a:ext cx="11656" cy="291360"/>
            </a:xfrm>
            <a:custGeom>
              <a:avLst/>
              <a:gdLst/>
              <a:ahLst/>
              <a:cxnLst/>
              <a:rect l="0" t="0" r="0" b="0"/>
              <a:pathLst>
                <a:path w="11656" h="291360">
                  <a:moveTo>
                    <a:pt x="0" y="0"/>
                  </a:moveTo>
                  <a:lnTo>
                    <a:pt x="0" y="54163"/>
                  </a:lnTo>
                  <a:lnTo>
                    <a:pt x="0" y="119616"/>
                  </a:lnTo>
                  <a:lnTo>
                    <a:pt x="1295" y="182424"/>
                  </a:lnTo>
                  <a:lnTo>
                    <a:pt x="9225" y="244710"/>
                  </a:lnTo>
                  <a:lnTo>
                    <a:pt x="11655" y="291359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62296" y="2558817"/>
              <a:ext cx="186472" cy="29384"/>
            </a:xfrm>
            <a:custGeom>
              <a:avLst/>
              <a:gdLst/>
              <a:ahLst/>
              <a:cxnLst/>
              <a:rect l="0" t="0" r="0" b="0"/>
              <a:pathLst>
                <a:path w="186472" h="29384">
                  <a:moveTo>
                    <a:pt x="186471" y="29383"/>
                  </a:moveTo>
                  <a:lnTo>
                    <a:pt x="174097" y="17010"/>
                  </a:lnTo>
                  <a:lnTo>
                    <a:pt x="154209" y="10934"/>
                  </a:lnTo>
                  <a:lnTo>
                    <a:pt x="93590" y="0"/>
                  </a:lnTo>
                  <a:lnTo>
                    <a:pt x="28823" y="5019"/>
                  </a:lnTo>
                  <a:lnTo>
                    <a:pt x="0" y="6075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91732" y="2611509"/>
              <a:ext cx="140304" cy="157466"/>
            </a:xfrm>
            <a:custGeom>
              <a:avLst/>
              <a:gdLst/>
              <a:ahLst/>
              <a:cxnLst/>
              <a:rect l="0" t="0" r="0" b="0"/>
              <a:pathLst>
                <a:path w="140304" h="157466">
                  <a:moveTo>
                    <a:pt x="96887" y="11654"/>
                  </a:moveTo>
                  <a:lnTo>
                    <a:pt x="72139" y="11654"/>
                  </a:lnTo>
                  <a:lnTo>
                    <a:pt x="53082" y="18561"/>
                  </a:lnTo>
                  <a:lnTo>
                    <a:pt x="19746" y="44097"/>
                  </a:lnTo>
                  <a:lnTo>
                    <a:pt x="2233" y="72632"/>
                  </a:lnTo>
                  <a:lnTo>
                    <a:pt x="0" y="97891"/>
                  </a:lnTo>
                  <a:lnTo>
                    <a:pt x="4619" y="123793"/>
                  </a:lnTo>
                  <a:lnTo>
                    <a:pt x="15303" y="143937"/>
                  </a:lnTo>
                  <a:lnTo>
                    <a:pt x="24369" y="150345"/>
                  </a:lnTo>
                  <a:lnTo>
                    <a:pt x="48255" y="157465"/>
                  </a:lnTo>
                  <a:lnTo>
                    <a:pt x="72683" y="153723"/>
                  </a:lnTo>
                  <a:lnTo>
                    <a:pt x="104822" y="137056"/>
                  </a:lnTo>
                  <a:lnTo>
                    <a:pt x="121132" y="121776"/>
                  </a:lnTo>
                  <a:lnTo>
                    <a:pt x="132698" y="102035"/>
                  </a:lnTo>
                  <a:lnTo>
                    <a:pt x="140303" y="62894"/>
                  </a:lnTo>
                  <a:lnTo>
                    <a:pt x="135175" y="40470"/>
                  </a:lnTo>
                  <a:lnTo>
                    <a:pt x="130182" y="30865"/>
                  </a:lnTo>
                  <a:lnTo>
                    <a:pt x="114274" y="16739"/>
                  </a:lnTo>
                  <a:lnTo>
                    <a:pt x="85232" y="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64654" y="2902868"/>
              <a:ext cx="184851" cy="293871"/>
            </a:xfrm>
            <a:custGeom>
              <a:avLst/>
              <a:gdLst/>
              <a:ahLst/>
              <a:cxnLst/>
              <a:rect l="0" t="0" r="0" b="0"/>
              <a:pathLst>
                <a:path w="184851" h="293871">
                  <a:moveTo>
                    <a:pt x="10035" y="0"/>
                  </a:moveTo>
                  <a:lnTo>
                    <a:pt x="10034" y="63387"/>
                  </a:lnTo>
                  <a:lnTo>
                    <a:pt x="10034" y="118059"/>
                  </a:lnTo>
                  <a:lnTo>
                    <a:pt x="10034" y="171811"/>
                  </a:lnTo>
                  <a:lnTo>
                    <a:pt x="3848" y="236378"/>
                  </a:lnTo>
                  <a:lnTo>
                    <a:pt x="0" y="283413"/>
                  </a:lnTo>
                  <a:lnTo>
                    <a:pt x="2050" y="291242"/>
                  </a:lnTo>
                  <a:lnTo>
                    <a:pt x="6007" y="293870"/>
                  </a:lnTo>
                  <a:lnTo>
                    <a:pt x="69435" y="275284"/>
                  </a:lnTo>
                  <a:lnTo>
                    <a:pt x="109791" y="270193"/>
                  </a:lnTo>
                  <a:lnTo>
                    <a:pt x="171385" y="277557"/>
                  </a:lnTo>
                  <a:lnTo>
                    <a:pt x="184850" y="279704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07776" y="3100992"/>
              <a:ext cx="23310" cy="128199"/>
            </a:xfrm>
            <a:custGeom>
              <a:avLst/>
              <a:gdLst/>
              <a:ahLst/>
              <a:cxnLst/>
              <a:rect l="0" t="0" r="0" b="0"/>
              <a:pathLst>
                <a:path w="23310" h="128199">
                  <a:moveTo>
                    <a:pt x="0" y="0"/>
                  </a:moveTo>
                  <a:lnTo>
                    <a:pt x="6187" y="68733"/>
                  </a:lnTo>
                  <a:lnTo>
                    <a:pt x="23309" y="128198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19430" y="30310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301011" y="3087786"/>
              <a:ext cx="139854" cy="153060"/>
            </a:xfrm>
            <a:custGeom>
              <a:avLst/>
              <a:gdLst/>
              <a:ahLst/>
              <a:cxnLst/>
              <a:rect l="0" t="0" r="0" b="0"/>
              <a:pathLst>
                <a:path w="139854" h="153060">
                  <a:moveTo>
                    <a:pt x="0" y="36515"/>
                  </a:moveTo>
                  <a:lnTo>
                    <a:pt x="3453" y="83772"/>
                  </a:lnTo>
                  <a:lnTo>
                    <a:pt x="17289" y="133719"/>
                  </a:lnTo>
                  <a:lnTo>
                    <a:pt x="6466" y="96173"/>
                  </a:lnTo>
                  <a:lnTo>
                    <a:pt x="1916" y="54047"/>
                  </a:lnTo>
                  <a:lnTo>
                    <a:pt x="7758" y="30926"/>
                  </a:lnTo>
                  <a:lnTo>
                    <a:pt x="12941" y="21135"/>
                  </a:lnTo>
                  <a:lnTo>
                    <a:pt x="29061" y="6802"/>
                  </a:lnTo>
                  <a:lnTo>
                    <a:pt x="38798" y="1167"/>
                  </a:lnTo>
                  <a:lnTo>
                    <a:pt x="49174" y="0"/>
                  </a:lnTo>
                  <a:lnTo>
                    <a:pt x="71062" y="5611"/>
                  </a:lnTo>
                  <a:lnTo>
                    <a:pt x="99039" y="23329"/>
                  </a:lnTo>
                  <a:lnTo>
                    <a:pt x="112217" y="41014"/>
                  </a:lnTo>
                  <a:lnTo>
                    <a:pt x="131228" y="84021"/>
                  </a:lnTo>
                  <a:lnTo>
                    <a:pt x="139853" y="153059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471509" y="3097658"/>
              <a:ext cx="132517" cy="154842"/>
            </a:xfrm>
            <a:custGeom>
              <a:avLst/>
              <a:gdLst/>
              <a:ahLst/>
              <a:cxnLst/>
              <a:rect l="0" t="0" r="0" b="0"/>
              <a:pathLst>
                <a:path w="132517" h="154842">
                  <a:moveTo>
                    <a:pt x="4318" y="61606"/>
                  </a:moveTo>
                  <a:lnTo>
                    <a:pt x="69203" y="55419"/>
                  </a:lnTo>
                  <a:lnTo>
                    <a:pt x="107713" y="45385"/>
                  </a:lnTo>
                  <a:lnTo>
                    <a:pt x="114686" y="39138"/>
                  </a:lnTo>
                  <a:lnTo>
                    <a:pt x="118039" y="31088"/>
                  </a:lnTo>
                  <a:lnTo>
                    <a:pt x="118980" y="21837"/>
                  </a:lnTo>
                  <a:lnTo>
                    <a:pt x="115723" y="14374"/>
                  </a:lnTo>
                  <a:lnTo>
                    <a:pt x="101744" y="2630"/>
                  </a:lnTo>
                  <a:lnTo>
                    <a:pt x="79128" y="0"/>
                  </a:lnTo>
                  <a:lnTo>
                    <a:pt x="54401" y="4442"/>
                  </a:lnTo>
                  <a:lnTo>
                    <a:pt x="34779" y="15049"/>
                  </a:lnTo>
                  <a:lnTo>
                    <a:pt x="20877" y="31850"/>
                  </a:lnTo>
                  <a:lnTo>
                    <a:pt x="1402" y="74289"/>
                  </a:lnTo>
                  <a:lnTo>
                    <a:pt x="0" y="97027"/>
                  </a:lnTo>
                  <a:lnTo>
                    <a:pt x="4988" y="118786"/>
                  </a:lnTo>
                  <a:lnTo>
                    <a:pt x="15839" y="137090"/>
                  </a:lnTo>
                  <a:lnTo>
                    <a:pt x="24948" y="143007"/>
                  </a:lnTo>
                  <a:lnTo>
                    <a:pt x="62516" y="151335"/>
                  </a:lnTo>
                  <a:lnTo>
                    <a:pt x="132516" y="154841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790494" y="2996103"/>
              <a:ext cx="209779" cy="265130"/>
            </a:xfrm>
            <a:custGeom>
              <a:avLst/>
              <a:gdLst/>
              <a:ahLst/>
              <a:cxnLst/>
              <a:rect l="0" t="0" r="0" b="0"/>
              <a:pathLst>
                <a:path w="209779" h="265130">
                  <a:moveTo>
                    <a:pt x="0" y="34963"/>
                  </a:moveTo>
                  <a:lnTo>
                    <a:pt x="30453" y="94599"/>
                  </a:lnTo>
                  <a:lnTo>
                    <a:pt x="56606" y="157873"/>
                  </a:lnTo>
                  <a:lnTo>
                    <a:pt x="84303" y="220737"/>
                  </a:lnTo>
                  <a:lnTo>
                    <a:pt x="113196" y="261726"/>
                  </a:lnTo>
                  <a:lnTo>
                    <a:pt x="120788" y="265129"/>
                  </a:lnTo>
                  <a:lnTo>
                    <a:pt x="128437" y="264808"/>
                  </a:lnTo>
                  <a:lnTo>
                    <a:pt x="136128" y="262004"/>
                  </a:lnTo>
                  <a:lnTo>
                    <a:pt x="141253" y="254955"/>
                  </a:lnTo>
                  <a:lnTo>
                    <a:pt x="158616" y="185219"/>
                  </a:lnTo>
                  <a:lnTo>
                    <a:pt x="168750" y="118169"/>
                  </a:lnTo>
                  <a:lnTo>
                    <a:pt x="186694" y="58486"/>
                  </a:lnTo>
                  <a:lnTo>
                    <a:pt x="209778" y="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040704" y="2972794"/>
              <a:ext cx="332510" cy="284973"/>
            </a:xfrm>
            <a:custGeom>
              <a:avLst/>
              <a:gdLst/>
              <a:ahLst/>
              <a:cxnLst/>
              <a:rect l="0" t="0" r="0" b="0"/>
              <a:pathLst>
                <a:path w="332510" h="284973">
                  <a:moveTo>
                    <a:pt x="6187" y="69926"/>
                  </a:moveTo>
                  <a:lnTo>
                    <a:pt x="0" y="88487"/>
                  </a:lnTo>
                  <a:lnTo>
                    <a:pt x="416" y="107959"/>
                  </a:lnTo>
                  <a:lnTo>
                    <a:pt x="6723" y="171575"/>
                  </a:lnTo>
                  <a:lnTo>
                    <a:pt x="22309" y="238848"/>
                  </a:lnTo>
                  <a:lnTo>
                    <a:pt x="33553" y="277959"/>
                  </a:lnTo>
                  <a:lnTo>
                    <a:pt x="38675" y="283720"/>
                  </a:lnTo>
                  <a:lnTo>
                    <a:pt x="44679" y="284972"/>
                  </a:lnTo>
                  <a:lnTo>
                    <a:pt x="51273" y="283216"/>
                  </a:lnTo>
                  <a:lnTo>
                    <a:pt x="65505" y="270906"/>
                  </a:lnTo>
                  <a:lnTo>
                    <a:pt x="84624" y="242135"/>
                  </a:lnTo>
                  <a:lnTo>
                    <a:pt x="110799" y="174586"/>
                  </a:lnTo>
                  <a:lnTo>
                    <a:pt x="114777" y="163008"/>
                  </a:lnTo>
                  <a:lnTo>
                    <a:pt x="118723" y="159174"/>
                  </a:lnTo>
                  <a:lnTo>
                    <a:pt x="122649" y="160503"/>
                  </a:lnTo>
                  <a:lnTo>
                    <a:pt x="130463" y="172339"/>
                  </a:lnTo>
                  <a:lnTo>
                    <a:pt x="161144" y="241826"/>
                  </a:lnTo>
                  <a:lnTo>
                    <a:pt x="167764" y="250567"/>
                  </a:lnTo>
                  <a:lnTo>
                    <a:pt x="188932" y="260280"/>
                  </a:lnTo>
                  <a:lnTo>
                    <a:pt x="201828" y="262870"/>
                  </a:lnTo>
                  <a:lnTo>
                    <a:pt x="213014" y="262007"/>
                  </a:lnTo>
                  <a:lnTo>
                    <a:pt x="232351" y="254141"/>
                  </a:lnTo>
                  <a:lnTo>
                    <a:pt x="281740" y="213124"/>
                  </a:lnTo>
                  <a:lnTo>
                    <a:pt x="299049" y="177821"/>
                  </a:lnTo>
                  <a:lnTo>
                    <a:pt x="311317" y="107715"/>
                  </a:lnTo>
                  <a:lnTo>
                    <a:pt x="327608" y="46989"/>
                  </a:lnTo>
                  <a:lnTo>
                    <a:pt x="332509" y="0"/>
                  </a:lnTo>
                </a:path>
              </a:pathLst>
            </a:custGeom>
            <a:ln w="422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7577455" y="2127061"/>
            <a:ext cx="2267713" cy="872741"/>
            <a:chOff x="7577455" y="2127061"/>
            <a:chExt cx="2267713" cy="872741"/>
          </a:xfrm>
        </p:grpSpPr>
        <p:sp>
          <p:nvSpPr>
            <p:cNvPr id="156" name="Freeform 155"/>
            <p:cNvSpPr/>
            <p:nvPr/>
          </p:nvSpPr>
          <p:spPr>
            <a:xfrm>
              <a:off x="7577455" y="2127061"/>
              <a:ext cx="234518" cy="386319"/>
            </a:xfrm>
            <a:custGeom>
              <a:avLst/>
              <a:gdLst/>
              <a:ahLst/>
              <a:cxnLst/>
              <a:rect l="0" t="0" r="0" b="0"/>
              <a:pathLst>
                <a:path w="234518" h="386319">
                  <a:moveTo>
                    <a:pt x="187690" y="0"/>
                  </a:moveTo>
                  <a:lnTo>
                    <a:pt x="147755" y="59903"/>
                  </a:lnTo>
                  <a:lnTo>
                    <a:pt x="101763" y="120848"/>
                  </a:lnTo>
                  <a:lnTo>
                    <a:pt x="53708" y="178292"/>
                  </a:lnTo>
                  <a:lnTo>
                    <a:pt x="5913" y="218364"/>
                  </a:lnTo>
                  <a:lnTo>
                    <a:pt x="1469" y="227522"/>
                  </a:lnTo>
                  <a:lnTo>
                    <a:pt x="0" y="248104"/>
                  </a:lnTo>
                  <a:lnTo>
                    <a:pt x="7151" y="266790"/>
                  </a:lnTo>
                  <a:lnTo>
                    <a:pt x="12700" y="275415"/>
                  </a:lnTo>
                  <a:lnTo>
                    <a:pt x="45369" y="299983"/>
                  </a:lnTo>
                  <a:lnTo>
                    <a:pt x="105502" y="330162"/>
                  </a:lnTo>
                  <a:lnTo>
                    <a:pt x="175963" y="362086"/>
                  </a:lnTo>
                  <a:lnTo>
                    <a:pt x="234517" y="386318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01253" y="2218325"/>
              <a:ext cx="698646" cy="295055"/>
            </a:xfrm>
            <a:custGeom>
              <a:avLst/>
              <a:gdLst/>
              <a:ahLst/>
              <a:cxnLst/>
              <a:rect l="0" t="0" r="0" b="0"/>
              <a:pathLst>
                <a:path w="698646" h="295055">
                  <a:moveTo>
                    <a:pt x="0" y="154575"/>
                  </a:moveTo>
                  <a:lnTo>
                    <a:pt x="41672" y="145309"/>
                  </a:lnTo>
                  <a:lnTo>
                    <a:pt x="98851" y="143350"/>
                  </a:lnTo>
                  <a:lnTo>
                    <a:pt x="168292" y="142963"/>
                  </a:lnTo>
                  <a:lnTo>
                    <a:pt x="229992" y="146356"/>
                  </a:lnTo>
                  <a:lnTo>
                    <a:pt x="286357" y="152951"/>
                  </a:lnTo>
                  <a:lnTo>
                    <a:pt x="346292" y="147510"/>
                  </a:lnTo>
                  <a:lnTo>
                    <a:pt x="415301" y="153387"/>
                  </a:lnTo>
                  <a:lnTo>
                    <a:pt x="482633" y="145152"/>
                  </a:lnTo>
                  <a:lnTo>
                    <a:pt x="542934" y="143319"/>
                  </a:lnTo>
                  <a:lnTo>
                    <a:pt x="604947" y="142957"/>
                  </a:lnTo>
                  <a:lnTo>
                    <a:pt x="667299" y="142886"/>
                  </a:lnTo>
                  <a:lnTo>
                    <a:pt x="682901" y="142880"/>
                  </a:lnTo>
                  <a:lnTo>
                    <a:pt x="692002" y="138974"/>
                  </a:lnTo>
                  <a:lnTo>
                    <a:pt x="696768" y="132467"/>
                  </a:lnTo>
                  <a:lnTo>
                    <a:pt x="698645" y="124228"/>
                  </a:lnTo>
                  <a:lnTo>
                    <a:pt x="695994" y="116133"/>
                  </a:lnTo>
                  <a:lnTo>
                    <a:pt x="682642" y="100202"/>
                  </a:lnTo>
                  <a:lnTo>
                    <a:pt x="619745" y="63219"/>
                  </a:lnTo>
                  <a:lnTo>
                    <a:pt x="557131" y="11400"/>
                  </a:lnTo>
                  <a:lnTo>
                    <a:pt x="536378" y="757"/>
                  </a:lnTo>
                  <a:lnTo>
                    <a:pt x="531885" y="0"/>
                  </a:lnTo>
                  <a:lnTo>
                    <a:pt x="531490" y="2097"/>
                  </a:lnTo>
                  <a:lnTo>
                    <a:pt x="533828" y="6096"/>
                  </a:lnTo>
                  <a:lnTo>
                    <a:pt x="597056" y="45981"/>
                  </a:lnTo>
                  <a:lnTo>
                    <a:pt x="661065" y="92198"/>
                  </a:lnTo>
                  <a:lnTo>
                    <a:pt x="686105" y="115570"/>
                  </a:lnTo>
                  <a:lnTo>
                    <a:pt x="688934" y="123369"/>
                  </a:lnTo>
                  <a:lnTo>
                    <a:pt x="688220" y="131169"/>
                  </a:lnTo>
                  <a:lnTo>
                    <a:pt x="680488" y="146774"/>
                  </a:lnTo>
                  <a:lnTo>
                    <a:pt x="631790" y="210667"/>
                  </a:lnTo>
                  <a:lnTo>
                    <a:pt x="577505" y="277675"/>
                  </a:lnTo>
                  <a:lnTo>
                    <a:pt x="561918" y="295054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706612" y="2597268"/>
              <a:ext cx="222427" cy="360964"/>
            </a:xfrm>
            <a:custGeom>
              <a:avLst/>
              <a:gdLst/>
              <a:ahLst/>
              <a:cxnLst/>
              <a:rect l="0" t="0" r="0" b="0"/>
              <a:pathLst>
                <a:path w="222427" h="360964">
                  <a:moveTo>
                    <a:pt x="0" y="360963"/>
                  </a:moveTo>
                  <a:lnTo>
                    <a:pt x="3469" y="313494"/>
                  </a:lnTo>
                  <a:lnTo>
                    <a:pt x="10080" y="254754"/>
                  </a:lnTo>
                  <a:lnTo>
                    <a:pt x="19431" y="197914"/>
                  </a:lnTo>
                  <a:lnTo>
                    <a:pt x="29104" y="128740"/>
                  </a:lnTo>
                  <a:lnTo>
                    <a:pt x="47062" y="65080"/>
                  </a:lnTo>
                  <a:lnTo>
                    <a:pt x="62482" y="11441"/>
                  </a:lnTo>
                  <a:lnTo>
                    <a:pt x="68971" y="4379"/>
                  </a:lnTo>
                  <a:lnTo>
                    <a:pt x="77198" y="971"/>
                  </a:lnTo>
                  <a:lnTo>
                    <a:pt x="86586" y="0"/>
                  </a:lnTo>
                  <a:lnTo>
                    <a:pt x="94144" y="3255"/>
                  </a:lnTo>
                  <a:lnTo>
                    <a:pt x="106011" y="17277"/>
                  </a:lnTo>
                  <a:lnTo>
                    <a:pt x="132390" y="80664"/>
                  </a:lnTo>
                  <a:lnTo>
                    <a:pt x="148227" y="136307"/>
                  </a:lnTo>
                  <a:lnTo>
                    <a:pt x="167787" y="206685"/>
                  </a:lnTo>
                  <a:lnTo>
                    <a:pt x="191447" y="264536"/>
                  </a:lnTo>
                  <a:lnTo>
                    <a:pt x="209995" y="322598"/>
                  </a:lnTo>
                  <a:lnTo>
                    <a:pt x="222426" y="360963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53439" y="2852871"/>
              <a:ext cx="117067" cy="1"/>
            </a:xfrm>
            <a:custGeom>
              <a:avLst/>
              <a:gdLst/>
              <a:ahLst/>
              <a:cxnLst/>
              <a:rect l="0" t="0" r="0" b="0"/>
              <a:pathLst>
                <a:path w="117067" h="1">
                  <a:moveTo>
                    <a:pt x="117066" y="0"/>
                  </a:moveTo>
                  <a:lnTo>
                    <a:pt x="51890" y="0"/>
                  </a:lnTo>
                  <a:lnTo>
                    <a:pt x="0" y="0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954764" y="2626023"/>
              <a:ext cx="287645" cy="320502"/>
            </a:xfrm>
            <a:custGeom>
              <a:avLst/>
              <a:gdLst/>
              <a:ahLst/>
              <a:cxnLst/>
              <a:rect l="0" t="0" r="0" b="0"/>
              <a:pathLst>
                <a:path w="287645" h="320502">
                  <a:moveTo>
                    <a:pt x="79633" y="320501"/>
                  </a:moveTo>
                  <a:lnTo>
                    <a:pt x="59666" y="257996"/>
                  </a:lnTo>
                  <a:lnTo>
                    <a:pt x="44424" y="192871"/>
                  </a:lnTo>
                  <a:lnTo>
                    <a:pt x="24991" y="123181"/>
                  </a:lnTo>
                  <a:lnTo>
                    <a:pt x="5490" y="63178"/>
                  </a:lnTo>
                  <a:lnTo>
                    <a:pt x="0" y="21687"/>
                  </a:lnTo>
                  <a:lnTo>
                    <a:pt x="4432" y="12030"/>
                  </a:lnTo>
                  <a:lnTo>
                    <a:pt x="12590" y="5592"/>
                  </a:lnTo>
                  <a:lnTo>
                    <a:pt x="23231" y="1300"/>
                  </a:lnTo>
                  <a:lnTo>
                    <a:pt x="48930" y="0"/>
                  </a:lnTo>
                  <a:lnTo>
                    <a:pt x="76393" y="5058"/>
                  </a:lnTo>
                  <a:lnTo>
                    <a:pt x="143956" y="36752"/>
                  </a:lnTo>
                  <a:lnTo>
                    <a:pt x="209515" y="88779"/>
                  </a:lnTo>
                  <a:lnTo>
                    <a:pt x="252851" y="125626"/>
                  </a:lnTo>
                  <a:lnTo>
                    <a:pt x="276635" y="169132"/>
                  </a:lnTo>
                  <a:lnTo>
                    <a:pt x="284257" y="193392"/>
                  </a:lnTo>
                  <a:lnTo>
                    <a:pt x="287644" y="221518"/>
                  </a:lnTo>
                  <a:lnTo>
                    <a:pt x="282212" y="244423"/>
                  </a:lnTo>
                  <a:lnTo>
                    <a:pt x="269826" y="263276"/>
                  </a:lnTo>
                  <a:lnTo>
                    <a:pt x="240914" y="287214"/>
                  </a:lnTo>
                  <a:lnTo>
                    <a:pt x="218951" y="298336"/>
                  </a:lnTo>
                  <a:lnTo>
                    <a:pt x="178435" y="305696"/>
                  </a:lnTo>
                  <a:lnTo>
                    <a:pt x="118901" y="299121"/>
                  </a:lnTo>
                  <a:lnTo>
                    <a:pt x="91341" y="297088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514370" y="2419726"/>
              <a:ext cx="35121" cy="550212"/>
            </a:xfrm>
            <a:custGeom>
              <a:avLst/>
              <a:gdLst/>
              <a:ahLst/>
              <a:cxnLst/>
              <a:rect l="0" t="0" r="0" b="0"/>
              <a:pathLst>
                <a:path w="35121" h="550212">
                  <a:moveTo>
                    <a:pt x="0" y="0"/>
                  </a:moveTo>
                  <a:lnTo>
                    <a:pt x="0" y="65176"/>
                  </a:lnTo>
                  <a:lnTo>
                    <a:pt x="1301" y="125412"/>
                  </a:lnTo>
                  <a:lnTo>
                    <a:pt x="9267" y="190882"/>
                  </a:lnTo>
                  <a:lnTo>
                    <a:pt x="14452" y="250367"/>
                  </a:lnTo>
                  <a:lnTo>
                    <a:pt x="20758" y="313952"/>
                  </a:lnTo>
                  <a:lnTo>
                    <a:pt x="26095" y="370513"/>
                  </a:lnTo>
                  <a:lnTo>
                    <a:pt x="33338" y="436238"/>
                  </a:lnTo>
                  <a:lnTo>
                    <a:pt x="34767" y="504767"/>
                  </a:lnTo>
                  <a:lnTo>
                    <a:pt x="35120" y="550211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643144" y="2443140"/>
              <a:ext cx="46827" cy="538505"/>
            </a:xfrm>
            <a:custGeom>
              <a:avLst/>
              <a:gdLst/>
              <a:ahLst/>
              <a:cxnLst/>
              <a:rect l="0" t="0" r="0" b="0"/>
              <a:pathLst>
                <a:path w="46827" h="538505">
                  <a:moveTo>
                    <a:pt x="0" y="0"/>
                  </a:moveTo>
                  <a:lnTo>
                    <a:pt x="3468" y="60202"/>
                  </a:lnTo>
                  <a:lnTo>
                    <a:pt x="10078" y="121298"/>
                  </a:lnTo>
                  <a:lnTo>
                    <a:pt x="19431" y="184769"/>
                  </a:lnTo>
                  <a:lnTo>
                    <a:pt x="26094" y="255117"/>
                  </a:lnTo>
                  <a:lnTo>
                    <a:pt x="33336" y="319501"/>
                  </a:lnTo>
                  <a:lnTo>
                    <a:pt x="42812" y="382321"/>
                  </a:lnTo>
                  <a:lnTo>
                    <a:pt x="46033" y="444832"/>
                  </a:lnTo>
                  <a:lnTo>
                    <a:pt x="46669" y="507283"/>
                  </a:lnTo>
                  <a:lnTo>
                    <a:pt x="46826" y="538504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951655" y="2302660"/>
              <a:ext cx="218287" cy="187307"/>
            </a:xfrm>
            <a:custGeom>
              <a:avLst/>
              <a:gdLst/>
              <a:ahLst/>
              <a:cxnLst/>
              <a:rect l="0" t="0" r="0" b="0"/>
              <a:pathLst>
                <a:path w="218287" h="187307">
                  <a:moveTo>
                    <a:pt x="218286" y="0"/>
                  </a:moveTo>
                  <a:lnTo>
                    <a:pt x="158382" y="19968"/>
                  </a:lnTo>
                  <a:lnTo>
                    <a:pt x="89393" y="51010"/>
                  </a:lnTo>
                  <a:lnTo>
                    <a:pt x="20564" y="79027"/>
                  </a:lnTo>
                  <a:lnTo>
                    <a:pt x="2070" y="91922"/>
                  </a:lnTo>
                  <a:lnTo>
                    <a:pt x="0" y="99003"/>
                  </a:lnTo>
                  <a:lnTo>
                    <a:pt x="2522" y="106325"/>
                  </a:lnTo>
                  <a:lnTo>
                    <a:pt x="8105" y="113808"/>
                  </a:lnTo>
                  <a:lnTo>
                    <a:pt x="28186" y="125590"/>
                  </a:lnTo>
                  <a:lnTo>
                    <a:pt x="89145" y="147865"/>
                  </a:lnTo>
                  <a:lnTo>
                    <a:pt x="159721" y="171661"/>
                  </a:lnTo>
                  <a:lnTo>
                    <a:pt x="206579" y="187306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017754" y="2270143"/>
              <a:ext cx="827414" cy="243237"/>
            </a:xfrm>
            <a:custGeom>
              <a:avLst/>
              <a:gdLst/>
              <a:ahLst/>
              <a:cxnLst/>
              <a:rect l="0" t="0" r="0" b="0"/>
              <a:pathLst>
                <a:path w="827414" h="243237">
                  <a:moveTo>
                    <a:pt x="0" y="149583"/>
                  </a:moveTo>
                  <a:lnTo>
                    <a:pt x="41672" y="140318"/>
                  </a:lnTo>
                  <a:lnTo>
                    <a:pt x="98849" y="138359"/>
                  </a:lnTo>
                  <a:lnTo>
                    <a:pt x="160247" y="136671"/>
                  </a:lnTo>
                  <a:lnTo>
                    <a:pt x="222476" y="128630"/>
                  </a:lnTo>
                  <a:lnTo>
                    <a:pt x="284871" y="126656"/>
                  </a:lnTo>
                  <a:lnTo>
                    <a:pt x="347298" y="118221"/>
                  </a:lnTo>
                  <a:lnTo>
                    <a:pt x="413202" y="115206"/>
                  </a:lnTo>
                  <a:lnTo>
                    <a:pt x="482246" y="120825"/>
                  </a:lnTo>
                  <a:lnTo>
                    <a:pt x="545988" y="126415"/>
                  </a:lnTo>
                  <a:lnTo>
                    <a:pt x="608680" y="135228"/>
                  </a:lnTo>
                  <a:lnTo>
                    <a:pt x="671167" y="137354"/>
                  </a:lnTo>
                  <a:lnTo>
                    <a:pt x="733612" y="137774"/>
                  </a:lnTo>
                  <a:lnTo>
                    <a:pt x="796050" y="137856"/>
                  </a:lnTo>
                  <a:lnTo>
                    <a:pt x="811658" y="137863"/>
                  </a:lnTo>
                  <a:lnTo>
                    <a:pt x="820764" y="133966"/>
                  </a:lnTo>
                  <a:lnTo>
                    <a:pt x="825534" y="127465"/>
                  </a:lnTo>
                  <a:lnTo>
                    <a:pt x="827413" y="119229"/>
                  </a:lnTo>
                  <a:lnTo>
                    <a:pt x="826064" y="111137"/>
                  </a:lnTo>
                  <a:lnTo>
                    <a:pt x="817628" y="95208"/>
                  </a:lnTo>
                  <a:lnTo>
                    <a:pt x="749724" y="32527"/>
                  </a:lnTo>
                  <a:lnTo>
                    <a:pt x="718105" y="1302"/>
                  </a:lnTo>
                  <a:lnTo>
                    <a:pt x="715471" y="0"/>
                  </a:lnTo>
                  <a:lnTo>
                    <a:pt x="719481" y="8960"/>
                  </a:lnTo>
                  <a:lnTo>
                    <a:pt x="757843" y="62437"/>
                  </a:lnTo>
                  <a:lnTo>
                    <a:pt x="814005" y="116662"/>
                  </a:lnTo>
                  <a:lnTo>
                    <a:pt x="818427" y="127636"/>
                  </a:lnTo>
                  <a:lnTo>
                    <a:pt x="819870" y="150235"/>
                  </a:lnTo>
                  <a:lnTo>
                    <a:pt x="815832" y="159123"/>
                  </a:lnTo>
                  <a:lnTo>
                    <a:pt x="746998" y="216217"/>
                  </a:lnTo>
                  <a:lnTo>
                    <a:pt x="702397" y="243236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076289" y="2630446"/>
              <a:ext cx="234132" cy="369356"/>
            </a:xfrm>
            <a:custGeom>
              <a:avLst/>
              <a:gdLst/>
              <a:ahLst/>
              <a:cxnLst/>
              <a:rect l="0" t="0" r="0" b="0"/>
              <a:pathLst>
                <a:path w="234132" h="369356">
                  <a:moveTo>
                    <a:pt x="0" y="0"/>
                  </a:moveTo>
                  <a:lnTo>
                    <a:pt x="22508" y="65175"/>
                  </a:lnTo>
                  <a:lnTo>
                    <a:pt x="46193" y="128105"/>
                  </a:lnTo>
                  <a:lnTo>
                    <a:pt x="67555" y="188518"/>
                  </a:lnTo>
                  <a:lnTo>
                    <a:pt x="95916" y="255906"/>
                  </a:lnTo>
                  <a:lnTo>
                    <a:pt x="113381" y="319332"/>
                  </a:lnTo>
                  <a:lnTo>
                    <a:pt x="118029" y="346140"/>
                  </a:lnTo>
                  <a:lnTo>
                    <a:pt x="128767" y="366727"/>
                  </a:lnTo>
                  <a:lnTo>
                    <a:pt x="133972" y="369355"/>
                  </a:lnTo>
                  <a:lnTo>
                    <a:pt x="138743" y="367205"/>
                  </a:lnTo>
                  <a:lnTo>
                    <a:pt x="143224" y="361869"/>
                  </a:lnTo>
                  <a:lnTo>
                    <a:pt x="155745" y="323287"/>
                  </a:lnTo>
                  <a:lnTo>
                    <a:pt x="163584" y="262630"/>
                  </a:lnTo>
                  <a:lnTo>
                    <a:pt x="179974" y="199682"/>
                  </a:lnTo>
                  <a:lnTo>
                    <a:pt x="195203" y="136227"/>
                  </a:lnTo>
                  <a:lnTo>
                    <a:pt x="214633" y="71221"/>
                  </a:lnTo>
                  <a:lnTo>
                    <a:pt x="234131" y="23413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404073" y="2618739"/>
              <a:ext cx="327787" cy="327966"/>
            </a:xfrm>
            <a:custGeom>
              <a:avLst/>
              <a:gdLst/>
              <a:ahLst/>
              <a:cxnLst/>
              <a:rect l="0" t="0" r="0" b="0"/>
              <a:pathLst>
                <a:path w="327787" h="327966">
                  <a:moveTo>
                    <a:pt x="0" y="35120"/>
                  </a:moveTo>
                  <a:lnTo>
                    <a:pt x="0" y="100296"/>
                  </a:lnTo>
                  <a:lnTo>
                    <a:pt x="9346" y="168577"/>
                  </a:lnTo>
                  <a:lnTo>
                    <a:pt x="23718" y="230048"/>
                  </a:lnTo>
                  <a:lnTo>
                    <a:pt x="44266" y="292128"/>
                  </a:lnTo>
                  <a:lnTo>
                    <a:pt x="56961" y="315840"/>
                  </a:lnTo>
                  <a:lnTo>
                    <a:pt x="63989" y="321122"/>
                  </a:lnTo>
                  <a:lnTo>
                    <a:pt x="71276" y="322043"/>
                  </a:lnTo>
                  <a:lnTo>
                    <a:pt x="78735" y="320054"/>
                  </a:lnTo>
                  <a:lnTo>
                    <a:pt x="93960" y="303971"/>
                  </a:lnTo>
                  <a:lnTo>
                    <a:pt x="101662" y="292398"/>
                  </a:lnTo>
                  <a:lnTo>
                    <a:pt x="115325" y="228395"/>
                  </a:lnTo>
                  <a:lnTo>
                    <a:pt x="129200" y="167769"/>
                  </a:lnTo>
                  <a:lnTo>
                    <a:pt x="132960" y="154771"/>
                  </a:lnTo>
                  <a:lnTo>
                    <a:pt x="136767" y="150007"/>
                  </a:lnTo>
                  <a:lnTo>
                    <a:pt x="140606" y="150733"/>
                  </a:lnTo>
                  <a:lnTo>
                    <a:pt x="144465" y="155119"/>
                  </a:lnTo>
                  <a:lnTo>
                    <a:pt x="167803" y="222084"/>
                  </a:lnTo>
                  <a:lnTo>
                    <a:pt x="197423" y="292635"/>
                  </a:lnTo>
                  <a:lnTo>
                    <a:pt x="219210" y="321562"/>
                  </a:lnTo>
                  <a:lnTo>
                    <a:pt x="229387" y="326238"/>
                  </a:lnTo>
                  <a:lnTo>
                    <a:pt x="254569" y="327965"/>
                  </a:lnTo>
                  <a:lnTo>
                    <a:pt x="264667" y="322702"/>
                  </a:lnTo>
                  <a:lnTo>
                    <a:pt x="301151" y="268840"/>
                  </a:lnTo>
                  <a:lnTo>
                    <a:pt x="311657" y="227796"/>
                  </a:lnTo>
                  <a:lnTo>
                    <a:pt x="316506" y="159269"/>
                  </a:lnTo>
                  <a:lnTo>
                    <a:pt x="325173" y="90812"/>
                  </a:lnTo>
                  <a:lnTo>
                    <a:pt x="327011" y="41215"/>
                  </a:lnTo>
                  <a:lnTo>
                    <a:pt x="327786" y="0"/>
                  </a:lnTo>
                </a:path>
              </a:pathLst>
            </a:custGeom>
            <a:ln w="4229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469900" y="3377820"/>
            <a:ext cx="2267586" cy="1365755"/>
            <a:chOff x="469900" y="3377820"/>
            <a:chExt cx="2267586" cy="1365755"/>
          </a:xfrm>
        </p:grpSpPr>
        <p:grpSp>
          <p:nvGrpSpPr>
            <p:cNvPr id="193" name="Group 192"/>
            <p:cNvGrpSpPr/>
            <p:nvPr/>
          </p:nvGrpSpPr>
          <p:grpSpPr>
            <a:xfrm>
              <a:off x="469900" y="3377820"/>
              <a:ext cx="2267586" cy="479069"/>
              <a:chOff x="469900" y="3377820"/>
              <a:chExt cx="2267586" cy="479069"/>
            </a:xfrm>
          </p:grpSpPr>
          <p:sp>
            <p:nvSpPr>
              <p:cNvPr id="168" name="Freeform 167"/>
              <p:cNvSpPr/>
              <p:nvPr/>
            </p:nvSpPr>
            <p:spPr>
              <a:xfrm>
                <a:off x="579688" y="3473634"/>
                <a:ext cx="7318" cy="202274"/>
              </a:xfrm>
              <a:custGeom>
                <a:avLst/>
                <a:gdLst/>
                <a:ahLst/>
                <a:cxnLst/>
                <a:rect l="0" t="0" r="0" b="0"/>
                <a:pathLst>
                  <a:path w="7318" h="202274">
                    <a:moveTo>
                      <a:pt x="7317" y="0"/>
                    </a:moveTo>
                    <a:lnTo>
                      <a:pt x="0" y="27863"/>
                    </a:lnTo>
                    <a:lnTo>
                      <a:pt x="483" y="81559"/>
                    </a:lnTo>
                    <a:lnTo>
                      <a:pt x="5967" y="132690"/>
                    </a:lnTo>
                    <a:lnTo>
                      <a:pt x="7139" y="189838"/>
                    </a:lnTo>
                    <a:lnTo>
                      <a:pt x="7317" y="202273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480546" y="3420404"/>
                <a:ext cx="191627" cy="53231"/>
              </a:xfrm>
              <a:custGeom>
                <a:avLst/>
                <a:gdLst/>
                <a:ahLst/>
                <a:cxnLst/>
                <a:rect l="0" t="0" r="0" b="0"/>
                <a:pathLst>
                  <a:path w="191627" h="53231">
                    <a:moveTo>
                      <a:pt x="191626" y="0"/>
                    </a:moveTo>
                    <a:lnTo>
                      <a:pt x="129834" y="18159"/>
                    </a:lnTo>
                    <a:lnTo>
                      <a:pt x="74795" y="35542"/>
                    </a:lnTo>
                    <a:lnTo>
                      <a:pt x="24482" y="50083"/>
                    </a:lnTo>
                    <a:lnTo>
                      <a:pt x="0" y="5323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469900" y="3665261"/>
                <a:ext cx="212919" cy="42584"/>
              </a:xfrm>
              <a:custGeom>
                <a:avLst/>
                <a:gdLst/>
                <a:ahLst/>
                <a:cxnLst/>
                <a:rect l="0" t="0" r="0" b="0"/>
                <a:pathLst>
                  <a:path w="212919" h="42584">
                    <a:moveTo>
                      <a:pt x="212918" y="0"/>
                    </a:moveTo>
                    <a:lnTo>
                      <a:pt x="157259" y="16976"/>
                    </a:lnTo>
                    <a:lnTo>
                      <a:pt x="97129" y="26374"/>
                    </a:lnTo>
                    <a:lnTo>
                      <a:pt x="39602" y="39631"/>
                    </a:lnTo>
                    <a:lnTo>
                      <a:pt x="0" y="42583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672172" y="3611541"/>
                <a:ext cx="106461" cy="96305"/>
              </a:xfrm>
              <a:custGeom>
                <a:avLst/>
                <a:gdLst/>
                <a:ahLst/>
                <a:cxnLst/>
                <a:rect l="0" t="0" r="0" b="0"/>
                <a:pathLst>
                  <a:path w="106461" h="96305">
                    <a:moveTo>
                      <a:pt x="0" y="490"/>
                    </a:moveTo>
                    <a:lnTo>
                      <a:pt x="3155" y="43658"/>
                    </a:lnTo>
                    <a:lnTo>
                      <a:pt x="6134" y="57528"/>
                    </a:lnTo>
                    <a:lnTo>
                      <a:pt x="3515" y="51864"/>
                    </a:lnTo>
                    <a:lnTo>
                      <a:pt x="6693" y="28724"/>
                    </a:lnTo>
                    <a:lnTo>
                      <a:pt x="20778" y="5044"/>
                    </a:lnTo>
                    <a:lnTo>
                      <a:pt x="29230" y="1160"/>
                    </a:lnTo>
                    <a:lnTo>
                      <a:pt x="51238" y="0"/>
                    </a:lnTo>
                    <a:lnTo>
                      <a:pt x="70482" y="6581"/>
                    </a:lnTo>
                    <a:lnTo>
                      <a:pt x="78926" y="11648"/>
                    </a:lnTo>
                    <a:lnTo>
                      <a:pt x="91462" y="26741"/>
                    </a:lnTo>
                    <a:lnTo>
                      <a:pt x="99794" y="46461"/>
                    </a:lnTo>
                    <a:lnTo>
                      <a:pt x="106460" y="96304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821216" y="3473634"/>
                <a:ext cx="10647" cy="202274"/>
              </a:xfrm>
              <a:custGeom>
                <a:avLst/>
                <a:gdLst/>
                <a:ahLst/>
                <a:cxnLst/>
                <a:rect l="0" t="0" r="0" b="0"/>
                <a:pathLst>
                  <a:path w="10647" h="202274">
                    <a:moveTo>
                      <a:pt x="0" y="0"/>
                    </a:moveTo>
                    <a:lnTo>
                      <a:pt x="0" y="59271"/>
                    </a:lnTo>
                    <a:lnTo>
                      <a:pt x="0" y="115232"/>
                    </a:lnTo>
                    <a:lnTo>
                      <a:pt x="3154" y="172550"/>
                    </a:lnTo>
                    <a:lnTo>
                      <a:pt x="10646" y="202273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767986" y="3569448"/>
                <a:ext cx="138398" cy="10647"/>
              </a:xfrm>
              <a:custGeom>
                <a:avLst/>
                <a:gdLst/>
                <a:ahLst/>
                <a:cxnLst/>
                <a:rect l="0" t="0" r="0" b="0"/>
                <a:pathLst>
                  <a:path w="138398" h="10647">
                    <a:moveTo>
                      <a:pt x="138397" y="0"/>
                    </a:moveTo>
                    <a:lnTo>
                      <a:pt x="79126" y="0"/>
                    </a:lnTo>
                    <a:lnTo>
                      <a:pt x="19781" y="8426"/>
                    </a:lnTo>
                    <a:lnTo>
                      <a:pt x="0" y="10646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874445" y="3555755"/>
                <a:ext cx="117107" cy="144529"/>
              </a:xfrm>
              <a:custGeom>
                <a:avLst/>
                <a:gdLst/>
                <a:ahLst/>
                <a:cxnLst/>
                <a:rect l="0" t="0" r="0" b="0"/>
                <a:pathLst>
                  <a:path w="117107" h="144529">
                    <a:moveTo>
                      <a:pt x="0" y="56276"/>
                    </a:moveTo>
                    <a:lnTo>
                      <a:pt x="43168" y="53122"/>
                    </a:lnTo>
                    <a:lnTo>
                      <a:pt x="85283" y="41458"/>
                    </a:lnTo>
                    <a:lnTo>
                      <a:pt x="93525" y="35752"/>
                    </a:lnTo>
                    <a:lnTo>
                      <a:pt x="105837" y="19948"/>
                    </a:lnTo>
                    <a:lnTo>
                      <a:pt x="106044" y="13131"/>
                    </a:lnTo>
                    <a:lnTo>
                      <a:pt x="102634" y="7404"/>
                    </a:lnTo>
                    <a:lnTo>
                      <a:pt x="96812" y="2403"/>
                    </a:lnTo>
                    <a:lnTo>
                      <a:pt x="77726" y="0"/>
                    </a:lnTo>
                    <a:lnTo>
                      <a:pt x="32571" y="8096"/>
                    </a:lnTo>
                    <a:lnTo>
                      <a:pt x="24080" y="13510"/>
                    </a:lnTo>
                    <a:lnTo>
                      <a:pt x="11491" y="28988"/>
                    </a:lnTo>
                    <a:lnTo>
                      <a:pt x="3405" y="63305"/>
                    </a:lnTo>
                    <a:lnTo>
                      <a:pt x="6661" y="97788"/>
                    </a:lnTo>
                    <a:lnTo>
                      <a:pt x="15183" y="116521"/>
                    </a:lnTo>
                    <a:lnTo>
                      <a:pt x="20768" y="124829"/>
                    </a:lnTo>
                    <a:lnTo>
                      <a:pt x="36437" y="137214"/>
                    </a:lnTo>
                    <a:lnTo>
                      <a:pt x="45583" y="142172"/>
                    </a:lnTo>
                    <a:lnTo>
                      <a:pt x="65209" y="144528"/>
                    </a:lnTo>
                    <a:lnTo>
                      <a:pt x="84577" y="140448"/>
                    </a:lnTo>
                    <a:lnTo>
                      <a:pt x="117106" y="120152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1023488" y="3558801"/>
                <a:ext cx="85169" cy="131378"/>
              </a:xfrm>
              <a:custGeom>
                <a:avLst/>
                <a:gdLst/>
                <a:ahLst/>
                <a:cxnLst/>
                <a:rect l="0" t="0" r="0" b="0"/>
                <a:pathLst>
                  <a:path w="85169" h="131378">
                    <a:moveTo>
                      <a:pt x="0" y="42584"/>
                    </a:moveTo>
                    <a:lnTo>
                      <a:pt x="3155" y="85752"/>
                    </a:lnTo>
                    <a:lnTo>
                      <a:pt x="15793" y="131377"/>
                    </a:lnTo>
                    <a:lnTo>
                      <a:pt x="5906" y="97080"/>
                    </a:lnTo>
                    <a:lnTo>
                      <a:pt x="7402" y="58600"/>
                    </a:lnTo>
                    <a:lnTo>
                      <a:pt x="18667" y="37479"/>
                    </a:lnTo>
                    <a:lnTo>
                      <a:pt x="35503" y="21388"/>
                    </a:lnTo>
                    <a:lnTo>
                      <a:pt x="68917" y="4576"/>
                    </a:lnTo>
                    <a:lnTo>
                      <a:pt x="85168" y="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1140594" y="3566644"/>
                <a:ext cx="95973" cy="162494"/>
              </a:xfrm>
              <a:custGeom>
                <a:avLst/>
                <a:gdLst/>
                <a:ahLst/>
                <a:cxnLst/>
                <a:rect l="0" t="0" r="0" b="0"/>
                <a:pathLst>
                  <a:path w="95973" h="162494">
                    <a:moveTo>
                      <a:pt x="95813" y="13450"/>
                    </a:moveTo>
                    <a:lnTo>
                      <a:pt x="84510" y="2147"/>
                    </a:lnTo>
                    <a:lnTo>
                      <a:pt x="77632" y="0"/>
                    </a:lnTo>
                    <a:lnTo>
                      <a:pt x="60526" y="769"/>
                    </a:lnTo>
                    <a:lnTo>
                      <a:pt x="30945" y="13504"/>
                    </a:lnTo>
                    <a:lnTo>
                      <a:pt x="5357" y="32260"/>
                    </a:lnTo>
                    <a:lnTo>
                      <a:pt x="2389" y="39002"/>
                    </a:lnTo>
                    <a:lnTo>
                      <a:pt x="2775" y="45862"/>
                    </a:lnTo>
                    <a:lnTo>
                      <a:pt x="5399" y="52801"/>
                    </a:lnTo>
                    <a:lnTo>
                      <a:pt x="11879" y="57427"/>
                    </a:lnTo>
                    <a:lnTo>
                      <a:pt x="73291" y="75549"/>
                    </a:lnTo>
                    <a:lnTo>
                      <a:pt x="90141" y="86788"/>
                    </a:lnTo>
                    <a:lnTo>
                      <a:pt x="94397" y="95462"/>
                    </a:lnTo>
                    <a:lnTo>
                      <a:pt x="95972" y="117718"/>
                    </a:lnTo>
                    <a:lnTo>
                      <a:pt x="92371" y="127912"/>
                    </a:lnTo>
                    <a:lnTo>
                      <a:pt x="78906" y="145546"/>
                    </a:lnTo>
                    <a:lnTo>
                      <a:pt x="57938" y="154961"/>
                    </a:lnTo>
                    <a:lnTo>
                      <a:pt x="0" y="162493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1275785" y="3587498"/>
                <a:ext cx="88374" cy="112864"/>
              </a:xfrm>
              <a:custGeom>
                <a:avLst/>
                <a:gdLst/>
                <a:ahLst/>
                <a:cxnLst/>
                <a:rect l="0" t="0" r="0" b="0"/>
                <a:pathLst>
                  <a:path w="88374" h="112864">
                    <a:moveTo>
                      <a:pt x="24498" y="45825"/>
                    </a:moveTo>
                    <a:lnTo>
                      <a:pt x="62394" y="37399"/>
                    </a:lnTo>
                    <a:lnTo>
                      <a:pt x="74602" y="36659"/>
                    </a:lnTo>
                    <a:lnTo>
                      <a:pt x="81558" y="32617"/>
                    </a:lnTo>
                    <a:lnTo>
                      <a:pt x="85013" y="26374"/>
                    </a:lnTo>
                    <a:lnTo>
                      <a:pt x="86133" y="18663"/>
                    </a:lnTo>
                    <a:lnTo>
                      <a:pt x="83331" y="12340"/>
                    </a:lnTo>
                    <a:lnTo>
                      <a:pt x="70755" y="2159"/>
                    </a:lnTo>
                    <a:lnTo>
                      <a:pt x="53337" y="0"/>
                    </a:lnTo>
                    <a:lnTo>
                      <a:pt x="43724" y="1081"/>
                    </a:lnTo>
                    <a:lnTo>
                      <a:pt x="26734" y="8590"/>
                    </a:lnTo>
                    <a:lnTo>
                      <a:pt x="18891" y="13904"/>
                    </a:lnTo>
                    <a:lnTo>
                      <a:pt x="7023" y="29272"/>
                    </a:lnTo>
                    <a:lnTo>
                      <a:pt x="2202" y="38338"/>
                    </a:lnTo>
                    <a:lnTo>
                      <a:pt x="0" y="57875"/>
                    </a:lnTo>
                    <a:lnTo>
                      <a:pt x="4147" y="77204"/>
                    </a:lnTo>
                    <a:lnTo>
                      <a:pt x="13876" y="93681"/>
                    </a:lnTo>
                    <a:lnTo>
                      <a:pt x="29240" y="105735"/>
                    </a:lnTo>
                    <a:lnTo>
                      <a:pt x="38305" y="110606"/>
                    </a:lnTo>
                    <a:lnTo>
                      <a:pt x="57841" y="112863"/>
                    </a:lnTo>
                    <a:lnTo>
                      <a:pt x="74803" y="109923"/>
                    </a:lnTo>
                    <a:lnTo>
                      <a:pt x="79327" y="107484"/>
                    </a:lnTo>
                    <a:lnTo>
                      <a:pt x="88373" y="99055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1402944" y="3569448"/>
                <a:ext cx="99613" cy="117309"/>
              </a:xfrm>
              <a:custGeom>
                <a:avLst/>
                <a:gdLst/>
                <a:ahLst/>
                <a:cxnLst/>
                <a:rect l="0" t="0" r="0" b="0"/>
                <a:pathLst>
                  <a:path w="99613" h="117309">
                    <a:moveTo>
                      <a:pt x="88966" y="0"/>
                    </a:moveTo>
                    <a:lnTo>
                      <a:pt x="45798" y="3154"/>
                    </a:lnTo>
                    <a:lnTo>
                      <a:pt x="35346" y="5651"/>
                    </a:lnTo>
                    <a:lnTo>
                      <a:pt x="27196" y="10865"/>
                    </a:lnTo>
                    <a:lnTo>
                      <a:pt x="14986" y="26120"/>
                    </a:lnTo>
                    <a:lnTo>
                      <a:pt x="1462" y="54660"/>
                    </a:lnTo>
                    <a:lnTo>
                      <a:pt x="0" y="75157"/>
                    </a:lnTo>
                    <a:lnTo>
                      <a:pt x="4476" y="94913"/>
                    </a:lnTo>
                    <a:lnTo>
                      <a:pt x="14351" y="111579"/>
                    </a:lnTo>
                    <a:lnTo>
                      <a:pt x="22662" y="115787"/>
                    </a:lnTo>
                    <a:lnTo>
                      <a:pt x="44514" y="117308"/>
                    </a:lnTo>
                    <a:lnTo>
                      <a:pt x="63689" y="110886"/>
                    </a:lnTo>
                    <a:lnTo>
                      <a:pt x="84631" y="100279"/>
                    </a:lnTo>
                    <a:lnTo>
                      <a:pt x="99612" y="95813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1549652" y="3377820"/>
                <a:ext cx="16780" cy="308734"/>
              </a:xfrm>
              <a:custGeom>
                <a:avLst/>
                <a:gdLst/>
                <a:ahLst/>
                <a:cxnLst/>
                <a:rect l="0" t="0" r="0" b="0"/>
                <a:pathLst>
                  <a:path w="16780" h="308734">
                    <a:moveTo>
                      <a:pt x="6133" y="0"/>
                    </a:moveTo>
                    <a:lnTo>
                      <a:pt x="0" y="35180"/>
                    </a:lnTo>
                    <a:lnTo>
                      <a:pt x="4571" y="97856"/>
                    </a:lnTo>
                    <a:lnTo>
                      <a:pt x="5825" y="161539"/>
                    </a:lnTo>
                    <a:lnTo>
                      <a:pt x="13389" y="213547"/>
                    </a:lnTo>
                    <a:lnTo>
                      <a:pt x="16109" y="272013"/>
                    </a:lnTo>
                    <a:lnTo>
                      <a:pt x="16779" y="308733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1459972" y="3494926"/>
                <a:ext cx="180982" cy="10647"/>
              </a:xfrm>
              <a:custGeom>
                <a:avLst/>
                <a:gdLst/>
                <a:ahLst/>
                <a:cxnLst/>
                <a:rect l="0" t="0" r="0" b="0"/>
                <a:pathLst>
                  <a:path w="180982" h="10647">
                    <a:moveTo>
                      <a:pt x="180981" y="0"/>
                    </a:moveTo>
                    <a:lnTo>
                      <a:pt x="121710" y="0"/>
                    </a:lnTo>
                    <a:lnTo>
                      <a:pt x="59615" y="1183"/>
                    </a:lnTo>
                    <a:lnTo>
                      <a:pt x="0" y="10646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1645947" y="3590739"/>
                <a:ext cx="5653" cy="74523"/>
              </a:xfrm>
              <a:custGeom>
                <a:avLst/>
                <a:gdLst/>
                <a:ahLst/>
                <a:cxnLst/>
                <a:rect l="0" t="0" r="0" b="0"/>
                <a:pathLst>
                  <a:path w="5653" h="74523">
                    <a:moveTo>
                      <a:pt x="5652" y="0"/>
                    </a:moveTo>
                    <a:lnTo>
                      <a:pt x="0" y="16955"/>
                    </a:lnTo>
                    <a:lnTo>
                      <a:pt x="5652" y="74522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1640953" y="351621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1715474" y="3569441"/>
                <a:ext cx="74523" cy="85175"/>
              </a:xfrm>
              <a:custGeom>
                <a:avLst/>
                <a:gdLst/>
                <a:ahLst/>
                <a:cxnLst/>
                <a:rect l="0" t="0" r="0" b="0"/>
                <a:pathLst>
                  <a:path w="74523" h="85175">
                    <a:moveTo>
                      <a:pt x="0" y="53236"/>
                    </a:moveTo>
                    <a:lnTo>
                      <a:pt x="6134" y="71637"/>
                    </a:lnTo>
                    <a:lnTo>
                      <a:pt x="2344" y="55534"/>
                    </a:lnTo>
                    <a:lnTo>
                      <a:pt x="1042" y="33754"/>
                    </a:lnTo>
                    <a:lnTo>
                      <a:pt x="6772" y="14611"/>
                    </a:lnTo>
                    <a:lnTo>
                      <a:pt x="11612" y="6195"/>
                    </a:lnTo>
                    <a:lnTo>
                      <a:pt x="18387" y="1766"/>
                    </a:lnTo>
                    <a:lnTo>
                      <a:pt x="35379" y="0"/>
                    </a:lnTo>
                    <a:lnTo>
                      <a:pt x="42512" y="3550"/>
                    </a:lnTo>
                    <a:lnTo>
                      <a:pt x="53592" y="16959"/>
                    </a:lnTo>
                    <a:lnTo>
                      <a:pt x="69161" y="53299"/>
                    </a:lnTo>
                    <a:lnTo>
                      <a:pt x="74522" y="85174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1768704" y="3547042"/>
                <a:ext cx="158685" cy="309847"/>
              </a:xfrm>
              <a:custGeom>
                <a:avLst/>
                <a:gdLst/>
                <a:ahLst/>
                <a:cxnLst/>
                <a:rect l="0" t="0" r="0" b="0"/>
                <a:pathLst>
                  <a:path w="158685" h="309847">
                    <a:moveTo>
                      <a:pt x="138397" y="64989"/>
                    </a:moveTo>
                    <a:lnTo>
                      <a:pt x="117928" y="20536"/>
                    </a:lnTo>
                    <a:lnTo>
                      <a:pt x="102093" y="6591"/>
                    </a:lnTo>
                    <a:lnTo>
                      <a:pt x="92903" y="1217"/>
                    </a:lnTo>
                    <a:lnTo>
                      <a:pt x="83227" y="0"/>
                    </a:lnTo>
                    <a:lnTo>
                      <a:pt x="63013" y="4955"/>
                    </a:lnTo>
                    <a:lnTo>
                      <a:pt x="56203" y="11955"/>
                    </a:lnTo>
                    <a:lnTo>
                      <a:pt x="48637" y="32349"/>
                    </a:lnTo>
                    <a:lnTo>
                      <a:pt x="44377" y="70433"/>
                    </a:lnTo>
                    <a:lnTo>
                      <a:pt x="47328" y="81630"/>
                    </a:lnTo>
                    <a:lnTo>
                      <a:pt x="60070" y="100379"/>
                    </a:lnTo>
                    <a:lnTo>
                      <a:pt x="68436" y="105143"/>
                    </a:lnTo>
                    <a:lnTo>
                      <a:pt x="87194" y="107282"/>
                    </a:lnTo>
                    <a:lnTo>
                      <a:pt x="94799" y="103830"/>
                    </a:lnTo>
                    <a:lnTo>
                      <a:pt x="106403" y="90532"/>
                    </a:lnTo>
                    <a:lnTo>
                      <a:pt x="112336" y="87932"/>
                    </a:lnTo>
                    <a:lnTo>
                      <a:pt x="118657" y="88564"/>
                    </a:lnTo>
                    <a:lnTo>
                      <a:pt x="125237" y="91352"/>
                    </a:lnTo>
                    <a:lnTo>
                      <a:pt x="135703" y="107066"/>
                    </a:lnTo>
                    <a:lnTo>
                      <a:pt x="154603" y="161919"/>
                    </a:lnTo>
                    <a:lnTo>
                      <a:pt x="158684" y="214953"/>
                    </a:lnTo>
                    <a:lnTo>
                      <a:pt x="156877" y="241648"/>
                    </a:lnTo>
                    <a:lnTo>
                      <a:pt x="148188" y="265341"/>
                    </a:lnTo>
                    <a:lnTo>
                      <a:pt x="133285" y="281392"/>
                    </a:lnTo>
                    <a:lnTo>
                      <a:pt x="124343" y="287328"/>
                    </a:lnTo>
                    <a:lnTo>
                      <a:pt x="65647" y="300790"/>
                    </a:lnTo>
                    <a:lnTo>
                      <a:pt x="32462" y="307163"/>
                    </a:lnTo>
                    <a:lnTo>
                      <a:pt x="0" y="309846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2067448" y="3431051"/>
                <a:ext cx="105803" cy="204941"/>
              </a:xfrm>
              <a:custGeom>
                <a:avLst/>
                <a:gdLst/>
                <a:ahLst/>
                <a:cxnLst/>
                <a:rect l="0" t="0" r="0" b="0"/>
                <a:pathLst>
                  <a:path w="105803" h="204941">
                    <a:moveTo>
                      <a:pt x="9988" y="0"/>
                    </a:moveTo>
                    <a:lnTo>
                      <a:pt x="2672" y="27863"/>
                    </a:lnTo>
                    <a:lnTo>
                      <a:pt x="0" y="84713"/>
                    </a:lnTo>
                    <a:lnTo>
                      <a:pt x="5124" y="141856"/>
                    </a:lnTo>
                    <a:lnTo>
                      <a:pt x="8547" y="184503"/>
                    </a:lnTo>
                    <a:lnTo>
                      <a:pt x="13759" y="193975"/>
                    </a:lnTo>
                    <a:lnTo>
                      <a:pt x="21965" y="200289"/>
                    </a:lnTo>
                    <a:lnTo>
                      <a:pt x="32167" y="204499"/>
                    </a:lnTo>
                    <a:lnTo>
                      <a:pt x="41335" y="204940"/>
                    </a:lnTo>
                    <a:lnTo>
                      <a:pt x="76201" y="194957"/>
                    </a:lnTo>
                    <a:lnTo>
                      <a:pt x="105802" y="191626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2231474" y="3558801"/>
                <a:ext cx="5652" cy="74523"/>
              </a:xfrm>
              <a:custGeom>
                <a:avLst/>
                <a:gdLst/>
                <a:ahLst/>
                <a:cxnLst/>
                <a:rect l="0" t="0" r="0" b="0"/>
                <a:pathLst>
                  <a:path w="5652" h="74523">
                    <a:moveTo>
                      <a:pt x="5651" y="0"/>
                    </a:moveTo>
                    <a:lnTo>
                      <a:pt x="0" y="16955"/>
                    </a:lnTo>
                    <a:lnTo>
                      <a:pt x="5651" y="74522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2226479" y="346298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2290355" y="3508240"/>
                <a:ext cx="95815" cy="125084"/>
              </a:xfrm>
              <a:custGeom>
                <a:avLst/>
                <a:gdLst/>
                <a:ahLst/>
                <a:cxnLst/>
                <a:rect l="0" t="0" r="0" b="0"/>
                <a:pathLst>
                  <a:path w="95815" h="125084">
                    <a:moveTo>
                      <a:pt x="0" y="50562"/>
                    </a:moveTo>
                    <a:lnTo>
                      <a:pt x="15793" y="97941"/>
                    </a:lnTo>
                    <a:lnTo>
                      <a:pt x="5906" y="62628"/>
                    </a:lnTo>
                    <a:lnTo>
                      <a:pt x="7402" y="29690"/>
                    </a:lnTo>
                    <a:lnTo>
                      <a:pt x="15513" y="11319"/>
                    </a:lnTo>
                    <a:lnTo>
                      <a:pt x="20988" y="3108"/>
                    </a:lnTo>
                    <a:lnTo>
                      <a:pt x="27004" y="0"/>
                    </a:lnTo>
                    <a:lnTo>
                      <a:pt x="33380" y="293"/>
                    </a:lnTo>
                    <a:lnTo>
                      <a:pt x="39997" y="2854"/>
                    </a:lnTo>
                    <a:lnTo>
                      <a:pt x="50503" y="15164"/>
                    </a:lnTo>
                    <a:lnTo>
                      <a:pt x="77930" y="69470"/>
                    </a:lnTo>
                    <a:lnTo>
                      <a:pt x="95814" y="125083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2395009" y="3512920"/>
                <a:ext cx="118912" cy="138271"/>
              </a:xfrm>
              <a:custGeom>
                <a:avLst/>
                <a:gdLst/>
                <a:ahLst/>
                <a:cxnLst/>
                <a:rect l="0" t="0" r="0" b="0"/>
                <a:pathLst>
                  <a:path w="118912" h="138271">
                    <a:moveTo>
                      <a:pt x="33743" y="77819"/>
                    </a:moveTo>
                    <a:lnTo>
                      <a:pt x="78196" y="63002"/>
                    </a:lnTo>
                    <a:lnTo>
                      <a:pt x="92141" y="49942"/>
                    </a:lnTo>
                    <a:lnTo>
                      <a:pt x="97516" y="41491"/>
                    </a:lnTo>
                    <a:lnTo>
                      <a:pt x="98733" y="33491"/>
                    </a:lnTo>
                    <a:lnTo>
                      <a:pt x="97179" y="25793"/>
                    </a:lnTo>
                    <a:lnTo>
                      <a:pt x="93777" y="18294"/>
                    </a:lnTo>
                    <a:lnTo>
                      <a:pt x="80534" y="6808"/>
                    </a:lnTo>
                    <a:lnTo>
                      <a:pt x="72034" y="2090"/>
                    </a:lnTo>
                    <a:lnTo>
                      <a:pt x="53127" y="0"/>
                    </a:lnTo>
                    <a:lnTo>
                      <a:pt x="34078" y="4198"/>
                    </a:lnTo>
                    <a:lnTo>
                      <a:pt x="17726" y="13949"/>
                    </a:lnTo>
                    <a:lnTo>
                      <a:pt x="5727" y="32478"/>
                    </a:lnTo>
                    <a:lnTo>
                      <a:pt x="871" y="44043"/>
                    </a:lnTo>
                    <a:lnTo>
                      <a:pt x="0" y="55301"/>
                    </a:lnTo>
                    <a:lnTo>
                      <a:pt x="5340" y="77274"/>
                    </a:lnTo>
                    <a:lnTo>
                      <a:pt x="21648" y="109595"/>
                    </a:lnTo>
                    <a:lnTo>
                      <a:pt x="37831" y="124668"/>
                    </a:lnTo>
                    <a:lnTo>
                      <a:pt x="58035" y="134127"/>
                    </a:lnTo>
                    <a:lnTo>
                      <a:pt x="92462" y="138270"/>
                    </a:lnTo>
                    <a:lnTo>
                      <a:pt x="118911" y="131049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2543338" y="3484280"/>
                <a:ext cx="112900" cy="191628"/>
              </a:xfrm>
              <a:custGeom>
                <a:avLst/>
                <a:gdLst/>
                <a:ahLst/>
                <a:cxnLst/>
                <a:rect l="0" t="0" r="0" b="0"/>
                <a:pathLst>
                  <a:path w="112900" h="191628">
                    <a:moveTo>
                      <a:pt x="77041" y="0"/>
                    </a:moveTo>
                    <a:lnTo>
                      <a:pt x="54435" y="0"/>
                    </a:lnTo>
                    <a:lnTo>
                      <a:pt x="23422" y="11303"/>
                    </a:lnTo>
                    <a:lnTo>
                      <a:pt x="8655" y="26315"/>
                    </a:lnTo>
                    <a:lnTo>
                      <a:pt x="3061" y="35286"/>
                    </a:lnTo>
                    <a:lnTo>
                      <a:pt x="0" y="54719"/>
                    </a:lnTo>
                    <a:lnTo>
                      <a:pt x="840" y="64868"/>
                    </a:lnTo>
                    <a:lnTo>
                      <a:pt x="6132" y="71634"/>
                    </a:lnTo>
                    <a:lnTo>
                      <a:pt x="24628" y="79153"/>
                    </a:lnTo>
                    <a:lnTo>
                      <a:pt x="85575" y="99110"/>
                    </a:lnTo>
                    <a:lnTo>
                      <a:pt x="96925" y="105109"/>
                    </a:lnTo>
                    <a:lnTo>
                      <a:pt x="104492" y="113839"/>
                    </a:lnTo>
                    <a:lnTo>
                      <a:pt x="112899" y="136157"/>
                    </a:lnTo>
                    <a:lnTo>
                      <a:pt x="112775" y="146366"/>
                    </a:lnTo>
                    <a:lnTo>
                      <a:pt x="106329" y="164020"/>
                    </a:lnTo>
                    <a:lnTo>
                      <a:pt x="92424" y="176597"/>
                    </a:lnTo>
                    <a:lnTo>
                      <a:pt x="75598" y="184947"/>
                    </a:lnTo>
                    <a:lnTo>
                      <a:pt x="45104" y="191627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2694901" y="3526864"/>
                <a:ext cx="42585" cy="10647"/>
              </a:xfrm>
              <a:custGeom>
                <a:avLst/>
                <a:gdLst/>
                <a:ahLst/>
                <a:cxnLst/>
                <a:rect l="0" t="0" r="0" b="0"/>
                <a:pathLst>
                  <a:path w="42585" h="10647">
                    <a:moveTo>
                      <a:pt x="42584" y="0"/>
                    </a:moveTo>
                    <a:lnTo>
                      <a:pt x="0" y="10646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555067" y="3702193"/>
                <a:ext cx="2129189" cy="90820"/>
              </a:xfrm>
              <a:custGeom>
                <a:avLst/>
                <a:gdLst/>
                <a:ahLst/>
                <a:cxnLst/>
                <a:rect l="0" t="0" r="0" b="0"/>
                <a:pathLst>
                  <a:path w="2129189" h="90820">
                    <a:moveTo>
                      <a:pt x="2129188" y="5652"/>
                    </a:moveTo>
                    <a:lnTo>
                      <a:pt x="2112233" y="0"/>
                    </a:lnTo>
                    <a:lnTo>
                      <a:pt x="2094446" y="380"/>
                    </a:lnTo>
                    <a:lnTo>
                      <a:pt x="2036335" y="6141"/>
                    </a:lnTo>
                    <a:lnTo>
                      <a:pt x="1974883" y="14727"/>
                    </a:lnTo>
                    <a:lnTo>
                      <a:pt x="1919479" y="15987"/>
                    </a:lnTo>
                    <a:lnTo>
                      <a:pt x="1862972" y="16237"/>
                    </a:lnTo>
                    <a:lnTo>
                      <a:pt x="1799374" y="23605"/>
                    </a:lnTo>
                    <a:lnTo>
                      <a:pt x="1742120" y="26284"/>
                    </a:lnTo>
                    <a:lnTo>
                      <a:pt x="1679859" y="26813"/>
                    </a:lnTo>
                    <a:lnTo>
                      <a:pt x="1630674" y="26904"/>
                    </a:lnTo>
                    <a:lnTo>
                      <a:pt x="1569567" y="34252"/>
                    </a:lnTo>
                    <a:lnTo>
                      <a:pt x="1511934" y="36930"/>
                    </a:lnTo>
                    <a:lnTo>
                      <a:pt x="1454987" y="37459"/>
                    </a:lnTo>
                    <a:lnTo>
                      <a:pt x="1398175" y="37564"/>
                    </a:lnTo>
                    <a:lnTo>
                      <a:pt x="1341390" y="40739"/>
                    </a:lnTo>
                    <a:lnTo>
                      <a:pt x="1284610" y="46755"/>
                    </a:lnTo>
                    <a:lnTo>
                      <a:pt x="1221698" y="49126"/>
                    </a:lnTo>
                    <a:lnTo>
                      <a:pt x="1169492" y="56604"/>
                    </a:lnTo>
                    <a:lnTo>
                      <a:pt x="1113966" y="58432"/>
                    </a:lnTo>
                    <a:lnTo>
                      <a:pt x="1057436" y="58793"/>
                    </a:lnTo>
                    <a:lnTo>
                      <a:pt x="1000706" y="58864"/>
                    </a:lnTo>
                    <a:lnTo>
                      <a:pt x="943938" y="58878"/>
                    </a:lnTo>
                    <a:lnTo>
                      <a:pt x="885978" y="58881"/>
                    </a:lnTo>
                    <a:lnTo>
                      <a:pt x="821957" y="58882"/>
                    </a:lnTo>
                    <a:lnTo>
                      <a:pt x="769049" y="64533"/>
                    </a:lnTo>
                    <a:lnTo>
                      <a:pt x="715927" y="68541"/>
                    </a:lnTo>
                    <a:lnTo>
                      <a:pt x="659871" y="69332"/>
                    </a:lnTo>
                    <a:lnTo>
                      <a:pt x="603235" y="69489"/>
                    </a:lnTo>
                    <a:lnTo>
                      <a:pt x="546485" y="76836"/>
                    </a:lnTo>
                    <a:lnTo>
                      <a:pt x="489712" y="79514"/>
                    </a:lnTo>
                    <a:lnTo>
                      <a:pt x="432935" y="80043"/>
                    </a:lnTo>
                    <a:lnTo>
                      <a:pt x="384700" y="80135"/>
                    </a:lnTo>
                    <a:lnTo>
                      <a:pt x="332950" y="80162"/>
                    </a:lnTo>
                    <a:lnTo>
                      <a:pt x="270976" y="80171"/>
                    </a:lnTo>
                    <a:lnTo>
                      <a:pt x="213171" y="80173"/>
                    </a:lnTo>
                    <a:lnTo>
                      <a:pt x="150539" y="80173"/>
                    </a:lnTo>
                    <a:lnTo>
                      <a:pt x="89713" y="81356"/>
                    </a:lnTo>
                    <a:lnTo>
                      <a:pt x="35289" y="88600"/>
                    </a:lnTo>
                    <a:lnTo>
                      <a:pt x="0" y="90819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0" name="Group 219"/>
            <p:cNvGrpSpPr/>
            <p:nvPr/>
          </p:nvGrpSpPr>
          <p:grpSpPr>
            <a:xfrm>
              <a:off x="675112" y="3995907"/>
              <a:ext cx="2041081" cy="747668"/>
              <a:chOff x="675112" y="3995907"/>
              <a:chExt cx="2041081" cy="747668"/>
            </a:xfrm>
          </p:grpSpPr>
          <p:sp>
            <p:nvSpPr>
              <p:cNvPr id="194" name="Freeform 193"/>
              <p:cNvSpPr/>
              <p:nvPr/>
            </p:nvSpPr>
            <p:spPr>
              <a:xfrm>
                <a:off x="675112" y="3995907"/>
                <a:ext cx="118753" cy="329599"/>
              </a:xfrm>
              <a:custGeom>
                <a:avLst/>
                <a:gdLst/>
                <a:ahLst/>
                <a:cxnLst/>
                <a:rect l="0" t="0" r="0" b="0"/>
                <a:pathLst>
                  <a:path w="118753" h="329599">
                    <a:moveTo>
                      <a:pt x="28998" y="95191"/>
                    </a:moveTo>
                    <a:lnTo>
                      <a:pt x="28998" y="154462"/>
                    </a:lnTo>
                    <a:lnTo>
                      <a:pt x="30181" y="215375"/>
                    </a:lnTo>
                    <a:lnTo>
                      <a:pt x="37424" y="270341"/>
                    </a:lnTo>
                    <a:lnTo>
                      <a:pt x="35832" y="313874"/>
                    </a:lnTo>
                    <a:lnTo>
                      <a:pt x="33554" y="326148"/>
                    </a:lnTo>
                    <a:lnTo>
                      <a:pt x="32035" y="329598"/>
                    </a:lnTo>
                    <a:lnTo>
                      <a:pt x="31023" y="327167"/>
                    </a:lnTo>
                    <a:lnTo>
                      <a:pt x="20750" y="271888"/>
                    </a:lnTo>
                    <a:lnTo>
                      <a:pt x="10169" y="211952"/>
                    </a:lnTo>
                    <a:lnTo>
                      <a:pt x="0" y="155143"/>
                    </a:lnTo>
                    <a:lnTo>
                      <a:pt x="1086" y="104675"/>
                    </a:lnTo>
                    <a:lnTo>
                      <a:pt x="8899" y="55418"/>
                    </a:lnTo>
                    <a:lnTo>
                      <a:pt x="16517" y="27833"/>
                    </a:lnTo>
                    <a:lnTo>
                      <a:pt x="27788" y="7688"/>
                    </a:lnTo>
                    <a:lnTo>
                      <a:pt x="35289" y="2552"/>
                    </a:lnTo>
                    <a:lnTo>
                      <a:pt x="53086" y="0"/>
                    </a:lnTo>
                    <a:lnTo>
                      <a:pt x="69670" y="5963"/>
                    </a:lnTo>
                    <a:lnTo>
                      <a:pt x="77405" y="10866"/>
                    </a:lnTo>
                    <a:lnTo>
                      <a:pt x="89153" y="28930"/>
                    </a:lnTo>
                    <a:lnTo>
                      <a:pt x="110127" y="91548"/>
                    </a:lnTo>
                    <a:lnTo>
                      <a:pt x="118752" y="126050"/>
                    </a:lnTo>
                    <a:lnTo>
                      <a:pt x="116993" y="147942"/>
                    </a:lnTo>
                    <a:lnTo>
                      <a:pt x="109113" y="166345"/>
                    </a:lnTo>
                    <a:lnTo>
                      <a:pt x="103700" y="174565"/>
                    </a:lnTo>
                    <a:lnTo>
                      <a:pt x="88222" y="186853"/>
                    </a:lnTo>
                    <a:lnTo>
                      <a:pt x="50290" y="201651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786228" y="4209354"/>
                <a:ext cx="162740" cy="158540"/>
              </a:xfrm>
              <a:custGeom>
                <a:avLst/>
                <a:gdLst/>
                <a:ahLst/>
                <a:cxnLst/>
                <a:rect l="0" t="0" r="0" b="0"/>
                <a:pathLst>
                  <a:path w="162740" h="158540">
                    <a:moveTo>
                      <a:pt x="88217" y="84018"/>
                    </a:moveTo>
                    <a:lnTo>
                      <a:pt x="93869" y="67063"/>
                    </a:lnTo>
                    <a:lnTo>
                      <a:pt x="93489" y="49276"/>
                    </a:lnTo>
                    <a:lnTo>
                      <a:pt x="88194" y="29541"/>
                    </a:lnTo>
                    <a:lnTo>
                      <a:pt x="77955" y="8942"/>
                    </a:lnTo>
                    <a:lnTo>
                      <a:pt x="69547" y="3212"/>
                    </a:lnTo>
                    <a:lnTo>
                      <a:pt x="47587" y="0"/>
                    </a:lnTo>
                    <a:lnTo>
                      <a:pt x="37473" y="3165"/>
                    </a:lnTo>
                    <a:lnTo>
                      <a:pt x="19926" y="16145"/>
                    </a:lnTo>
                    <a:lnTo>
                      <a:pt x="2399" y="43404"/>
                    </a:lnTo>
                    <a:lnTo>
                      <a:pt x="0" y="63601"/>
                    </a:lnTo>
                    <a:lnTo>
                      <a:pt x="4060" y="84407"/>
                    </a:lnTo>
                    <a:lnTo>
                      <a:pt x="13750" y="105482"/>
                    </a:lnTo>
                    <a:lnTo>
                      <a:pt x="29097" y="120370"/>
                    </a:lnTo>
                    <a:lnTo>
                      <a:pt x="38158" y="125996"/>
                    </a:lnTo>
                    <a:lnTo>
                      <a:pt x="47747" y="127380"/>
                    </a:lnTo>
                    <a:lnTo>
                      <a:pt x="67865" y="122610"/>
                    </a:lnTo>
                    <a:lnTo>
                      <a:pt x="82326" y="109449"/>
                    </a:lnTo>
                    <a:lnTo>
                      <a:pt x="87838" y="100972"/>
                    </a:lnTo>
                    <a:lnTo>
                      <a:pt x="97868" y="62832"/>
                    </a:lnTo>
                    <a:lnTo>
                      <a:pt x="100566" y="65162"/>
                    </a:lnTo>
                    <a:lnTo>
                      <a:pt x="123803" y="127367"/>
                    </a:lnTo>
                    <a:lnTo>
                      <a:pt x="137154" y="141924"/>
                    </a:lnTo>
                    <a:lnTo>
                      <a:pt x="162739" y="158539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967739" y="4165620"/>
                <a:ext cx="111457" cy="170336"/>
              </a:xfrm>
              <a:custGeom>
                <a:avLst/>
                <a:gdLst/>
                <a:ahLst/>
                <a:cxnLst/>
                <a:rect l="0" t="0" r="0" b="0"/>
                <a:pathLst>
                  <a:path w="111457" h="170336">
                    <a:moveTo>
                      <a:pt x="77041" y="0"/>
                    </a:moveTo>
                    <a:lnTo>
                      <a:pt x="23422" y="14818"/>
                    </a:lnTo>
                    <a:lnTo>
                      <a:pt x="15272" y="20524"/>
                    </a:lnTo>
                    <a:lnTo>
                      <a:pt x="3062" y="36328"/>
                    </a:lnTo>
                    <a:lnTo>
                      <a:pt x="0" y="55181"/>
                    </a:lnTo>
                    <a:lnTo>
                      <a:pt x="840" y="65176"/>
                    </a:lnTo>
                    <a:lnTo>
                      <a:pt x="6131" y="71840"/>
                    </a:lnTo>
                    <a:lnTo>
                      <a:pt x="24628" y="79244"/>
                    </a:lnTo>
                    <a:lnTo>
                      <a:pt x="45466" y="79381"/>
                    </a:lnTo>
                    <a:lnTo>
                      <a:pt x="55991" y="77761"/>
                    </a:lnTo>
                    <a:lnTo>
                      <a:pt x="77149" y="82270"/>
                    </a:lnTo>
                    <a:lnTo>
                      <a:pt x="87759" y="86784"/>
                    </a:lnTo>
                    <a:lnTo>
                      <a:pt x="102702" y="101264"/>
                    </a:lnTo>
                    <a:lnTo>
                      <a:pt x="108343" y="110093"/>
                    </a:lnTo>
                    <a:lnTo>
                      <a:pt x="111456" y="129366"/>
                    </a:lnTo>
                    <a:lnTo>
                      <a:pt x="110631" y="139474"/>
                    </a:lnTo>
                    <a:lnTo>
                      <a:pt x="106532" y="147395"/>
                    </a:lnTo>
                    <a:lnTo>
                      <a:pt x="92514" y="159350"/>
                    </a:lnTo>
                    <a:lnTo>
                      <a:pt x="59020" y="167080"/>
                    </a:lnTo>
                    <a:lnTo>
                      <a:pt x="23812" y="170335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1140394" y="4133682"/>
                <a:ext cx="109006" cy="194801"/>
              </a:xfrm>
              <a:custGeom>
                <a:avLst/>
                <a:gdLst/>
                <a:ahLst/>
                <a:cxnLst/>
                <a:rect l="0" t="0" r="0" b="0"/>
                <a:pathLst>
                  <a:path w="109006" h="194801">
                    <a:moveTo>
                      <a:pt x="85367" y="0"/>
                    </a:moveTo>
                    <a:lnTo>
                      <a:pt x="62761" y="0"/>
                    </a:lnTo>
                    <a:lnTo>
                      <a:pt x="31748" y="11303"/>
                    </a:lnTo>
                    <a:lnTo>
                      <a:pt x="5736" y="29635"/>
                    </a:lnTo>
                    <a:lnTo>
                      <a:pt x="1525" y="37500"/>
                    </a:lnTo>
                    <a:lnTo>
                      <a:pt x="0" y="55702"/>
                    </a:lnTo>
                    <a:lnTo>
                      <a:pt x="3615" y="63158"/>
                    </a:lnTo>
                    <a:lnTo>
                      <a:pt x="17095" y="74597"/>
                    </a:lnTo>
                    <a:lnTo>
                      <a:pt x="73325" y="95357"/>
                    </a:lnTo>
                    <a:lnTo>
                      <a:pt x="84436" y="99057"/>
                    </a:lnTo>
                    <a:lnTo>
                      <a:pt x="99937" y="112633"/>
                    </a:lnTo>
                    <a:lnTo>
                      <a:pt x="105726" y="121221"/>
                    </a:lnTo>
                    <a:lnTo>
                      <a:pt x="109005" y="140226"/>
                    </a:lnTo>
                    <a:lnTo>
                      <a:pt x="108223" y="150263"/>
                    </a:lnTo>
                    <a:lnTo>
                      <a:pt x="101045" y="167723"/>
                    </a:lnTo>
                    <a:lnTo>
                      <a:pt x="95819" y="175691"/>
                    </a:lnTo>
                    <a:lnTo>
                      <a:pt x="80550" y="187699"/>
                    </a:lnTo>
                    <a:lnTo>
                      <a:pt x="71510" y="192557"/>
                    </a:lnTo>
                    <a:lnTo>
                      <a:pt x="52002" y="194800"/>
                    </a:lnTo>
                    <a:lnTo>
                      <a:pt x="10846" y="191627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1507068" y="4016577"/>
                <a:ext cx="27426" cy="298087"/>
              </a:xfrm>
              <a:custGeom>
                <a:avLst/>
                <a:gdLst/>
                <a:ahLst/>
                <a:cxnLst/>
                <a:rect l="0" t="0" r="0" b="0"/>
                <a:pathLst>
                  <a:path w="27426" h="298087">
                    <a:moveTo>
                      <a:pt x="6134" y="0"/>
                    </a:moveTo>
                    <a:lnTo>
                      <a:pt x="0" y="32814"/>
                    </a:lnTo>
                    <a:lnTo>
                      <a:pt x="5092" y="90935"/>
                    </a:lnTo>
                    <a:lnTo>
                      <a:pt x="14423" y="151555"/>
                    </a:lnTo>
                    <a:lnTo>
                      <a:pt x="16314" y="206317"/>
                    </a:lnTo>
                    <a:lnTo>
                      <a:pt x="25144" y="265279"/>
                    </a:lnTo>
                    <a:lnTo>
                      <a:pt x="27425" y="298086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1428034" y="4144328"/>
                <a:ext cx="170336" cy="31939"/>
              </a:xfrm>
              <a:custGeom>
                <a:avLst/>
                <a:gdLst/>
                <a:ahLst/>
                <a:cxnLst/>
                <a:rect l="0" t="0" r="0" b="0"/>
                <a:pathLst>
                  <a:path w="170336" h="31939">
                    <a:moveTo>
                      <a:pt x="170335" y="0"/>
                    </a:moveTo>
                    <a:lnTo>
                      <a:pt x="111064" y="9166"/>
                    </a:lnTo>
                    <a:lnTo>
                      <a:pt x="57469" y="18853"/>
                    </a:lnTo>
                    <a:lnTo>
                      <a:pt x="0" y="31938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1603364" y="4027223"/>
                <a:ext cx="133403" cy="287313"/>
              </a:xfrm>
              <a:custGeom>
                <a:avLst/>
                <a:gdLst/>
                <a:ahLst/>
                <a:cxnLst/>
                <a:rect l="0" t="0" r="0" b="0"/>
                <a:pathLst>
                  <a:path w="133403" h="287313">
                    <a:moveTo>
                      <a:pt x="5651" y="0"/>
                    </a:moveTo>
                    <a:lnTo>
                      <a:pt x="0" y="16954"/>
                    </a:lnTo>
                    <a:lnTo>
                      <a:pt x="379" y="34741"/>
                    </a:lnTo>
                    <a:lnTo>
                      <a:pt x="13456" y="94035"/>
                    </a:lnTo>
                    <a:lnTo>
                      <a:pt x="23928" y="149393"/>
                    </a:lnTo>
                    <a:lnTo>
                      <a:pt x="31999" y="205890"/>
                    </a:lnTo>
                    <a:lnTo>
                      <a:pt x="45279" y="268377"/>
                    </a:lnTo>
                    <a:lnTo>
                      <a:pt x="45738" y="287248"/>
                    </a:lnTo>
                    <a:lnTo>
                      <a:pt x="44205" y="287312"/>
                    </a:lnTo>
                    <a:lnTo>
                      <a:pt x="41999" y="283806"/>
                    </a:lnTo>
                    <a:lnTo>
                      <a:pt x="38896" y="256265"/>
                    </a:lnTo>
                    <a:lnTo>
                      <a:pt x="43628" y="218139"/>
                    </a:lnTo>
                    <a:lnTo>
                      <a:pt x="52496" y="197102"/>
                    </a:lnTo>
                    <a:lnTo>
                      <a:pt x="58173" y="188180"/>
                    </a:lnTo>
                    <a:lnTo>
                      <a:pt x="65506" y="183414"/>
                    </a:lnTo>
                    <a:lnTo>
                      <a:pt x="83117" y="181274"/>
                    </a:lnTo>
                    <a:lnTo>
                      <a:pt x="90416" y="184724"/>
                    </a:lnTo>
                    <a:lnTo>
                      <a:pt x="120323" y="219808"/>
                    </a:lnTo>
                    <a:lnTo>
                      <a:pt x="127589" y="237272"/>
                    </a:lnTo>
                    <a:lnTo>
                      <a:pt x="133402" y="266149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1779350" y="4165620"/>
                <a:ext cx="85168" cy="131670"/>
              </a:xfrm>
              <a:custGeom>
                <a:avLst/>
                <a:gdLst/>
                <a:ahLst/>
                <a:cxnLst/>
                <a:rect l="0" t="0" r="0" b="0"/>
                <a:pathLst>
                  <a:path w="85168" h="131670">
                    <a:moveTo>
                      <a:pt x="0" y="53229"/>
                    </a:moveTo>
                    <a:lnTo>
                      <a:pt x="18159" y="107705"/>
                    </a:lnTo>
                    <a:lnTo>
                      <a:pt x="26146" y="131669"/>
                    </a:lnTo>
                    <a:lnTo>
                      <a:pt x="16513" y="97118"/>
                    </a:lnTo>
                    <a:lnTo>
                      <a:pt x="18036" y="58610"/>
                    </a:lnTo>
                    <a:lnTo>
                      <a:pt x="25978" y="22886"/>
                    </a:lnTo>
                    <a:lnTo>
                      <a:pt x="32696" y="15258"/>
                    </a:lnTo>
                    <a:lnTo>
                      <a:pt x="52778" y="6781"/>
                    </a:lnTo>
                    <a:lnTo>
                      <a:pt x="85167" y="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 201"/>
              <p:cNvSpPr/>
              <p:nvPr/>
            </p:nvSpPr>
            <p:spPr>
              <a:xfrm>
                <a:off x="1893279" y="4197558"/>
                <a:ext cx="101388" cy="110885"/>
              </a:xfrm>
              <a:custGeom>
                <a:avLst/>
                <a:gdLst/>
                <a:ahLst/>
                <a:cxnLst/>
                <a:rect l="0" t="0" r="0" b="0"/>
                <a:pathLst>
                  <a:path w="101388" h="110885">
                    <a:moveTo>
                      <a:pt x="67052" y="0"/>
                    </a:moveTo>
                    <a:lnTo>
                      <a:pt x="44446" y="0"/>
                    </a:lnTo>
                    <a:lnTo>
                      <a:pt x="27039" y="6309"/>
                    </a:lnTo>
                    <a:lnTo>
                      <a:pt x="19084" y="11303"/>
                    </a:lnTo>
                    <a:lnTo>
                      <a:pt x="7092" y="26315"/>
                    </a:lnTo>
                    <a:lnTo>
                      <a:pt x="2239" y="35287"/>
                    </a:lnTo>
                    <a:lnTo>
                      <a:pt x="0" y="54718"/>
                    </a:lnTo>
                    <a:lnTo>
                      <a:pt x="4130" y="75183"/>
                    </a:lnTo>
                    <a:lnTo>
                      <a:pt x="13852" y="96107"/>
                    </a:lnTo>
                    <a:lnTo>
                      <a:pt x="22122" y="103106"/>
                    </a:lnTo>
                    <a:lnTo>
                      <a:pt x="43929" y="110884"/>
                    </a:lnTo>
                    <a:lnTo>
                      <a:pt x="66238" y="108031"/>
                    </a:lnTo>
                    <a:lnTo>
                      <a:pt x="77155" y="103958"/>
                    </a:lnTo>
                    <a:lnTo>
                      <a:pt x="92440" y="89970"/>
                    </a:lnTo>
                    <a:lnTo>
                      <a:pt x="98172" y="81272"/>
                    </a:lnTo>
                    <a:lnTo>
                      <a:pt x="101387" y="62144"/>
                    </a:lnTo>
                    <a:lnTo>
                      <a:pt x="100588" y="52076"/>
                    </a:lnTo>
                    <a:lnTo>
                      <a:pt x="96506" y="44180"/>
                    </a:lnTo>
                    <a:lnTo>
                      <a:pt x="73922" y="23009"/>
                    </a:lnTo>
                    <a:lnTo>
                      <a:pt x="67052" y="10645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Freeform 202"/>
              <p:cNvSpPr/>
              <p:nvPr/>
            </p:nvSpPr>
            <p:spPr>
              <a:xfrm>
                <a:off x="2027536" y="4154974"/>
                <a:ext cx="89413" cy="148999"/>
              </a:xfrm>
              <a:custGeom>
                <a:avLst/>
                <a:gdLst/>
                <a:ahLst/>
                <a:cxnLst/>
                <a:rect l="0" t="0" r="0" b="0"/>
                <a:pathLst>
                  <a:path w="89413" h="148999">
                    <a:moveTo>
                      <a:pt x="7317" y="21292"/>
                    </a:moveTo>
                    <a:lnTo>
                      <a:pt x="0" y="49156"/>
                    </a:lnTo>
                    <a:lnTo>
                      <a:pt x="483" y="102851"/>
                    </a:lnTo>
                    <a:lnTo>
                      <a:pt x="6645" y="124965"/>
                    </a:lnTo>
                    <a:lnTo>
                      <a:pt x="17270" y="142679"/>
                    </a:lnTo>
                    <a:lnTo>
                      <a:pt x="24598" y="147166"/>
                    </a:lnTo>
                    <a:lnTo>
                      <a:pt x="42204" y="148998"/>
                    </a:lnTo>
                    <a:lnTo>
                      <a:pt x="58703" y="142714"/>
                    </a:lnTo>
                    <a:lnTo>
                      <a:pt x="66415" y="137727"/>
                    </a:lnTo>
                    <a:lnTo>
                      <a:pt x="78138" y="122722"/>
                    </a:lnTo>
                    <a:lnTo>
                      <a:pt x="86108" y="103042"/>
                    </a:lnTo>
                    <a:lnTo>
                      <a:pt x="89412" y="66543"/>
                    </a:lnTo>
                    <a:lnTo>
                      <a:pt x="80531" y="24973"/>
                    </a:lnTo>
                    <a:lnTo>
                      <a:pt x="71192" y="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Freeform 203"/>
              <p:cNvSpPr/>
              <p:nvPr/>
            </p:nvSpPr>
            <p:spPr>
              <a:xfrm>
                <a:off x="2162604" y="4174718"/>
                <a:ext cx="126743" cy="328612"/>
              </a:xfrm>
              <a:custGeom>
                <a:avLst/>
                <a:gdLst/>
                <a:ahLst/>
                <a:cxnLst/>
                <a:rect l="0" t="0" r="0" b="0"/>
                <a:pathLst>
                  <a:path w="126743" h="328612">
                    <a:moveTo>
                      <a:pt x="74521" y="97361"/>
                    </a:moveTo>
                    <a:lnTo>
                      <a:pt x="82947" y="59465"/>
                    </a:lnTo>
                    <a:lnTo>
                      <a:pt x="83687" y="47257"/>
                    </a:lnTo>
                    <a:lnTo>
                      <a:pt x="78201" y="27383"/>
                    </a:lnTo>
                    <a:lnTo>
                      <a:pt x="73425" y="18772"/>
                    </a:lnTo>
                    <a:lnTo>
                      <a:pt x="58657" y="6049"/>
                    </a:lnTo>
                    <a:lnTo>
                      <a:pt x="49750" y="1000"/>
                    </a:lnTo>
                    <a:lnTo>
                      <a:pt x="41447" y="0"/>
                    </a:lnTo>
                    <a:lnTo>
                      <a:pt x="25912" y="5197"/>
                    </a:lnTo>
                    <a:lnTo>
                      <a:pt x="14277" y="18547"/>
                    </a:lnTo>
                    <a:lnTo>
                      <a:pt x="9517" y="27076"/>
                    </a:lnTo>
                    <a:lnTo>
                      <a:pt x="7384" y="46015"/>
                    </a:lnTo>
                    <a:lnTo>
                      <a:pt x="11562" y="66261"/>
                    </a:lnTo>
                    <a:lnTo>
                      <a:pt x="21305" y="87088"/>
                    </a:lnTo>
                    <a:lnTo>
                      <a:pt x="29580" y="94061"/>
                    </a:lnTo>
                    <a:lnTo>
                      <a:pt x="51393" y="101809"/>
                    </a:lnTo>
                    <a:lnTo>
                      <a:pt x="60285" y="100327"/>
                    </a:lnTo>
                    <a:lnTo>
                      <a:pt x="67396" y="95789"/>
                    </a:lnTo>
                    <a:lnTo>
                      <a:pt x="73320" y="89217"/>
                    </a:lnTo>
                    <a:lnTo>
                      <a:pt x="79635" y="87200"/>
                    </a:lnTo>
                    <a:lnTo>
                      <a:pt x="86210" y="88222"/>
                    </a:lnTo>
                    <a:lnTo>
                      <a:pt x="92960" y="91268"/>
                    </a:lnTo>
                    <a:lnTo>
                      <a:pt x="103614" y="110425"/>
                    </a:lnTo>
                    <a:lnTo>
                      <a:pt x="122645" y="171982"/>
                    </a:lnTo>
                    <a:lnTo>
                      <a:pt x="126742" y="225834"/>
                    </a:lnTo>
                    <a:lnTo>
                      <a:pt x="124298" y="264756"/>
                    </a:lnTo>
                    <a:lnTo>
                      <a:pt x="121900" y="276382"/>
                    </a:lnTo>
                    <a:lnTo>
                      <a:pt x="109773" y="295609"/>
                    </a:lnTo>
                    <a:lnTo>
                      <a:pt x="92554" y="310857"/>
                    </a:lnTo>
                    <a:lnTo>
                      <a:pt x="73073" y="321577"/>
                    </a:lnTo>
                    <a:lnTo>
                      <a:pt x="36503" y="328611"/>
                    </a:lnTo>
                    <a:lnTo>
                      <a:pt x="18983" y="327102"/>
                    </a:lnTo>
                    <a:lnTo>
                      <a:pt x="0" y="320926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Freeform 204"/>
              <p:cNvSpPr/>
              <p:nvPr/>
            </p:nvSpPr>
            <p:spPr>
              <a:xfrm>
                <a:off x="2290355" y="4005931"/>
                <a:ext cx="159690" cy="276796"/>
              </a:xfrm>
              <a:custGeom>
                <a:avLst/>
                <a:gdLst/>
                <a:ahLst/>
                <a:cxnLst/>
                <a:rect l="0" t="0" r="0" b="0"/>
                <a:pathLst>
                  <a:path w="159690" h="276796">
                    <a:moveTo>
                      <a:pt x="0" y="0"/>
                    </a:moveTo>
                    <a:lnTo>
                      <a:pt x="8426" y="37896"/>
                    </a:lnTo>
                    <a:lnTo>
                      <a:pt x="15859" y="89893"/>
                    </a:lnTo>
                    <a:lnTo>
                      <a:pt x="25334" y="137300"/>
                    </a:lnTo>
                    <a:lnTo>
                      <a:pt x="29981" y="188805"/>
                    </a:lnTo>
                    <a:lnTo>
                      <a:pt x="37685" y="235099"/>
                    </a:lnTo>
                    <a:lnTo>
                      <a:pt x="36952" y="234803"/>
                    </a:lnTo>
                    <a:lnTo>
                      <a:pt x="27277" y="208830"/>
                    </a:lnTo>
                    <a:lnTo>
                      <a:pt x="28717" y="174118"/>
                    </a:lnTo>
                    <a:lnTo>
                      <a:pt x="36815" y="153879"/>
                    </a:lnTo>
                    <a:lnTo>
                      <a:pt x="42287" y="145170"/>
                    </a:lnTo>
                    <a:lnTo>
                      <a:pt x="57829" y="132338"/>
                    </a:lnTo>
                    <a:lnTo>
                      <a:pt x="66942" y="127261"/>
                    </a:lnTo>
                    <a:lnTo>
                      <a:pt x="75383" y="126241"/>
                    </a:lnTo>
                    <a:lnTo>
                      <a:pt x="91070" y="131418"/>
                    </a:lnTo>
                    <a:lnTo>
                      <a:pt x="113203" y="153284"/>
                    </a:lnTo>
                    <a:lnTo>
                      <a:pt x="129092" y="182238"/>
                    </a:lnTo>
                    <a:lnTo>
                      <a:pt x="143481" y="242803"/>
                    </a:lnTo>
                    <a:lnTo>
                      <a:pt x="159689" y="276795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 205"/>
              <p:cNvSpPr/>
              <p:nvPr/>
            </p:nvSpPr>
            <p:spPr>
              <a:xfrm>
                <a:off x="890085" y="4463706"/>
                <a:ext cx="26945" cy="244858"/>
              </a:xfrm>
              <a:custGeom>
                <a:avLst/>
                <a:gdLst/>
                <a:ahLst/>
                <a:cxnLst/>
                <a:rect l="0" t="0" r="0" b="0"/>
                <a:pathLst>
                  <a:path w="26945" h="244858">
                    <a:moveTo>
                      <a:pt x="5652" y="0"/>
                    </a:moveTo>
                    <a:lnTo>
                      <a:pt x="0" y="16955"/>
                    </a:lnTo>
                    <a:lnTo>
                      <a:pt x="380" y="34742"/>
                    </a:lnTo>
                    <a:lnTo>
                      <a:pt x="10262" y="86379"/>
                    </a:lnTo>
                    <a:lnTo>
                      <a:pt x="15106" y="146216"/>
                    </a:lnTo>
                    <a:lnTo>
                      <a:pt x="19217" y="207453"/>
                    </a:lnTo>
                    <a:lnTo>
                      <a:pt x="26944" y="244857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Freeform 206"/>
              <p:cNvSpPr/>
              <p:nvPr/>
            </p:nvSpPr>
            <p:spPr>
              <a:xfrm>
                <a:off x="810570" y="4561739"/>
                <a:ext cx="170336" cy="19073"/>
              </a:xfrm>
              <a:custGeom>
                <a:avLst/>
                <a:gdLst/>
                <a:ahLst/>
                <a:cxnLst/>
                <a:rect l="0" t="0" r="0" b="0"/>
                <a:pathLst>
                  <a:path w="170336" h="19073">
                    <a:moveTo>
                      <a:pt x="170335" y="8427"/>
                    </a:moveTo>
                    <a:lnTo>
                      <a:pt x="132439" y="0"/>
                    </a:lnTo>
                    <a:lnTo>
                      <a:pt x="97202" y="1592"/>
                    </a:lnTo>
                    <a:lnTo>
                      <a:pt x="36633" y="8709"/>
                    </a:lnTo>
                    <a:lnTo>
                      <a:pt x="0" y="19072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1006709" y="4453061"/>
                <a:ext cx="123240" cy="223565"/>
              </a:xfrm>
              <a:custGeom>
                <a:avLst/>
                <a:gdLst/>
                <a:ahLst/>
                <a:cxnLst/>
                <a:rect l="0" t="0" r="0" b="0"/>
                <a:pathLst>
                  <a:path w="123240" h="223565">
                    <a:moveTo>
                      <a:pt x="6133" y="0"/>
                    </a:moveTo>
                    <a:lnTo>
                      <a:pt x="0" y="35179"/>
                    </a:lnTo>
                    <a:lnTo>
                      <a:pt x="4571" y="97855"/>
                    </a:lnTo>
                    <a:lnTo>
                      <a:pt x="11476" y="161538"/>
                    </a:lnTo>
                    <a:lnTo>
                      <a:pt x="15732" y="210217"/>
                    </a:lnTo>
                    <a:lnTo>
                      <a:pt x="16572" y="184083"/>
                    </a:lnTo>
                    <a:lnTo>
                      <a:pt x="16641" y="172403"/>
                    </a:lnTo>
                    <a:lnTo>
                      <a:pt x="23027" y="153117"/>
                    </a:lnTo>
                    <a:lnTo>
                      <a:pt x="28041" y="144661"/>
                    </a:lnTo>
                    <a:lnTo>
                      <a:pt x="36116" y="139024"/>
                    </a:lnTo>
                    <a:lnTo>
                      <a:pt x="57706" y="132761"/>
                    </a:lnTo>
                    <a:lnTo>
                      <a:pt x="67721" y="133457"/>
                    </a:lnTo>
                    <a:lnTo>
                      <a:pt x="85158" y="140538"/>
                    </a:lnTo>
                    <a:lnTo>
                      <a:pt x="97640" y="154727"/>
                    </a:lnTo>
                    <a:lnTo>
                      <a:pt x="117940" y="200655"/>
                    </a:lnTo>
                    <a:lnTo>
                      <a:pt x="123239" y="223564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1161885" y="4524938"/>
                <a:ext cx="149045" cy="154945"/>
              </a:xfrm>
              <a:custGeom>
                <a:avLst/>
                <a:gdLst/>
                <a:ahLst/>
                <a:cxnLst/>
                <a:rect l="0" t="0" r="0" b="0"/>
                <a:pathLst>
                  <a:path w="149045" h="154945">
                    <a:moveTo>
                      <a:pt x="0" y="77166"/>
                    </a:moveTo>
                    <a:lnTo>
                      <a:pt x="16955" y="82817"/>
                    </a:lnTo>
                    <a:lnTo>
                      <a:pt x="34742" y="82438"/>
                    </a:lnTo>
                    <a:lnTo>
                      <a:pt x="80728" y="72555"/>
                    </a:lnTo>
                    <a:lnTo>
                      <a:pt x="90488" y="66995"/>
                    </a:lnTo>
                    <a:lnTo>
                      <a:pt x="104487" y="51353"/>
                    </a:lnTo>
                    <a:lnTo>
                      <a:pt x="107510" y="42215"/>
                    </a:lnTo>
                    <a:lnTo>
                      <a:pt x="107715" y="22597"/>
                    </a:lnTo>
                    <a:lnTo>
                      <a:pt x="103748" y="14763"/>
                    </a:lnTo>
                    <a:lnTo>
                      <a:pt x="89877" y="2905"/>
                    </a:lnTo>
                    <a:lnTo>
                      <a:pt x="68729" y="0"/>
                    </a:lnTo>
                    <a:lnTo>
                      <a:pt x="44741" y="3835"/>
                    </a:lnTo>
                    <a:lnTo>
                      <a:pt x="22251" y="13425"/>
                    </a:lnTo>
                    <a:lnTo>
                      <a:pt x="14834" y="21660"/>
                    </a:lnTo>
                    <a:lnTo>
                      <a:pt x="6593" y="43428"/>
                    </a:lnTo>
                    <a:lnTo>
                      <a:pt x="7605" y="82284"/>
                    </a:lnTo>
                    <a:lnTo>
                      <a:pt x="15603" y="103492"/>
                    </a:lnTo>
                    <a:lnTo>
                      <a:pt x="40015" y="136384"/>
                    </a:lnTo>
                    <a:lnTo>
                      <a:pt x="66269" y="152805"/>
                    </a:lnTo>
                    <a:lnTo>
                      <a:pt x="86232" y="154944"/>
                    </a:lnTo>
                    <a:lnTo>
                      <a:pt x="149044" y="141041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1469011" y="4529349"/>
                <a:ext cx="140005" cy="154383"/>
              </a:xfrm>
              <a:custGeom>
                <a:avLst/>
                <a:gdLst/>
                <a:ahLst/>
                <a:cxnLst/>
                <a:rect l="0" t="0" r="0" b="0"/>
                <a:pathLst>
                  <a:path w="140005" h="154383">
                    <a:moveTo>
                      <a:pt x="140004" y="19524"/>
                    </a:moveTo>
                    <a:lnTo>
                      <a:pt x="128701" y="8222"/>
                    </a:lnTo>
                    <a:lnTo>
                      <a:pt x="110534" y="2672"/>
                    </a:lnTo>
                    <a:lnTo>
                      <a:pt x="47845" y="0"/>
                    </a:lnTo>
                    <a:lnTo>
                      <a:pt x="24523" y="4144"/>
                    </a:lnTo>
                    <a:lnTo>
                      <a:pt x="15701" y="9271"/>
                    </a:lnTo>
                    <a:lnTo>
                      <a:pt x="2745" y="24430"/>
                    </a:lnTo>
                    <a:lnTo>
                      <a:pt x="0" y="33441"/>
                    </a:lnTo>
                    <a:lnTo>
                      <a:pt x="104" y="52917"/>
                    </a:lnTo>
                    <a:lnTo>
                      <a:pt x="5337" y="59529"/>
                    </a:lnTo>
                    <a:lnTo>
                      <a:pt x="23768" y="66877"/>
                    </a:lnTo>
                    <a:lnTo>
                      <a:pt x="84669" y="75135"/>
                    </a:lnTo>
                    <a:lnTo>
                      <a:pt x="105948" y="82093"/>
                    </a:lnTo>
                    <a:lnTo>
                      <a:pt x="123291" y="93071"/>
                    </a:lnTo>
                    <a:lnTo>
                      <a:pt x="128862" y="101676"/>
                    </a:lnTo>
                    <a:lnTo>
                      <a:pt x="135052" y="123855"/>
                    </a:lnTo>
                    <a:lnTo>
                      <a:pt x="133154" y="132845"/>
                    </a:lnTo>
                    <a:lnTo>
                      <a:pt x="128340" y="140021"/>
                    </a:lnTo>
                    <a:lnTo>
                      <a:pt x="121582" y="145988"/>
                    </a:lnTo>
                    <a:lnTo>
                      <a:pt x="101456" y="152619"/>
                    </a:lnTo>
                    <a:lnTo>
                      <a:pt x="77922" y="154382"/>
                    </a:lnTo>
                    <a:lnTo>
                      <a:pt x="37053" y="145876"/>
                    </a:lnTo>
                    <a:lnTo>
                      <a:pt x="12253" y="13663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 210"/>
              <p:cNvSpPr/>
              <p:nvPr/>
            </p:nvSpPr>
            <p:spPr>
              <a:xfrm>
                <a:off x="1656029" y="4555457"/>
                <a:ext cx="144614" cy="142870"/>
              </a:xfrm>
              <a:custGeom>
                <a:avLst/>
                <a:gdLst/>
                <a:ahLst/>
                <a:cxnLst/>
                <a:rect l="0" t="0" r="0" b="0"/>
                <a:pathLst>
                  <a:path w="144614" h="142870">
                    <a:moveTo>
                      <a:pt x="70091" y="99876"/>
                    </a:moveTo>
                    <a:lnTo>
                      <a:pt x="75743" y="82922"/>
                    </a:lnTo>
                    <a:lnTo>
                      <a:pt x="73606" y="49771"/>
                    </a:lnTo>
                    <a:lnTo>
                      <a:pt x="65481" y="15635"/>
                    </a:lnTo>
                    <a:lnTo>
                      <a:pt x="58738" y="8228"/>
                    </a:lnTo>
                    <a:lnTo>
                      <a:pt x="38628" y="0"/>
                    </a:lnTo>
                    <a:lnTo>
                      <a:pt x="29006" y="1354"/>
                    </a:lnTo>
                    <a:lnTo>
                      <a:pt x="12007" y="12322"/>
                    </a:lnTo>
                    <a:lnTo>
                      <a:pt x="2875" y="32180"/>
                    </a:lnTo>
                    <a:lnTo>
                      <a:pt x="0" y="56777"/>
                    </a:lnTo>
                    <a:lnTo>
                      <a:pt x="10815" y="119465"/>
                    </a:lnTo>
                    <a:lnTo>
                      <a:pt x="16379" y="128312"/>
                    </a:lnTo>
                    <a:lnTo>
                      <a:pt x="32025" y="141298"/>
                    </a:lnTo>
                    <a:lnTo>
                      <a:pt x="41165" y="142869"/>
                    </a:lnTo>
                    <a:lnTo>
                      <a:pt x="60784" y="138304"/>
                    </a:lnTo>
                    <a:lnTo>
                      <a:pt x="68618" y="132592"/>
                    </a:lnTo>
                    <a:lnTo>
                      <a:pt x="80477" y="116783"/>
                    </a:lnTo>
                    <a:lnTo>
                      <a:pt x="83381" y="97927"/>
                    </a:lnTo>
                    <a:lnTo>
                      <a:pt x="82500" y="87931"/>
                    </a:lnTo>
                    <a:lnTo>
                      <a:pt x="83095" y="84815"/>
                    </a:lnTo>
                    <a:lnTo>
                      <a:pt x="84675" y="86287"/>
                    </a:lnTo>
                    <a:lnTo>
                      <a:pt x="90768" y="96202"/>
                    </a:lnTo>
                    <a:lnTo>
                      <a:pt x="101361" y="108495"/>
                    </a:lnTo>
                    <a:lnTo>
                      <a:pt x="108681" y="110354"/>
                    </a:lnTo>
                    <a:lnTo>
                      <a:pt x="126277" y="106110"/>
                    </a:lnTo>
                    <a:lnTo>
                      <a:pt x="136464" y="99492"/>
                    </a:lnTo>
                    <a:lnTo>
                      <a:pt x="144613" y="8923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Freeform 211"/>
              <p:cNvSpPr/>
              <p:nvPr/>
            </p:nvSpPr>
            <p:spPr>
              <a:xfrm>
                <a:off x="1811288" y="4557047"/>
                <a:ext cx="266150" cy="122725"/>
              </a:xfrm>
              <a:custGeom>
                <a:avLst/>
                <a:gdLst/>
                <a:ahLst/>
                <a:cxnLst/>
                <a:rect l="0" t="0" r="0" b="0"/>
                <a:pathLst>
                  <a:path w="266150" h="122725">
                    <a:moveTo>
                      <a:pt x="0" y="55703"/>
                    </a:moveTo>
                    <a:lnTo>
                      <a:pt x="5652" y="118488"/>
                    </a:lnTo>
                    <a:lnTo>
                      <a:pt x="6134" y="122400"/>
                    </a:lnTo>
                    <a:lnTo>
                      <a:pt x="5272" y="121460"/>
                    </a:lnTo>
                    <a:lnTo>
                      <a:pt x="3514" y="117284"/>
                    </a:lnTo>
                    <a:lnTo>
                      <a:pt x="1041" y="88801"/>
                    </a:lnTo>
                    <a:lnTo>
                      <a:pt x="5960" y="56047"/>
                    </a:lnTo>
                    <a:lnTo>
                      <a:pt x="12253" y="50017"/>
                    </a:lnTo>
                    <a:lnTo>
                      <a:pt x="21181" y="47181"/>
                    </a:lnTo>
                    <a:lnTo>
                      <a:pt x="31864" y="46473"/>
                    </a:lnTo>
                    <a:lnTo>
                      <a:pt x="40169" y="49550"/>
                    </a:lnTo>
                    <a:lnTo>
                      <a:pt x="52551" y="62431"/>
                    </a:lnTo>
                    <a:lnTo>
                      <a:pt x="56326" y="62554"/>
                    </a:lnTo>
                    <a:lnTo>
                      <a:pt x="58843" y="57905"/>
                    </a:lnTo>
                    <a:lnTo>
                      <a:pt x="64004" y="42487"/>
                    </a:lnTo>
                    <a:lnTo>
                      <a:pt x="74185" y="27749"/>
                    </a:lnTo>
                    <a:lnTo>
                      <a:pt x="81394" y="24055"/>
                    </a:lnTo>
                    <a:lnTo>
                      <a:pt x="98868" y="23105"/>
                    </a:lnTo>
                    <a:lnTo>
                      <a:pt x="106130" y="26874"/>
                    </a:lnTo>
                    <a:lnTo>
                      <a:pt x="117353" y="40524"/>
                    </a:lnTo>
                    <a:lnTo>
                      <a:pt x="128063" y="79604"/>
                    </a:lnTo>
                    <a:lnTo>
                      <a:pt x="132691" y="81100"/>
                    </a:lnTo>
                    <a:lnTo>
                      <a:pt x="185504" y="65774"/>
                    </a:lnTo>
                    <a:lnTo>
                      <a:pt x="209015" y="57813"/>
                    </a:lnTo>
                    <a:lnTo>
                      <a:pt x="227350" y="46389"/>
                    </a:lnTo>
                    <a:lnTo>
                      <a:pt x="232002" y="38848"/>
                    </a:lnTo>
                    <a:lnTo>
                      <a:pt x="234018" y="21005"/>
                    </a:lnTo>
                    <a:lnTo>
                      <a:pt x="230533" y="13645"/>
                    </a:lnTo>
                    <a:lnTo>
                      <a:pt x="217199" y="2312"/>
                    </a:lnTo>
                    <a:lnTo>
                      <a:pt x="208675" y="0"/>
                    </a:lnTo>
                    <a:lnTo>
                      <a:pt x="189741" y="586"/>
                    </a:lnTo>
                    <a:lnTo>
                      <a:pt x="182089" y="4763"/>
                    </a:lnTo>
                    <a:lnTo>
                      <a:pt x="170433" y="18869"/>
                    </a:lnTo>
                    <a:lnTo>
                      <a:pt x="157221" y="46760"/>
                    </a:lnTo>
                    <a:lnTo>
                      <a:pt x="155832" y="67106"/>
                    </a:lnTo>
                    <a:lnTo>
                      <a:pt x="160341" y="86794"/>
                    </a:lnTo>
                    <a:lnTo>
                      <a:pt x="170230" y="103430"/>
                    </a:lnTo>
                    <a:lnTo>
                      <a:pt x="185666" y="115556"/>
                    </a:lnTo>
                    <a:lnTo>
                      <a:pt x="194750" y="120446"/>
                    </a:lnTo>
                    <a:lnTo>
                      <a:pt x="217462" y="122724"/>
                    </a:lnTo>
                    <a:lnTo>
                      <a:pt x="266149" y="119578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2183896" y="4538537"/>
                <a:ext cx="91515" cy="205038"/>
              </a:xfrm>
              <a:custGeom>
                <a:avLst/>
                <a:gdLst/>
                <a:ahLst/>
                <a:cxnLst/>
                <a:rect l="0" t="0" r="0" b="0"/>
                <a:pathLst>
                  <a:path w="91515" h="205038">
                    <a:moveTo>
                      <a:pt x="0" y="74212"/>
                    </a:moveTo>
                    <a:lnTo>
                      <a:pt x="14817" y="129969"/>
                    </a:lnTo>
                    <a:lnTo>
                      <a:pt x="32020" y="190249"/>
                    </a:lnTo>
                    <a:lnTo>
                      <a:pt x="36706" y="205037"/>
                    </a:lnTo>
                    <a:lnTo>
                      <a:pt x="17375" y="147608"/>
                    </a:lnTo>
                    <a:lnTo>
                      <a:pt x="8378" y="86930"/>
                    </a:lnTo>
                    <a:lnTo>
                      <a:pt x="1655" y="37032"/>
                    </a:lnTo>
                    <a:lnTo>
                      <a:pt x="7044" y="15893"/>
                    </a:lnTo>
                    <a:lnTo>
                      <a:pt x="11793" y="6944"/>
                    </a:lnTo>
                    <a:lnTo>
                      <a:pt x="18508" y="2161"/>
                    </a:lnTo>
                    <a:lnTo>
                      <a:pt x="26533" y="154"/>
                    </a:lnTo>
                    <a:lnTo>
                      <a:pt x="35432" y="0"/>
                    </a:lnTo>
                    <a:lnTo>
                      <a:pt x="51628" y="6137"/>
                    </a:lnTo>
                    <a:lnTo>
                      <a:pt x="81302" y="29353"/>
                    </a:lnTo>
                    <a:lnTo>
                      <a:pt x="89364" y="49150"/>
                    </a:lnTo>
                    <a:lnTo>
                      <a:pt x="91514" y="61053"/>
                    </a:lnTo>
                    <a:lnTo>
                      <a:pt x="87594" y="80587"/>
                    </a:lnTo>
                    <a:lnTo>
                      <a:pt x="83236" y="89108"/>
                    </a:lnTo>
                    <a:lnTo>
                      <a:pt x="68931" y="101730"/>
                    </a:lnTo>
                    <a:lnTo>
                      <a:pt x="10646" y="127442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2308470" y="4559520"/>
                <a:ext cx="101987" cy="109042"/>
              </a:xfrm>
              <a:custGeom>
                <a:avLst/>
                <a:gdLst/>
                <a:ahLst/>
                <a:cxnLst/>
                <a:rect l="0" t="0" r="0" b="0"/>
                <a:pathLst>
                  <a:path w="101987" h="109042">
                    <a:moveTo>
                      <a:pt x="67052" y="10646"/>
                    </a:moveTo>
                    <a:lnTo>
                      <a:pt x="35421" y="20327"/>
                    </a:lnTo>
                    <a:lnTo>
                      <a:pt x="19085" y="31115"/>
                    </a:lnTo>
                    <a:lnTo>
                      <a:pt x="7093" y="46949"/>
                    </a:lnTo>
                    <a:lnTo>
                      <a:pt x="2239" y="56140"/>
                    </a:lnTo>
                    <a:lnTo>
                      <a:pt x="0" y="75815"/>
                    </a:lnTo>
                    <a:lnTo>
                      <a:pt x="1059" y="86030"/>
                    </a:lnTo>
                    <a:lnTo>
                      <a:pt x="5313" y="94022"/>
                    </a:lnTo>
                    <a:lnTo>
                      <a:pt x="19504" y="106058"/>
                    </a:lnTo>
                    <a:lnTo>
                      <a:pt x="40794" y="109041"/>
                    </a:lnTo>
                    <a:lnTo>
                      <a:pt x="63662" y="105241"/>
                    </a:lnTo>
                    <a:lnTo>
                      <a:pt x="81711" y="95666"/>
                    </a:lnTo>
                    <a:lnTo>
                      <a:pt x="94465" y="80370"/>
                    </a:lnTo>
                    <a:lnTo>
                      <a:pt x="99522" y="71323"/>
                    </a:lnTo>
                    <a:lnTo>
                      <a:pt x="101986" y="51808"/>
                    </a:lnTo>
                    <a:lnTo>
                      <a:pt x="97956" y="32489"/>
                    </a:lnTo>
                    <a:lnTo>
                      <a:pt x="77698" y="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2481982" y="4580812"/>
                <a:ext cx="15794" cy="127752"/>
              </a:xfrm>
              <a:custGeom>
                <a:avLst/>
                <a:gdLst/>
                <a:ahLst/>
                <a:cxnLst/>
                <a:rect l="0" t="0" r="0" b="0"/>
                <a:pathLst>
                  <a:path w="15794" h="127752">
                    <a:moveTo>
                      <a:pt x="0" y="0"/>
                    </a:moveTo>
                    <a:lnTo>
                      <a:pt x="3154" y="43168"/>
                    </a:lnTo>
                    <a:lnTo>
                      <a:pt x="15793" y="94708"/>
                    </a:lnTo>
                    <a:lnTo>
                      <a:pt x="10646" y="127751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2460690" y="4484998"/>
                <a:ext cx="1" cy="10647"/>
              </a:xfrm>
              <a:custGeom>
                <a:avLst/>
                <a:gdLst/>
                <a:ahLst/>
                <a:cxnLst/>
                <a:rect l="0" t="0" r="0" b="0"/>
                <a:pathLst>
                  <a:path w="1" h="10647">
                    <a:moveTo>
                      <a:pt x="0" y="0"/>
                    </a:moveTo>
                    <a:lnTo>
                      <a:pt x="0" y="10646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2547338" y="4553503"/>
                <a:ext cx="83688" cy="144415"/>
              </a:xfrm>
              <a:custGeom>
                <a:avLst/>
                <a:gdLst/>
                <a:ahLst/>
                <a:cxnLst/>
                <a:rect l="0" t="0" r="0" b="0"/>
                <a:pathLst>
                  <a:path w="83688" h="144415">
                    <a:moveTo>
                      <a:pt x="9166" y="80539"/>
                    </a:moveTo>
                    <a:lnTo>
                      <a:pt x="9166" y="105072"/>
                    </a:lnTo>
                    <a:lnTo>
                      <a:pt x="6011" y="77324"/>
                    </a:lnTo>
                    <a:lnTo>
                      <a:pt x="0" y="31668"/>
                    </a:lnTo>
                    <a:lnTo>
                      <a:pt x="5486" y="11109"/>
                    </a:lnTo>
                    <a:lnTo>
                      <a:pt x="10261" y="2314"/>
                    </a:lnTo>
                    <a:lnTo>
                      <a:pt x="15810" y="0"/>
                    </a:lnTo>
                    <a:lnTo>
                      <a:pt x="21876" y="2006"/>
                    </a:lnTo>
                    <a:lnTo>
                      <a:pt x="28285" y="6891"/>
                    </a:lnTo>
                    <a:lnTo>
                      <a:pt x="42957" y="30722"/>
                    </a:lnTo>
                    <a:lnTo>
                      <a:pt x="65795" y="91484"/>
                    </a:lnTo>
                    <a:lnTo>
                      <a:pt x="83687" y="144414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Freeform 217"/>
              <p:cNvSpPr/>
              <p:nvPr/>
            </p:nvSpPr>
            <p:spPr>
              <a:xfrm>
                <a:off x="2625374" y="4357247"/>
                <a:ext cx="37590" cy="308733"/>
              </a:xfrm>
              <a:custGeom>
                <a:avLst/>
                <a:gdLst/>
                <a:ahLst/>
                <a:cxnLst/>
                <a:rect l="0" t="0" r="0" b="0"/>
                <a:pathLst>
                  <a:path w="37590" h="308733">
                    <a:moveTo>
                      <a:pt x="5651" y="0"/>
                    </a:moveTo>
                    <a:lnTo>
                      <a:pt x="0" y="16955"/>
                    </a:lnTo>
                    <a:lnTo>
                      <a:pt x="2137" y="50105"/>
                    </a:lnTo>
                    <a:lnTo>
                      <a:pt x="12273" y="104878"/>
                    </a:lnTo>
                    <a:lnTo>
                      <a:pt x="18656" y="165116"/>
                    </a:lnTo>
                    <a:lnTo>
                      <a:pt x="30958" y="223191"/>
                    </a:lnTo>
                    <a:lnTo>
                      <a:pt x="36279" y="285702"/>
                    </a:lnTo>
                    <a:lnTo>
                      <a:pt x="37589" y="308732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Freeform 218"/>
              <p:cNvSpPr/>
              <p:nvPr/>
            </p:nvSpPr>
            <p:spPr>
              <a:xfrm>
                <a:off x="2513920" y="4389185"/>
                <a:ext cx="202273" cy="74522"/>
              </a:xfrm>
              <a:custGeom>
                <a:avLst/>
                <a:gdLst/>
                <a:ahLst/>
                <a:cxnLst/>
                <a:rect l="0" t="0" r="0" b="0"/>
                <a:pathLst>
                  <a:path w="202273" h="74522">
                    <a:moveTo>
                      <a:pt x="202272" y="74521"/>
                    </a:moveTo>
                    <a:lnTo>
                      <a:pt x="184091" y="58705"/>
                    </a:lnTo>
                    <a:lnTo>
                      <a:pt x="131753" y="39289"/>
                    </a:lnTo>
                    <a:lnTo>
                      <a:pt x="77459" y="31024"/>
                    </a:lnTo>
                    <a:lnTo>
                      <a:pt x="27479" y="12218"/>
                    </a:lnTo>
                    <a:lnTo>
                      <a:pt x="0" y="0"/>
                    </a:lnTo>
                  </a:path>
                </a:pathLst>
              </a:custGeom>
              <a:ln w="3848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9" name="Group 238"/>
          <p:cNvGrpSpPr/>
          <p:nvPr/>
        </p:nvGrpSpPr>
        <p:grpSpPr>
          <a:xfrm>
            <a:off x="3009773" y="3362832"/>
            <a:ext cx="1926209" cy="1395732"/>
            <a:chOff x="3009773" y="3362832"/>
            <a:chExt cx="1926209" cy="1395732"/>
          </a:xfrm>
        </p:grpSpPr>
        <p:cxnSp>
          <p:nvCxnSpPr>
            <p:cNvPr id="222" name="Straight Connector 221"/>
            <p:cNvCxnSpPr/>
            <p:nvPr/>
          </p:nvCxnSpPr>
          <p:spPr>
            <a:xfrm flipH="1">
              <a:off x="3009773" y="3732784"/>
              <a:ext cx="1926209" cy="714756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>
              <a:off x="3171571" y="3679825"/>
              <a:ext cx="1680590" cy="876934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6" name="Group 225"/>
            <p:cNvGrpSpPr/>
            <p:nvPr/>
          </p:nvGrpSpPr>
          <p:grpSpPr>
            <a:xfrm>
              <a:off x="3333211" y="3362832"/>
              <a:ext cx="155977" cy="495874"/>
              <a:chOff x="3333211" y="3362832"/>
              <a:chExt cx="155977" cy="495874"/>
            </a:xfrm>
          </p:grpSpPr>
          <p:sp>
            <p:nvSpPr>
              <p:cNvPr id="224" name="Freeform 223"/>
              <p:cNvSpPr/>
              <p:nvPr/>
            </p:nvSpPr>
            <p:spPr>
              <a:xfrm>
                <a:off x="3333211" y="3741923"/>
                <a:ext cx="113360" cy="116783"/>
              </a:xfrm>
              <a:custGeom>
                <a:avLst/>
                <a:gdLst/>
                <a:ahLst/>
                <a:cxnLst/>
                <a:rect l="0" t="0" r="0" b="0"/>
                <a:pathLst>
                  <a:path w="113360" h="116783">
                    <a:moveTo>
                      <a:pt x="88430" y="27157"/>
                    </a:moveTo>
                    <a:lnTo>
                      <a:pt x="69135" y="20725"/>
                    </a:lnTo>
                    <a:lnTo>
                      <a:pt x="48892" y="24747"/>
                    </a:lnTo>
                    <a:lnTo>
                      <a:pt x="37840" y="29589"/>
                    </a:lnTo>
                    <a:lnTo>
                      <a:pt x="30472" y="38202"/>
                    </a:lnTo>
                    <a:lnTo>
                      <a:pt x="22285" y="62130"/>
                    </a:lnTo>
                    <a:lnTo>
                      <a:pt x="24109" y="99444"/>
                    </a:lnTo>
                    <a:lnTo>
                      <a:pt x="30741" y="107657"/>
                    </a:lnTo>
                    <a:lnTo>
                      <a:pt x="52470" y="116782"/>
                    </a:lnTo>
                    <a:lnTo>
                      <a:pt x="63110" y="116523"/>
                    </a:lnTo>
                    <a:lnTo>
                      <a:pt x="82113" y="109055"/>
                    </a:lnTo>
                    <a:lnTo>
                      <a:pt x="107947" y="89714"/>
                    </a:lnTo>
                    <a:lnTo>
                      <a:pt x="112211" y="80977"/>
                    </a:lnTo>
                    <a:lnTo>
                      <a:pt x="113359" y="60500"/>
                    </a:lnTo>
                    <a:lnTo>
                      <a:pt x="106436" y="26267"/>
                    </a:lnTo>
                    <a:lnTo>
                      <a:pt x="100434" y="17140"/>
                    </a:lnTo>
                    <a:lnTo>
                      <a:pt x="82996" y="3410"/>
                    </a:lnTo>
                    <a:lnTo>
                      <a:pt x="61784" y="0"/>
                    </a:lnTo>
                    <a:lnTo>
                      <a:pt x="50473" y="975"/>
                    </a:lnTo>
                    <a:lnTo>
                      <a:pt x="30726" y="9239"/>
                    </a:lnTo>
                    <a:lnTo>
                      <a:pt x="21690" y="15212"/>
                    </a:lnTo>
                    <a:lnTo>
                      <a:pt x="8062" y="32617"/>
                    </a:lnTo>
                    <a:lnTo>
                      <a:pt x="2543" y="42913"/>
                    </a:lnTo>
                    <a:lnTo>
                      <a:pt x="0" y="65122"/>
                    </a:lnTo>
                    <a:lnTo>
                      <a:pt x="4704" y="87108"/>
                    </a:lnTo>
                    <a:lnTo>
                      <a:pt x="15769" y="105854"/>
                    </a:lnTo>
                    <a:lnTo>
                      <a:pt x="23835" y="110584"/>
                    </a:lnTo>
                    <a:lnTo>
                      <a:pt x="43567" y="112249"/>
                    </a:lnTo>
                    <a:lnTo>
                      <a:pt x="77381" y="105618"/>
                    </a:lnTo>
                    <a:lnTo>
                      <a:pt x="86449" y="99657"/>
                    </a:lnTo>
                    <a:lnTo>
                      <a:pt x="100113" y="82264"/>
                    </a:lnTo>
                    <a:lnTo>
                      <a:pt x="103495" y="61073"/>
                    </a:lnTo>
                    <a:lnTo>
                      <a:pt x="102512" y="49768"/>
                    </a:lnTo>
                    <a:lnTo>
                      <a:pt x="97818" y="40884"/>
                    </a:lnTo>
                    <a:lnTo>
                      <a:pt x="81833" y="27424"/>
                    </a:lnTo>
                    <a:lnTo>
                      <a:pt x="71916" y="24643"/>
                    </a:lnTo>
                    <a:lnTo>
                      <a:pt x="50128" y="25142"/>
                    </a:lnTo>
                    <a:lnTo>
                      <a:pt x="30573" y="33441"/>
                    </a:lnTo>
                    <a:lnTo>
                      <a:pt x="21588" y="39424"/>
                    </a:lnTo>
                    <a:lnTo>
                      <a:pt x="11606" y="53250"/>
                    </a:lnTo>
                    <a:lnTo>
                      <a:pt x="3620" y="75619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Freeform 224"/>
              <p:cNvSpPr/>
              <p:nvPr/>
            </p:nvSpPr>
            <p:spPr>
              <a:xfrm>
                <a:off x="3386624" y="3362832"/>
                <a:ext cx="102564" cy="235909"/>
              </a:xfrm>
              <a:custGeom>
                <a:avLst/>
                <a:gdLst/>
                <a:ahLst/>
                <a:cxnLst/>
                <a:rect l="0" t="0" r="0" b="0"/>
                <a:pathLst>
                  <a:path w="102564" h="235909">
                    <a:moveTo>
                      <a:pt x="10785" y="79126"/>
                    </a:moveTo>
                    <a:lnTo>
                      <a:pt x="4354" y="98421"/>
                    </a:lnTo>
                    <a:lnTo>
                      <a:pt x="9008" y="165944"/>
                    </a:lnTo>
                    <a:lnTo>
                      <a:pt x="9205" y="235547"/>
                    </a:lnTo>
                    <a:lnTo>
                      <a:pt x="7039" y="235908"/>
                    </a:lnTo>
                    <a:lnTo>
                      <a:pt x="4250" y="232110"/>
                    </a:lnTo>
                    <a:lnTo>
                      <a:pt x="4740" y="217120"/>
                    </a:lnTo>
                    <a:lnTo>
                      <a:pt x="6752" y="196996"/>
                    </a:lnTo>
                    <a:lnTo>
                      <a:pt x="0" y="132839"/>
                    </a:lnTo>
                    <a:lnTo>
                      <a:pt x="278" y="71837"/>
                    </a:lnTo>
                    <a:lnTo>
                      <a:pt x="9766" y="33439"/>
                    </a:lnTo>
                    <a:lnTo>
                      <a:pt x="22000" y="13499"/>
                    </a:lnTo>
                    <a:lnTo>
                      <a:pt x="31723" y="7105"/>
                    </a:lnTo>
                    <a:lnTo>
                      <a:pt x="56887" y="0"/>
                    </a:lnTo>
                    <a:lnTo>
                      <a:pt x="68444" y="2144"/>
                    </a:lnTo>
                    <a:lnTo>
                      <a:pt x="88463" y="15295"/>
                    </a:lnTo>
                    <a:lnTo>
                      <a:pt x="99157" y="38192"/>
                    </a:lnTo>
                    <a:lnTo>
                      <a:pt x="102563" y="64971"/>
                    </a:lnTo>
                    <a:lnTo>
                      <a:pt x="99589" y="90335"/>
                    </a:lnTo>
                    <a:lnTo>
                      <a:pt x="90191" y="111480"/>
                    </a:lnTo>
                    <a:lnTo>
                      <a:pt x="83915" y="120888"/>
                    </a:lnTo>
                    <a:lnTo>
                      <a:pt x="66172" y="134931"/>
                    </a:lnTo>
                    <a:lnTo>
                      <a:pt x="22901" y="151819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1" name="Group 230"/>
            <p:cNvGrpSpPr/>
            <p:nvPr/>
          </p:nvGrpSpPr>
          <p:grpSpPr>
            <a:xfrm>
              <a:off x="4568880" y="4096202"/>
              <a:ext cx="306639" cy="384013"/>
              <a:chOff x="4568880" y="4096202"/>
              <a:chExt cx="306639" cy="384013"/>
            </a:xfrm>
          </p:grpSpPr>
          <p:sp>
            <p:nvSpPr>
              <p:cNvPr id="227" name="Freeform 226"/>
              <p:cNvSpPr/>
              <p:nvPr/>
            </p:nvSpPr>
            <p:spPr>
              <a:xfrm>
                <a:off x="4568880" y="4384620"/>
                <a:ext cx="100530" cy="95595"/>
              </a:xfrm>
              <a:custGeom>
                <a:avLst/>
                <a:gdLst/>
                <a:ahLst/>
                <a:cxnLst/>
                <a:rect l="0" t="0" r="0" b="0"/>
                <a:pathLst>
                  <a:path w="100530" h="95595">
                    <a:moveTo>
                      <a:pt x="52210" y="26589"/>
                    </a:moveTo>
                    <a:lnTo>
                      <a:pt x="39346" y="13725"/>
                    </a:lnTo>
                    <a:lnTo>
                      <a:pt x="31519" y="11281"/>
                    </a:lnTo>
                    <a:lnTo>
                      <a:pt x="12051" y="12157"/>
                    </a:lnTo>
                    <a:lnTo>
                      <a:pt x="6591" y="18314"/>
                    </a:lnTo>
                    <a:lnTo>
                      <a:pt x="4114" y="39514"/>
                    </a:lnTo>
                    <a:lnTo>
                      <a:pt x="8030" y="48667"/>
                    </a:lnTo>
                    <a:lnTo>
                      <a:pt x="23151" y="62427"/>
                    </a:lnTo>
                    <a:lnTo>
                      <a:pt x="32837" y="65289"/>
                    </a:lnTo>
                    <a:lnTo>
                      <a:pt x="54369" y="64879"/>
                    </a:lnTo>
                    <a:lnTo>
                      <a:pt x="63072" y="60192"/>
                    </a:lnTo>
                    <a:lnTo>
                      <a:pt x="76333" y="44216"/>
                    </a:lnTo>
                    <a:lnTo>
                      <a:pt x="77715" y="35648"/>
                    </a:lnTo>
                    <a:lnTo>
                      <a:pt x="75944" y="27243"/>
                    </a:lnTo>
                    <a:lnTo>
                      <a:pt x="72071" y="18948"/>
                    </a:lnTo>
                    <a:lnTo>
                      <a:pt x="56998" y="6141"/>
                    </a:lnTo>
                    <a:lnTo>
                      <a:pt x="47325" y="841"/>
                    </a:lnTo>
                    <a:lnTo>
                      <a:pt x="38184" y="0"/>
                    </a:lnTo>
                    <a:lnTo>
                      <a:pt x="20847" y="6246"/>
                    </a:lnTo>
                    <a:lnTo>
                      <a:pt x="7758" y="21585"/>
                    </a:lnTo>
                    <a:lnTo>
                      <a:pt x="2382" y="31330"/>
                    </a:lnTo>
                    <a:lnTo>
                      <a:pt x="0" y="52927"/>
                    </a:lnTo>
                    <a:lnTo>
                      <a:pt x="1249" y="64340"/>
                    </a:lnTo>
                    <a:lnTo>
                      <a:pt x="6120" y="73295"/>
                    </a:lnTo>
                    <a:lnTo>
                      <a:pt x="22302" y="86835"/>
                    </a:lnTo>
                    <a:lnTo>
                      <a:pt x="60550" y="95594"/>
                    </a:lnTo>
                    <a:lnTo>
                      <a:pt x="72577" y="92785"/>
                    </a:lnTo>
                    <a:lnTo>
                      <a:pt x="93121" y="78894"/>
                    </a:lnTo>
                    <a:lnTo>
                      <a:pt x="98331" y="69536"/>
                    </a:lnTo>
                    <a:lnTo>
                      <a:pt x="100529" y="48369"/>
                    </a:lnTo>
                    <a:lnTo>
                      <a:pt x="93428" y="29089"/>
                    </a:lnTo>
                    <a:lnTo>
                      <a:pt x="87766" y="20178"/>
                    </a:lnTo>
                    <a:lnTo>
                      <a:pt x="70705" y="6688"/>
                    </a:lnTo>
                    <a:lnTo>
                      <a:pt x="60501" y="1205"/>
                    </a:lnTo>
                    <a:lnTo>
                      <a:pt x="51006" y="243"/>
                    </a:lnTo>
                    <a:lnTo>
                      <a:pt x="33277" y="6354"/>
                    </a:lnTo>
                    <a:lnTo>
                      <a:pt x="8159" y="31363"/>
                    </a:lnTo>
                    <a:lnTo>
                      <a:pt x="3996" y="41887"/>
                    </a:lnTo>
                    <a:lnTo>
                      <a:pt x="2960" y="64350"/>
                    </a:lnTo>
                    <a:lnTo>
                      <a:pt x="7261" y="73302"/>
                    </a:lnTo>
                    <a:lnTo>
                      <a:pt x="22809" y="86838"/>
                    </a:lnTo>
                    <a:lnTo>
                      <a:pt x="31263" y="88294"/>
                    </a:lnTo>
                    <a:lnTo>
                      <a:pt x="39591" y="86572"/>
                    </a:lnTo>
                    <a:lnTo>
                      <a:pt x="76441" y="62935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Freeform 227"/>
              <p:cNvSpPr/>
              <p:nvPr/>
            </p:nvSpPr>
            <p:spPr>
              <a:xfrm>
                <a:off x="4694474" y="4144665"/>
                <a:ext cx="72004" cy="218082"/>
              </a:xfrm>
              <a:custGeom>
                <a:avLst/>
                <a:gdLst/>
                <a:ahLst/>
                <a:cxnLst/>
                <a:rect l="0" t="0" r="0" b="0"/>
                <a:pathLst>
                  <a:path w="72004" h="218082">
                    <a:moveTo>
                      <a:pt x="35656" y="0"/>
                    </a:moveTo>
                    <a:lnTo>
                      <a:pt x="14991" y="61997"/>
                    </a:lnTo>
                    <a:lnTo>
                      <a:pt x="2806" y="112911"/>
                    </a:lnTo>
                    <a:lnTo>
                      <a:pt x="0" y="174422"/>
                    </a:lnTo>
                    <a:lnTo>
                      <a:pt x="3808" y="186283"/>
                    </a:lnTo>
                    <a:lnTo>
                      <a:pt x="10386" y="195536"/>
                    </a:lnTo>
                    <a:lnTo>
                      <a:pt x="18809" y="203051"/>
                    </a:lnTo>
                    <a:lnTo>
                      <a:pt x="38938" y="211401"/>
                    </a:lnTo>
                    <a:lnTo>
                      <a:pt x="72003" y="218081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Freeform 228"/>
              <p:cNvSpPr/>
              <p:nvPr/>
            </p:nvSpPr>
            <p:spPr>
              <a:xfrm>
                <a:off x="4754362" y="4217359"/>
                <a:ext cx="72694" cy="24232"/>
              </a:xfrm>
              <a:custGeom>
                <a:avLst/>
                <a:gdLst/>
                <a:ahLst/>
                <a:cxnLst/>
                <a:rect l="0" t="0" r="0" b="0"/>
                <a:pathLst>
                  <a:path w="72694" h="24232">
                    <a:moveTo>
                      <a:pt x="72693" y="24231"/>
                    </a:moveTo>
                    <a:lnTo>
                      <a:pt x="46966" y="24231"/>
                    </a:lnTo>
                    <a:lnTo>
                      <a:pt x="27156" y="17051"/>
                    </a:lnTo>
                    <a:lnTo>
                      <a:pt x="0" y="0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Freeform 229"/>
              <p:cNvSpPr/>
              <p:nvPr/>
            </p:nvSpPr>
            <p:spPr>
              <a:xfrm>
                <a:off x="4754362" y="4096202"/>
                <a:ext cx="121157" cy="24232"/>
              </a:xfrm>
              <a:custGeom>
                <a:avLst/>
                <a:gdLst/>
                <a:ahLst/>
                <a:cxnLst/>
                <a:rect l="0" t="0" r="0" b="0"/>
                <a:pathLst>
                  <a:path w="121157" h="24232">
                    <a:moveTo>
                      <a:pt x="121156" y="24231"/>
                    </a:moveTo>
                    <a:lnTo>
                      <a:pt x="57813" y="4913"/>
                    </a:lnTo>
                    <a:lnTo>
                      <a:pt x="0" y="0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5" name="Group 234"/>
            <p:cNvGrpSpPr/>
            <p:nvPr/>
          </p:nvGrpSpPr>
          <p:grpSpPr>
            <a:xfrm>
              <a:off x="3163737" y="4290053"/>
              <a:ext cx="241537" cy="468511"/>
              <a:chOff x="3163737" y="4290053"/>
              <a:chExt cx="241537" cy="468511"/>
            </a:xfrm>
          </p:grpSpPr>
          <p:sp>
            <p:nvSpPr>
              <p:cNvPr id="232" name="Freeform 231"/>
              <p:cNvSpPr/>
              <p:nvPr/>
            </p:nvSpPr>
            <p:spPr>
              <a:xfrm>
                <a:off x="3163737" y="4290053"/>
                <a:ext cx="104099" cy="145177"/>
              </a:xfrm>
              <a:custGeom>
                <a:avLst/>
                <a:gdLst/>
                <a:ahLst/>
                <a:cxnLst/>
                <a:rect l="0" t="0" r="0" b="0"/>
                <a:pathLst>
                  <a:path w="104099" h="145177">
                    <a:moveTo>
                      <a:pt x="51938" y="24231"/>
                    </a:moveTo>
                    <a:lnTo>
                      <a:pt x="32643" y="37094"/>
                    </a:lnTo>
                    <a:lnTo>
                      <a:pt x="19580" y="54180"/>
                    </a:lnTo>
                    <a:lnTo>
                      <a:pt x="14212" y="64390"/>
                    </a:lnTo>
                    <a:lnTo>
                      <a:pt x="11837" y="90093"/>
                    </a:lnTo>
                    <a:lnTo>
                      <a:pt x="16615" y="116774"/>
                    </a:lnTo>
                    <a:lnTo>
                      <a:pt x="27714" y="137606"/>
                    </a:lnTo>
                    <a:lnTo>
                      <a:pt x="35788" y="142893"/>
                    </a:lnTo>
                    <a:lnTo>
                      <a:pt x="55530" y="145176"/>
                    </a:lnTo>
                    <a:lnTo>
                      <a:pt x="65102" y="141208"/>
                    </a:lnTo>
                    <a:lnTo>
                      <a:pt x="82918" y="126030"/>
                    </a:lnTo>
                    <a:lnTo>
                      <a:pt x="101653" y="94779"/>
                    </a:lnTo>
                    <a:lnTo>
                      <a:pt x="104098" y="68150"/>
                    </a:lnTo>
                    <a:lnTo>
                      <a:pt x="99352" y="39712"/>
                    </a:lnTo>
                    <a:lnTo>
                      <a:pt x="88268" y="13611"/>
                    </a:lnTo>
                    <a:lnTo>
                      <a:pt x="78850" y="6382"/>
                    </a:lnTo>
                    <a:lnTo>
                      <a:pt x="54028" y="1939"/>
                    </a:lnTo>
                    <a:lnTo>
                      <a:pt x="32226" y="8041"/>
                    </a:lnTo>
                    <a:lnTo>
                      <a:pt x="22642" y="13438"/>
                    </a:lnTo>
                    <a:lnTo>
                      <a:pt x="8405" y="30203"/>
                    </a:lnTo>
                    <a:lnTo>
                      <a:pt x="2723" y="40328"/>
                    </a:lnTo>
                    <a:lnTo>
                      <a:pt x="0" y="62347"/>
                    </a:lnTo>
                    <a:lnTo>
                      <a:pt x="9221" y="109390"/>
                    </a:lnTo>
                    <a:lnTo>
                      <a:pt x="15383" y="116005"/>
                    </a:lnTo>
                    <a:lnTo>
                      <a:pt x="23529" y="119068"/>
                    </a:lnTo>
                    <a:lnTo>
                      <a:pt x="32999" y="119764"/>
                    </a:lnTo>
                    <a:lnTo>
                      <a:pt x="50701" y="113358"/>
                    </a:lnTo>
                    <a:lnTo>
                      <a:pt x="59191" y="107880"/>
                    </a:lnTo>
                    <a:lnTo>
                      <a:pt x="72213" y="91024"/>
                    </a:lnTo>
                    <a:lnTo>
                      <a:pt x="81142" y="68725"/>
                    </a:lnTo>
                    <a:lnTo>
                      <a:pt x="85111" y="40865"/>
                    </a:lnTo>
                    <a:lnTo>
                      <a:pt x="82130" y="29936"/>
                    </a:lnTo>
                    <a:lnTo>
                      <a:pt x="76105" y="21303"/>
                    </a:lnTo>
                    <a:lnTo>
                      <a:pt x="61333" y="9468"/>
                    </a:lnTo>
                    <a:lnTo>
                      <a:pt x="39823" y="0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Freeform 232"/>
              <p:cNvSpPr/>
              <p:nvPr/>
            </p:nvSpPr>
            <p:spPr>
              <a:xfrm>
                <a:off x="3194202" y="4508134"/>
                <a:ext cx="211072" cy="250430"/>
              </a:xfrm>
              <a:custGeom>
                <a:avLst/>
                <a:gdLst/>
                <a:ahLst/>
                <a:cxnLst/>
                <a:rect l="0" t="0" r="0" b="0"/>
                <a:pathLst>
                  <a:path w="211072" h="250430">
                    <a:moveTo>
                      <a:pt x="94167" y="24231"/>
                    </a:moveTo>
                    <a:lnTo>
                      <a:pt x="74872" y="17800"/>
                    </a:lnTo>
                    <a:lnTo>
                      <a:pt x="54629" y="21822"/>
                    </a:lnTo>
                    <a:lnTo>
                      <a:pt x="43577" y="26663"/>
                    </a:lnTo>
                    <a:lnTo>
                      <a:pt x="27708" y="42813"/>
                    </a:lnTo>
                    <a:lnTo>
                      <a:pt x="6551" y="86087"/>
                    </a:lnTo>
                    <a:lnTo>
                      <a:pt x="0" y="127967"/>
                    </a:lnTo>
                    <a:lnTo>
                      <a:pt x="4491" y="174479"/>
                    </a:lnTo>
                    <a:lnTo>
                      <a:pt x="20780" y="215932"/>
                    </a:lnTo>
                    <a:lnTo>
                      <a:pt x="38665" y="234178"/>
                    </a:lnTo>
                    <a:lnTo>
                      <a:pt x="49089" y="240928"/>
                    </a:lnTo>
                    <a:lnTo>
                      <a:pt x="89486" y="250429"/>
                    </a:lnTo>
                    <a:lnTo>
                      <a:pt x="129127" y="246812"/>
                    </a:lnTo>
                    <a:lnTo>
                      <a:pt x="150539" y="237133"/>
                    </a:lnTo>
                    <a:lnTo>
                      <a:pt x="160018" y="230782"/>
                    </a:lnTo>
                    <a:lnTo>
                      <a:pt x="174141" y="212957"/>
                    </a:lnTo>
                    <a:lnTo>
                      <a:pt x="205512" y="155482"/>
                    </a:lnTo>
                    <a:lnTo>
                      <a:pt x="211071" y="112630"/>
                    </a:lnTo>
                    <a:lnTo>
                      <a:pt x="198078" y="48936"/>
                    </a:lnTo>
                    <a:lnTo>
                      <a:pt x="191711" y="39355"/>
                    </a:lnTo>
                    <a:lnTo>
                      <a:pt x="173867" y="25119"/>
                    </a:lnTo>
                    <a:lnTo>
                      <a:pt x="124905" y="4239"/>
                    </a:lnTo>
                    <a:lnTo>
                      <a:pt x="106283" y="0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Freeform 233"/>
              <p:cNvSpPr/>
              <p:nvPr/>
            </p:nvSpPr>
            <p:spPr>
              <a:xfrm>
                <a:off x="3288369" y="4677754"/>
                <a:ext cx="109042" cy="60579"/>
              </a:xfrm>
              <a:custGeom>
                <a:avLst/>
                <a:gdLst/>
                <a:ahLst/>
                <a:cxnLst/>
                <a:rect l="0" t="0" r="0" b="0"/>
                <a:pathLst>
                  <a:path w="109042" h="60579">
                    <a:moveTo>
                      <a:pt x="0" y="0"/>
                    </a:moveTo>
                    <a:lnTo>
                      <a:pt x="40159" y="33726"/>
                    </a:lnTo>
                    <a:lnTo>
                      <a:pt x="82870" y="53877"/>
                    </a:lnTo>
                    <a:lnTo>
                      <a:pt x="109041" y="60578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8" name="Group 237"/>
            <p:cNvGrpSpPr/>
            <p:nvPr/>
          </p:nvGrpSpPr>
          <p:grpSpPr>
            <a:xfrm>
              <a:off x="4370179" y="3435526"/>
              <a:ext cx="203244" cy="504932"/>
              <a:chOff x="4370179" y="3435526"/>
              <a:chExt cx="203244" cy="504932"/>
            </a:xfrm>
          </p:grpSpPr>
          <p:sp>
            <p:nvSpPr>
              <p:cNvPr id="236" name="Freeform 235"/>
              <p:cNvSpPr/>
              <p:nvPr/>
            </p:nvSpPr>
            <p:spPr>
              <a:xfrm>
                <a:off x="4479238" y="3811111"/>
                <a:ext cx="94185" cy="129347"/>
              </a:xfrm>
              <a:custGeom>
                <a:avLst/>
                <a:gdLst/>
                <a:ahLst/>
                <a:cxnLst/>
                <a:rect l="0" t="0" r="0" b="0"/>
                <a:pathLst>
                  <a:path w="94185" h="129347">
                    <a:moveTo>
                      <a:pt x="57042" y="6431"/>
                    </a:moveTo>
                    <a:lnTo>
                      <a:pt x="37746" y="0"/>
                    </a:lnTo>
                    <a:lnTo>
                      <a:pt x="29370" y="798"/>
                    </a:lnTo>
                    <a:lnTo>
                      <a:pt x="12883" y="8863"/>
                    </a:lnTo>
                    <a:lnTo>
                      <a:pt x="7410" y="17476"/>
                    </a:lnTo>
                    <a:lnTo>
                      <a:pt x="1328" y="41405"/>
                    </a:lnTo>
                    <a:lnTo>
                      <a:pt x="4337" y="78718"/>
                    </a:lnTo>
                    <a:lnTo>
                      <a:pt x="11136" y="86931"/>
                    </a:lnTo>
                    <a:lnTo>
                      <a:pt x="33049" y="96056"/>
                    </a:lnTo>
                    <a:lnTo>
                      <a:pt x="43739" y="95797"/>
                    </a:lnTo>
                    <a:lnTo>
                      <a:pt x="62796" y="88330"/>
                    </a:lnTo>
                    <a:lnTo>
                      <a:pt x="76651" y="72447"/>
                    </a:lnTo>
                    <a:lnTo>
                      <a:pt x="82230" y="62557"/>
                    </a:lnTo>
                    <a:lnTo>
                      <a:pt x="83257" y="53272"/>
                    </a:lnTo>
                    <a:lnTo>
                      <a:pt x="77219" y="35775"/>
                    </a:lnTo>
                    <a:lnTo>
                      <a:pt x="58683" y="10788"/>
                    </a:lnTo>
                    <a:lnTo>
                      <a:pt x="50059" y="6644"/>
                    </a:lnTo>
                    <a:lnTo>
                      <a:pt x="29706" y="5628"/>
                    </a:lnTo>
                    <a:lnTo>
                      <a:pt x="21318" y="9934"/>
                    </a:lnTo>
                    <a:lnTo>
                      <a:pt x="8407" y="25488"/>
                    </a:lnTo>
                    <a:lnTo>
                      <a:pt x="5362" y="49454"/>
                    </a:lnTo>
                    <a:lnTo>
                      <a:pt x="6435" y="63383"/>
                    </a:lnTo>
                    <a:lnTo>
                      <a:pt x="11188" y="74015"/>
                    </a:lnTo>
                    <a:lnTo>
                      <a:pt x="27239" y="89418"/>
                    </a:lnTo>
                    <a:lnTo>
                      <a:pt x="37173" y="92718"/>
                    </a:lnTo>
                    <a:lnTo>
                      <a:pt x="58981" y="92795"/>
                    </a:lnTo>
                    <a:lnTo>
                      <a:pt x="67758" y="88238"/>
                    </a:lnTo>
                    <a:lnTo>
                      <a:pt x="81100" y="72406"/>
                    </a:lnTo>
                    <a:lnTo>
                      <a:pt x="82504" y="63876"/>
                    </a:lnTo>
                    <a:lnTo>
                      <a:pt x="80747" y="55497"/>
                    </a:lnTo>
                    <a:lnTo>
                      <a:pt x="65412" y="30842"/>
                    </a:lnTo>
                    <a:lnTo>
                      <a:pt x="58583" y="22705"/>
                    </a:lnTo>
                    <a:lnTo>
                      <a:pt x="49993" y="18626"/>
                    </a:lnTo>
                    <a:lnTo>
                      <a:pt x="29677" y="17685"/>
                    </a:lnTo>
                    <a:lnTo>
                      <a:pt x="21299" y="22011"/>
                    </a:lnTo>
                    <a:lnTo>
                      <a:pt x="8399" y="37587"/>
                    </a:lnTo>
                    <a:lnTo>
                      <a:pt x="0" y="75493"/>
                    </a:lnTo>
                    <a:lnTo>
                      <a:pt x="5215" y="98152"/>
                    </a:lnTo>
                    <a:lnTo>
                      <a:pt x="10375" y="107964"/>
                    </a:lnTo>
                    <a:lnTo>
                      <a:pt x="26878" y="122456"/>
                    </a:lnTo>
                    <a:lnTo>
                      <a:pt x="36932" y="128205"/>
                    </a:lnTo>
                    <a:lnTo>
                      <a:pt x="46328" y="129346"/>
                    </a:lnTo>
                    <a:lnTo>
                      <a:pt x="63947" y="123433"/>
                    </a:lnTo>
                    <a:lnTo>
                      <a:pt x="89003" y="104967"/>
                    </a:lnTo>
                    <a:lnTo>
                      <a:pt x="93157" y="96353"/>
                    </a:lnTo>
                    <a:lnTo>
                      <a:pt x="94184" y="76013"/>
                    </a:lnTo>
                    <a:lnTo>
                      <a:pt x="80761" y="41856"/>
                    </a:lnTo>
                    <a:lnTo>
                      <a:pt x="72855" y="35432"/>
                    </a:lnTo>
                    <a:lnTo>
                      <a:pt x="63545" y="32497"/>
                    </a:lnTo>
                    <a:lnTo>
                      <a:pt x="53300" y="31885"/>
                    </a:lnTo>
                    <a:lnTo>
                      <a:pt x="45124" y="35516"/>
                    </a:lnTo>
                    <a:lnTo>
                      <a:pt x="32450" y="50320"/>
                    </a:lnTo>
                    <a:lnTo>
                      <a:pt x="29877" y="59922"/>
                    </a:lnTo>
                    <a:lnTo>
                      <a:pt x="30609" y="81359"/>
                    </a:lnTo>
                    <a:lnTo>
                      <a:pt x="34036" y="88692"/>
                    </a:lnTo>
                    <a:lnTo>
                      <a:pt x="39012" y="93580"/>
                    </a:lnTo>
                    <a:lnTo>
                      <a:pt x="57042" y="103357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236"/>
              <p:cNvSpPr/>
              <p:nvPr/>
            </p:nvSpPr>
            <p:spPr>
              <a:xfrm>
                <a:off x="4370179" y="3435526"/>
                <a:ext cx="202449" cy="220952"/>
              </a:xfrm>
              <a:custGeom>
                <a:avLst/>
                <a:gdLst/>
                <a:ahLst/>
                <a:cxnLst/>
                <a:rect l="0" t="0" r="0" b="0"/>
                <a:pathLst>
                  <a:path w="202449" h="220952">
                    <a:moveTo>
                      <a:pt x="105523" y="6432"/>
                    </a:moveTo>
                    <a:lnTo>
                      <a:pt x="86227" y="0"/>
                    </a:lnTo>
                    <a:lnTo>
                      <a:pt x="65985" y="432"/>
                    </a:lnTo>
                    <a:lnTo>
                      <a:pt x="44873" y="6458"/>
                    </a:lnTo>
                    <a:lnTo>
                      <a:pt x="26515" y="18110"/>
                    </a:lnTo>
                    <a:lnTo>
                      <a:pt x="12971" y="35853"/>
                    </a:lnTo>
                    <a:lnTo>
                      <a:pt x="3811" y="58547"/>
                    </a:lnTo>
                    <a:lnTo>
                      <a:pt x="0" y="100251"/>
                    </a:lnTo>
                    <a:lnTo>
                      <a:pt x="13632" y="163526"/>
                    </a:lnTo>
                    <a:lnTo>
                      <a:pt x="31479" y="193729"/>
                    </a:lnTo>
                    <a:lnTo>
                      <a:pt x="49729" y="207689"/>
                    </a:lnTo>
                    <a:lnTo>
                      <a:pt x="72648" y="217036"/>
                    </a:lnTo>
                    <a:lnTo>
                      <a:pt x="114479" y="220951"/>
                    </a:lnTo>
                    <a:lnTo>
                      <a:pt x="153049" y="212838"/>
                    </a:lnTo>
                    <a:lnTo>
                      <a:pt x="202448" y="188166"/>
                    </a:lnTo>
                  </a:path>
                </a:pathLst>
              </a:custGeom>
              <a:ln w="4381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73" name="Group 272"/>
          <p:cNvGrpSpPr/>
          <p:nvPr/>
        </p:nvGrpSpPr>
        <p:grpSpPr>
          <a:xfrm>
            <a:off x="5415389" y="3362832"/>
            <a:ext cx="1853348" cy="1395732"/>
            <a:chOff x="5415389" y="3362832"/>
            <a:chExt cx="1853348" cy="1395732"/>
          </a:xfrm>
        </p:grpSpPr>
        <p:grpSp>
          <p:nvGrpSpPr>
            <p:cNvPr id="245" name="Group 244"/>
            <p:cNvGrpSpPr/>
            <p:nvPr/>
          </p:nvGrpSpPr>
          <p:grpSpPr>
            <a:xfrm>
              <a:off x="5451440" y="3362832"/>
              <a:ext cx="627493" cy="385500"/>
              <a:chOff x="5451440" y="3362832"/>
              <a:chExt cx="627493" cy="385500"/>
            </a:xfrm>
          </p:grpSpPr>
          <p:sp>
            <p:nvSpPr>
              <p:cNvPr id="240" name="Freeform 239"/>
              <p:cNvSpPr/>
              <p:nvPr/>
            </p:nvSpPr>
            <p:spPr>
              <a:xfrm>
                <a:off x="5451440" y="3362832"/>
                <a:ext cx="169877" cy="340009"/>
              </a:xfrm>
              <a:custGeom>
                <a:avLst/>
                <a:gdLst/>
                <a:ahLst/>
                <a:cxnLst/>
                <a:rect l="0" t="0" r="0" b="0"/>
                <a:pathLst>
                  <a:path w="169877" h="340009">
                    <a:moveTo>
                      <a:pt x="32591" y="0"/>
                    </a:moveTo>
                    <a:lnTo>
                      <a:pt x="23536" y="40724"/>
                    </a:lnTo>
                    <a:lnTo>
                      <a:pt x="21621" y="102675"/>
                    </a:lnTo>
                    <a:lnTo>
                      <a:pt x="19972" y="166983"/>
                    </a:lnTo>
                    <a:lnTo>
                      <a:pt x="12114" y="228648"/>
                    </a:lnTo>
                    <a:lnTo>
                      <a:pt x="2164" y="297194"/>
                    </a:lnTo>
                    <a:lnTo>
                      <a:pt x="0" y="325726"/>
                    </a:lnTo>
                    <a:lnTo>
                      <a:pt x="3237" y="334097"/>
                    </a:lnTo>
                    <a:lnTo>
                      <a:pt x="9208" y="338407"/>
                    </a:lnTo>
                    <a:lnTo>
                      <a:pt x="17002" y="340008"/>
                    </a:lnTo>
                    <a:lnTo>
                      <a:pt x="35832" y="335008"/>
                    </a:lnTo>
                    <a:lnTo>
                      <a:pt x="58183" y="326855"/>
                    </a:lnTo>
                    <a:lnTo>
                      <a:pt x="113963" y="321620"/>
                    </a:lnTo>
                    <a:lnTo>
                      <a:pt x="169876" y="320331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Freeform 240"/>
              <p:cNvSpPr/>
              <p:nvPr/>
            </p:nvSpPr>
            <p:spPr>
              <a:xfrm>
                <a:off x="5678518" y="3580200"/>
                <a:ext cx="11441" cy="102965"/>
              </a:xfrm>
              <a:custGeom>
                <a:avLst/>
                <a:gdLst/>
                <a:ahLst/>
                <a:cxnLst/>
                <a:rect l="0" t="0" r="0" b="0"/>
                <a:pathLst>
                  <a:path w="11441" h="102965">
                    <a:moveTo>
                      <a:pt x="0" y="0"/>
                    </a:moveTo>
                    <a:lnTo>
                      <a:pt x="9055" y="40725"/>
                    </a:lnTo>
                    <a:lnTo>
                      <a:pt x="11440" y="102964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Freeform 241"/>
              <p:cNvSpPr/>
              <p:nvPr/>
            </p:nvSpPr>
            <p:spPr>
              <a:xfrm>
                <a:off x="5689958" y="3465796"/>
                <a:ext cx="11441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441" h="1">
                    <a:moveTo>
                      <a:pt x="11440" y="0"/>
                    </a:moveTo>
                    <a:lnTo>
                      <a:pt x="0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Freeform 242"/>
              <p:cNvSpPr/>
              <p:nvPr/>
            </p:nvSpPr>
            <p:spPr>
              <a:xfrm>
                <a:off x="5753433" y="3580200"/>
                <a:ext cx="119573" cy="125845"/>
              </a:xfrm>
              <a:custGeom>
                <a:avLst/>
                <a:gdLst/>
                <a:ahLst/>
                <a:cxnLst/>
                <a:rect l="0" t="0" r="0" b="0"/>
                <a:pathLst>
                  <a:path w="119573" h="125845">
                    <a:moveTo>
                      <a:pt x="5168" y="0"/>
                    </a:moveTo>
                    <a:lnTo>
                      <a:pt x="5168" y="63694"/>
                    </a:lnTo>
                    <a:lnTo>
                      <a:pt x="11759" y="105800"/>
                    </a:lnTo>
                    <a:lnTo>
                      <a:pt x="10833" y="104854"/>
                    </a:lnTo>
                    <a:lnTo>
                      <a:pt x="213" y="75936"/>
                    </a:lnTo>
                    <a:lnTo>
                      <a:pt x="0" y="55359"/>
                    </a:lnTo>
                    <a:lnTo>
                      <a:pt x="5413" y="33502"/>
                    </a:lnTo>
                    <a:lnTo>
                      <a:pt x="16293" y="11076"/>
                    </a:lnTo>
                    <a:lnTo>
                      <a:pt x="25297" y="4842"/>
                    </a:lnTo>
                    <a:lnTo>
                      <a:pt x="48859" y="1305"/>
                    </a:lnTo>
                    <a:lnTo>
                      <a:pt x="69500" y="7360"/>
                    </a:lnTo>
                    <a:lnTo>
                      <a:pt x="87148" y="19796"/>
                    </a:lnTo>
                    <a:lnTo>
                      <a:pt x="103467" y="38035"/>
                    </a:lnTo>
                    <a:lnTo>
                      <a:pt x="112414" y="62242"/>
                    </a:lnTo>
                    <a:lnTo>
                      <a:pt x="119572" y="125844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Freeform 243"/>
              <p:cNvSpPr/>
              <p:nvPr/>
            </p:nvSpPr>
            <p:spPr>
              <a:xfrm>
                <a:off x="5918767" y="3553898"/>
                <a:ext cx="160166" cy="194434"/>
              </a:xfrm>
              <a:custGeom>
                <a:avLst/>
                <a:gdLst/>
                <a:ahLst/>
                <a:cxnLst/>
                <a:rect l="0" t="0" r="0" b="0"/>
                <a:pathLst>
                  <a:path w="160166" h="194434">
                    <a:moveTo>
                      <a:pt x="0" y="94944"/>
                    </a:moveTo>
                    <a:lnTo>
                      <a:pt x="40724" y="104000"/>
                    </a:lnTo>
                    <a:lnTo>
                      <a:pt x="78590" y="102288"/>
                    </a:lnTo>
                    <a:lnTo>
                      <a:pt x="90527" y="99840"/>
                    </a:lnTo>
                    <a:lnTo>
                      <a:pt x="99757" y="94395"/>
                    </a:lnTo>
                    <a:lnTo>
                      <a:pt x="113402" y="78175"/>
                    </a:lnTo>
                    <a:lnTo>
                      <a:pt x="128230" y="47604"/>
                    </a:lnTo>
                    <a:lnTo>
                      <a:pt x="128706" y="37961"/>
                    </a:lnTo>
                    <a:lnTo>
                      <a:pt x="122455" y="20467"/>
                    </a:lnTo>
                    <a:lnTo>
                      <a:pt x="107813" y="7607"/>
                    </a:lnTo>
                    <a:lnTo>
                      <a:pt x="98569" y="2398"/>
                    </a:lnTo>
                    <a:lnTo>
                      <a:pt x="74740" y="0"/>
                    </a:lnTo>
                    <a:lnTo>
                      <a:pt x="61267" y="1140"/>
                    </a:lnTo>
                    <a:lnTo>
                      <a:pt x="39517" y="12576"/>
                    </a:lnTo>
                    <a:lnTo>
                      <a:pt x="22648" y="30371"/>
                    </a:lnTo>
                    <a:lnTo>
                      <a:pt x="10913" y="50991"/>
                    </a:lnTo>
                    <a:lnTo>
                      <a:pt x="3233" y="90112"/>
                    </a:lnTo>
                    <a:lnTo>
                      <a:pt x="7031" y="133907"/>
                    </a:lnTo>
                    <a:lnTo>
                      <a:pt x="16260" y="157175"/>
                    </a:lnTo>
                    <a:lnTo>
                      <a:pt x="22280" y="166939"/>
                    </a:lnTo>
                    <a:lnTo>
                      <a:pt x="39138" y="181178"/>
                    </a:lnTo>
                    <a:lnTo>
                      <a:pt x="60614" y="190472"/>
                    </a:lnTo>
                    <a:lnTo>
                      <a:pt x="100019" y="194433"/>
                    </a:lnTo>
                    <a:lnTo>
                      <a:pt x="160165" y="186467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9" name="Group 248"/>
            <p:cNvGrpSpPr/>
            <p:nvPr/>
          </p:nvGrpSpPr>
          <p:grpSpPr>
            <a:xfrm>
              <a:off x="6345184" y="3383141"/>
              <a:ext cx="546018" cy="414428"/>
              <a:chOff x="6345184" y="3383141"/>
              <a:chExt cx="546018" cy="414428"/>
            </a:xfrm>
          </p:grpSpPr>
          <p:sp>
            <p:nvSpPr>
              <p:cNvPr id="246" name="Freeform 245"/>
              <p:cNvSpPr/>
              <p:nvPr/>
            </p:nvSpPr>
            <p:spPr>
              <a:xfrm>
                <a:off x="6345184" y="3383141"/>
                <a:ext cx="270114" cy="352768"/>
              </a:xfrm>
              <a:custGeom>
                <a:avLst/>
                <a:gdLst/>
                <a:ahLst/>
                <a:cxnLst/>
                <a:rect l="0" t="0" r="0" b="0"/>
                <a:pathLst>
                  <a:path w="270114" h="352768">
                    <a:moveTo>
                      <a:pt x="179924" y="48334"/>
                    </a:moveTo>
                    <a:lnTo>
                      <a:pt x="139626" y="10577"/>
                    </a:lnTo>
                    <a:lnTo>
                      <a:pt x="120067" y="622"/>
                    </a:lnTo>
                    <a:lnTo>
                      <a:pt x="109511" y="0"/>
                    </a:lnTo>
                    <a:lnTo>
                      <a:pt x="87614" y="6090"/>
                    </a:lnTo>
                    <a:lnTo>
                      <a:pt x="53847" y="23812"/>
                    </a:lnTo>
                    <a:lnTo>
                      <a:pt x="25763" y="57311"/>
                    </a:lnTo>
                    <a:lnTo>
                      <a:pt x="7414" y="99439"/>
                    </a:lnTo>
                    <a:lnTo>
                      <a:pt x="0" y="150197"/>
                    </a:lnTo>
                    <a:lnTo>
                      <a:pt x="6629" y="215156"/>
                    </a:lnTo>
                    <a:lnTo>
                      <a:pt x="23568" y="273561"/>
                    </a:lnTo>
                    <a:lnTo>
                      <a:pt x="51018" y="316123"/>
                    </a:lnTo>
                    <a:lnTo>
                      <a:pt x="73370" y="341092"/>
                    </a:lnTo>
                    <a:lnTo>
                      <a:pt x="95280" y="350055"/>
                    </a:lnTo>
                    <a:lnTo>
                      <a:pt x="121966" y="352767"/>
                    </a:lnTo>
                    <a:lnTo>
                      <a:pt x="164305" y="345876"/>
                    </a:lnTo>
                    <a:lnTo>
                      <a:pt x="200296" y="328298"/>
                    </a:lnTo>
                    <a:lnTo>
                      <a:pt x="227626" y="305717"/>
                    </a:lnTo>
                    <a:lnTo>
                      <a:pt x="250555" y="275439"/>
                    </a:lnTo>
                    <a:lnTo>
                      <a:pt x="264692" y="241045"/>
                    </a:lnTo>
                    <a:lnTo>
                      <a:pt x="270113" y="184515"/>
                    </a:lnTo>
                    <a:lnTo>
                      <a:pt x="267663" y="142920"/>
                    </a:lnTo>
                    <a:lnTo>
                      <a:pt x="255447" y="94700"/>
                    </a:lnTo>
                    <a:lnTo>
                      <a:pt x="238458" y="66027"/>
                    </a:lnTo>
                    <a:lnTo>
                      <a:pt x="211251" y="41430"/>
                    </a:lnTo>
                    <a:lnTo>
                      <a:pt x="186644" y="32553"/>
                    </a:lnTo>
                    <a:lnTo>
                      <a:pt x="145603" y="25453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Freeform 246"/>
              <p:cNvSpPr/>
              <p:nvPr/>
            </p:nvSpPr>
            <p:spPr>
              <a:xfrm>
                <a:off x="6490787" y="3614522"/>
                <a:ext cx="125845" cy="183047"/>
              </a:xfrm>
              <a:custGeom>
                <a:avLst/>
                <a:gdLst/>
                <a:ahLst/>
                <a:cxnLst/>
                <a:rect l="0" t="0" r="0" b="0"/>
                <a:pathLst>
                  <a:path w="125845" h="183047">
                    <a:moveTo>
                      <a:pt x="0" y="0"/>
                    </a:moveTo>
                    <a:lnTo>
                      <a:pt x="46357" y="66145"/>
                    </a:lnTo>
                    <a:lnTo>
                      <a:pt x="60008" y="84057"/>
                    </a:lnTo>
                    <a:lnTo>
                      <a:pt x="100295" y="151343"/>
                    </a:lnTo>
                    <a:lnTo>
                      <a:pt x="109405" y="168956"/>
                    </a:lnTo>
                    <a:lnTo>
                      <a:pt x="125844" y="183046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Freeform 247"/>
              <p:cNvSpPr/>
              <p:nvPr/>
            </p:nvSpPr>
            <p:spPr>
              <a:xfrm>
                <a:off x="6662808" y="3435808"/>
                <a:ext cx="228394" cy="330853"/>
              </a:xfrm>
              <a:custGeom>
                <a:avLst/>
                <a:gdLst/>
                <a:ahLst/>
                <a:cxnLst/>
                <a:rect l="0" t="0" r="0" b="0"/>
                <a:pathLst>
                  <a:path w="228394" h="330853">
                    <a:moveTo>
                      <a:pt x="159751" y="52869"/>
                    </a:moveTo>
                    <a:lnTo>
                      <a:pt x="153678" y="34649"/>
                    </a:lnTo>
                    <a:lnTo>
                      <a:pt x="140527" y="18924"/>
                    </a:lnTo>
                    <a:lnTo>
                      <a:pt x="131681" y="11171"/>
                    </a:lnTo>
                    <a:lnTo>
                      <a:pt x="108294" y="2558"/>
                    </a:lnTo>
                    <a:lnTo>
                      <a:pt x="82221" y="0"/>
                    </a:lnTo>
                    <a:lnTo>
                      <a:pt x="57922" y="3101"/>
                    </a:lnTo>
                    <a:lnTo>
                      <a:pt x="37800" y="15496"/>
                    </a:lnTo>
                    <a:lnTo>
                      <a:pt x="21653" y="33717"/>
                    </a:lnTo>
                    <a:lnTo>
                      <a:pt x="10241" y="54526"/>
                    </a:lnTo>
                    <a:lnTo>
                      <a:pt x="1690" y="108091"/>
                    </a:lnTo>
                    <a:lnTo>
                      <a:pt x="0" y="167635"/>
                    </a:lnTo>
                    <a:lnTo>
                      <a:pt x="5740" y="222287"/>
                    </a:lnTo>
                    <a:lnTo>
                      <a:pt x="36335" y="283076"/>
                    </a:lnTo>
                    <a:lnTo>
                      <a:pt x="60896" y="310340"/>
                    </a:lnTo>
                    <a:lnTo>
                      <a:pt x="92326" y="328445"/>
                    </a:lnTo>
                    <a:lnTo>
                      <a:pt x="114531" y="330852"/>
                    </a:lnTo>
                    <a:lnTo>
                      <a:pt x="159858" y="322040"/>
                    </a:lnTo>
                    <a:lnTo>
                      <a:pt x="188031" y="305641"/>
                    </a:lnTo>
                    <a:lnTo>
                      <a:pt x="228393" y="270236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2" name="Group 271"/>
            <p:cNvGrpSpPr/>
            <p:nvPr/>
          </p:nvGrpSpPr>
          <p:grpSpPr>
            <a:xfrm>
              <a:off x="5415389" y="3992055"/>
              <a:ext cx="1853348" cy="766509"/>
              <a:chOff x="5415389" y="3992055"/>
              <a:chExt cx="1853348" cy="766509"/>
            </a:xfrm>
          </p:grpSpPr>
          <p:sp>
            <p:nvSpPr>
              <p:cNvPr id="250" name="Freeform 249"/>
              <p:cNvSpPr/>
              <p:nvPr/>
            </p:nvSpPr>
            <p:spPr>
              <a:xfrm>
                <a:off x="5420756" y="4197982"/>
                <a:ext cx="6074" cy="137286"/>
              </a:xfrm>
              <a:custGeom>
                <a:avLst/>
                <a:gdLst/>
                <a:ahLst/>
                <a:cxnLst/>
                <a:rect l="0" t="0" r="0" b="0"/>
                <a:pathLst>
                  <a:path w="6074" h="137286">
                    <a:moveTo>
                      <a:pt x="6073" y="0"/>
                    </a:moveTo>
                    <a:lnTo>
                      <a:pt x="0" y="18220"/>
                    </a:lnTo>
                    <a:lnTo>
                      <a:pt x="4394" y="81981"/>
                    </a:lnTo>
                    <a:lnTo>
                      <a:pt x="6073" y="137285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Freeform 250"/>
              <p:cNvSpPr/>
              <p:nvPr/>
            </p:nvSpPr>
            <p:spPr>
              <a:xfrm>
                <a:off x="5415389" y="403781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2" name="Freeform 251"/>
              <p:cNvSpPr/>
              <p:nvPr/>
            </p:nvSpPr>
            <p:spPr>
              <a:xfrm>
                <a:off x="5485290" y="4192276"/>
                <a:ext cx="113146" cy="133431"/>
              </a:xfrm>
              <a:custGeom>
                <a:avLst/>
                <a:gdLst/>
                <a:ahLst/>
                <a:cxnLst/>
                <a:rect l="0" t="0" r="0" b="0"/>
                <a:pathLst>
                  <a:path w="113146" h="133431">
                    <a:moveTo>
                      <a:pt x="10181" y="40028"/>
                    </a:moveTo>
                    <a:lnTo>
                      <a:pt x="4108" y="58248"/>
                    </a:lnTo>
                    <a:lnTo>
                      <a:pt x="5114" y="118617"/>
                    </a:lnTo>
                    <a:lnTo>
                      <a:pt x="2989" y="130555"/>
                    </a:lnTo>
                    <a:lnTo>
                      <a:pt x="1573" y="133430"/>
                    </a:lnTo>
                    <a:lnTo>
                      <a:pt x="0" y="123064"/>
                    </a:lnTo>
                    <a:lnTo>
                      <a:pt x="2297" y="60786"/>
                    </a:lnTo>
                    <a:lnTo>
                      <a:pt x="9219" y="34000"/>
                    </a:lnTo>
                    <a:lnTo>
                      <a:pt x="20770" y="13621"/>
                    </a:lnTo>
                    <a:lnTo>
                      <a:pt x="29952" y="7169"/>
                    </a:lnTo>
                    <a:lnTo>
                      <a:pt x="53713" y="0"/>
                    </a:lnTo>
                    <a:lnTo>
                      <a:pt x="64626" y="1902"/>
                    </a:lnTo>
                    <a:lnTo>
                      <a:pt x="83530" y="14185"/>
                    </a:lnTo>
                    <a:lnTo>
                      <a:pt x="102393" y="42540"/>
                    </a:lnTo>
                    <a:lnTo>
                      <a:pt x="111729" y="99836"/>
                    </a:lnTo>
                    <a:lnTo>
                      <a:pt x="113145" y="12011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3" name="Freeform 252"/>
              <p:cNvSpPr/>
              <p:nvPr/>
            </p:nvSpPr>
            <p:spPr>
              <a:xfrm>
                <a:off x="5689958" y="3992055"/>
                <a:ext cx="1" cy="308892"/>
              </a:xfrm>
              <a:custGeom>
                <a:avLst/>
                <a:gdLst/>
                <a:ahLst/>
                <a:cxnLst/>
                <a:rect l="0" t="0" r="0" b="0"/>
                <a:pathLst>
                  <a:path w="1" h="308892">
                    <a:moveTo>
                      <a:pt x="0" y="0"/>
                    </a:moveTo>
                    <a:lnTo>
                      <a:pt x="0" y="63693"/>
                    </a:lnTo>
                    <a:lnTo>
                      <a:pt x="0" y="122560"/>
                    </a:lnTo>
                    <a:lnTo>
                      <a:pt x="0" y="183151"/>
                    </a:lnTo>
                    <a:lnTo>
                      <a:pt x="0" y="244083"/>
                    </a:lnTo>
                    <a:lnTo>
                      <a:pt x="0" y="308891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Freeform 253"/>
              <p:cNvSpPr/>
              <p:nvPr/>
            </p:nvSpPr>
            <p:spPr>
              <a:xfrm>
                <a:off x="5598435" y="4095019"/>
                <a:ext cx="171607" cy="45762"/>
              </a:xfrm>
              <a:custGeom>
                <a:avLst/>
                <a:gdLst/>
                <a:ahLst/>
                <a:cxnLst/>
                <a:rect l="0" t="0" r="0" b="0"/>
                <a:pathLst>
                  <a:path w="171607" h="45762">
                    <a:moveTo>
                      <a:pt x="171606" y="0"/>
                    </a:moveTo>
                    <a:lnTo>
                      <a:pt x="111794" y="19513"/>
                    </a:lnTo>
                    <a:lnTo>
                      <a:pt x="55933" y="34409"/>
                    </a:lnTo>
                    <a:lnTo>
                      <a:pt x="0" y="45761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254"/>
              <p:cNvSpPr/>
              <p:nvPr/>
            </p:nvSpPr>
            <p:spPr>
              <a:xfrm>
                <a:off x="5709530" y="4181795"/>
                <a:ext cx="145293" cy="142033"/>
              </a:xfrm>
              <a:custGeom>
                <a:avLst/>
                <a:gdLst/>
                <a:ahLst/>
                <a:cxnLst/>
                <a:rect l="0" t="0" r="0" b="0"/>
                <a:pathLst>
                  <a:path w="145293" h="142033">
                    <a:moveTo>
                      <a:pt x="37630" y="39068"/>
                    </a:moveTo>
                    <a:lnTo>
                      <a:pt x="84020" y="42458"/>
                    </a:lnTo>
                    <a:lnTo>
                      <a:pt x="106551" y="45660"/>
                    </a:lnTo>
                    <a:lnTo>
                      <a:pt x="129277" y="42845"/>
                    </a:lnTo>
                    <a:lnTo>
                      <a:pt x="136863" y="36502"/>
                    </a:lnTo>
                    <a:lnTo>
                      <a:pt x="145292" y="15894"/>
                    </a:lnTo>
                    <a:lnTo>
                      <a:pt x="142455" y="8365"/>
                    </a:lnTo>
                    <a:lnTo>
                      <a:pt x="135479" y="3346"/>
                    </a:lnTo>
                    <a:lnTo>
                      <a:pt x="125744" y="0"/>
                    </a:lnTo>
                    <a:lnTo>
                      <a:pt x="87748" y="1363"/>
                    </a:lnTo>
                    <a:lnTo>
                      <a:pt x="50361" y="9818"/>
                    </a:lnTo>
                    <a:lnTo>
                      <a:pt x="21205" y="26447"/>
                    </a:lnTo>
                    <a:lnTo>
                      <a:pt x="7873" y="43628"/>
                    </a:lnTo>
                    <a:lnTo>
                      <a:pt x="2538" y="53549"/>
                    </a:lnTo>
                    <a:lnTo>
                      <a:pt x="0" y="74740"/>
                    </a:lnTo>
                    <a:lnTo>
                      <a:pt x="4381" y="95600"/>
                    </a:lnTo>
                    <a:lnTo>
                      <a:pt x="14802" y="113344"/>
                    </a:lnTo>
                    <a:lnTo>
                      <a:pt x="41036" y="137628"/>
                    </a:lnTo>
                    <a:lnTo>
                      <a:pt x="51341" y="141638"/>
                    </a:lnTo>
                    <a:lnTo>
                      <a:pt x="117713" y="142032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255"/>
              <p:cNvSpPr/>
              <p:nvPr/>
            </p:nvSpPr>
            <p:spPr>
              <a:xfrm>
                <a:off x="5891693" y="4186542"/>
                <a:ext cx="95717" cy="119558"/>
              </a:xfrm>
              <a:custGeom>
                <a:avLst/>
                <a:gdLst/>
                <a:ahLst/>
                <a:cxnLst/>
                <a:rect l="0" t="0" r="0" b="0"/>
                <a:pathLst>
                  <a:path w="95717" h="119558">
                    <a:moveTo>
                      <a:pt x="4192" y="68642"/>
                    </a:moveTo>
                    <a:lnTo>
                      <a:pt x="21164" y="119557"/>
                    </a:lnTo>
                    <a:lnTo>
                      <a:pt x="0" y="56064"/>
                    </a:lnTo>
                    <a:lnTo>
                      <a:pt x="126" y="46274"/>
                    </a:lnTo>
                    <a:lnTo>
                      <a:pt x="7046" y="28616"/>
                    </a:lnTo>
                    <a:lnTo>
                      <a:pt x="21986" y="15684"/>
                    </a:lnTo>
                    <a:lnTo>
                      <a:pt x="42609" y="6971"/>
                    </a:lnTo>
                    <a:lnTo>
                      <a:pt x="95716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Freeform 256"/>
              <p:cNvSpPr/>
              <p:nvPr/>
            </p:nvSpPr>
            <p:spPr>
              <a:xfrm>
                <a:off x="6033039" y="4178493"/>
                <a:ext cx="127872" cy="191096"/>
              </a:xfrm>
              <a:custGeom>
                <a:avLst/>
                <a:gdLst/>
                <a:ahLst/>
                <a:cxnLst/>
                <a:rect l="0" t="0" r="0" b="0"/>
                <a:pathLst>
                  <a:path w="127872" h="191096">
                    <a:moveTo>
                      <a:pt x="114536" y="19489"/>
                    </a:moveTo>
                    <a:lnTo>
                      <a:pt x="102389" y="7342"/>
                    </a:lnTo>
                    <a:lnTo>
                      <a:pt x="82867" y="1379"/>
                    </a:lnTo>
                    <a:lnTo>
                      <a:pt x="58512" y="0"/>
                    </a:lnTo>
                    <a:lnTo>
                      <a:pt x="34977" y="3624"/>
                    </a:lnTo>
                    <a:lnTo>
                      <a:pt x="15195" y="12862"/>
                    </a:lnTo>
                    <a:lnTo>
                      <a:pt x="6360" y="18884"/>
                    </a:lnTo>
                    <a:lnTo>
                      <a:pt x="1741" y="26713"/>
                    </a:lnTo>
                    <a:lnTo>
                      <a:pt x="0" y="45580"/>
                    </a:lnTo>
                    <a:lnTo>
                      <a:pt x="3857" y="53408"/>
                    </a:lnTo>
                    <a:lnTo>
                      <a:pt x="18312" y="65496"/>
                    </a:lnTo>
                    <a:lnTo>
                      <a:pt x="80806" y="91632"/>
                    </a:lnTo>
                    <a:lnTo>
                      <a:pt x="108638" y="109366"/>
                    </a:lnTo>
                    <a:lnTo>
                      <a:pt x="121660" y="126805"/>
                    </a:lnTo>
                    <a:lnTo>
                      <a:pt x="126912" y="136795"/>
                    </a:lnTo>
                    <a:lnTo>
                      <a:pt x="127871" y="145997"/>
                    </a:lnTo>
                    <a:lnTo>
                      <a:pt x="122158" y="163001"/>
                    </a:lnTo>
                    <a:lnTo>
                      <a:pt x="107754" y="175643"/>
                    </a:lnTo>
                    <a:lnTo>
                      <a:pt x="87370" y="184227"/>
                    </a:lnTo>
                    <a:lnTo>
                      <a:pt x="39632" y="189739"/>
                    </a:lnTo>
                    <a:lnTo>
                      <a:pt x="11572" y="191095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Freeform 257"/>
              <p:cNvSpPr/>
              <p:nvPr/>
            </p:nvSpPr>
            <p:spPr>
              <a:xfrm>
                <a:off x="6197784" y="4209441"/>
                <a:ext cx="132838" cy="160148"/>
              </a:xfrm>
              <a:custGeom>
                <a:avLst/>
                <a:gdLst/>
                <a:ahLst/>
                <a:cxnLst/>
                <a:rect l="0" t="0" r="0" b="0"/>
                <a:pathLst>
                  <a:path w="132838" h="160148">
                    <a:moveTo>
                      <a:pt x="18433" y="91505"/>
                    </a:moveTo>
                    <a:lnTo>
                      <a:pt x="64822" y="88115"/>
                    </a:lnTo>
                    <a:lnTo>
                      <a:pt x="86083" y="81100"/>
                    </a:lnTo>
                    <a:lnTo>
                      <a:pt x="104007" y="69508"/>
                    </a:lnTo>
                    <a:lnTo>
                      <a:pt x="108532" y="60316"/>
                    </a:lnTo>
                    <a:lnTo>
                      <a:pt x="110171" y="36542"/>
                    </a:lnTo>
                    <a:lnTo>
                      <a:pt x="103272" y="15807"/>
                    </a:lnTo>
                    <a:lnTo>
                      <a:pt x="97873" y="6719"/>
                    </a:lnTo>
                    <a:lnTo>
                      <a:pt x="89189" y="1931"/>
                    </a:lnTo>
                    <a:lnTo>
                      <a:pt x="65981" y="0"/>
                    </a:lnTo>
                    <a:lnTo>
                      <a:pt x="45497" y="6769"/>
                    </a:lnTo>
                    <a:lnTo>
                      <a:pt x="11633" y="31831"/>
                    </a:lnTo>
                    <a:lnTo>
                      <a:pt x="2699" y="53118"/>
                    </a:lnTo>
                    <a:lnTo>
                      <a:pt x="0" y="78258"/>
                    </a:lnTo>
                    <a:lnTo>
                      <a:pt x="3037" y="102142"/>
                    </a:lnTo>
                    <a:lnTo>
                      <a:pt x="12014" y="122079"/>
                    </a:lnTo>
                    <a:lnTo>
                      <a:pt x="17967" y="130955"/>
                    </a:lnTo>
                    <a:lnTo>
                      <a:pt x="34751" y="144207"/>
                    </a:lnTo>
                    <a:lnTo>
                      <a:pt x="56193" y="153063"/>
                    </a:lnTo>
                    <a:lnTo>
                      <a:pt x="104609" y="158748"/>
                    </a:lnTo>
                    <a:lnTo>
                      <a:pt x="132837" y="160147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Freeform 258"/>
              <p:cNvSpPr/>
              <p:nvPr/>
            </p:nvSpPr>
            <p:spPr>
              <a:xfrm>
                <a:off x="6346826" y="4201163"/>
                <a:ext cx="166844" cy="175117"/>
              </a:xfrm>
              <a:custGeom>
                <a:avLst/>
                <a:gdLst/>
                <a:ahLst/>
                <a:cxnLst/>
                <a:rect l="0" t="0" r="0" b="0"/>
                <a:pathLst>
                  <a:path w="166844" h="175117">
                    <a:moveTo>
                      <a:pt x="109640" y="19700"/>
                    </a:moveTo>
                    <a:lnTo>
                      <a:pt x="97493" y="7554"/>
                    </a:lnTo>
                    <a:lnTo>
                      <a:pt x="77971" y="1590"/>
                    </a:lnTo>
                    <a:lnTo>
                      <a:pt x="65646" y="0"/>
                    </a:lnTo>
                    <a:lnTo>
                      <a:pt x="45173" y="5012"/>
                    </a:lnTo>
                    <a:lnTo>
                      <a:pt x="27600" y="16986"/>
                    </a:lnTo>
                    <a:lnTo>
                      <a:pt x="11314" y="35019"/>
                    </a:lnTo>
                    <a:lnTo>
                      <a:pt x="2382" y="59135"/>
                    </a:lnTo>
                    <a:lnTo>
                      <a:pt x="0" y="72684"/>
                    </a:lnTo>
                    <a:lnTo>
                      <a:pt x="4132" y="97909"/>
                    </a:lnTo>
                    <a:lnTo>
                      <a:pt x="20753" y="130159"/>
                    </a:lnTo>
                    <a:lnTo>
                      <a:pt x="49145" y="163833"/>
                    </a:lnTo>
                    <a:lnTo>
                      <a:pt x="70889" y="172740"/>
                    </a:lnTo>
                    <a:lnTo>
                      <a:pt x="83806" y="175116"/>
                    </a:lnTo>
                    <a:lnTo>
                      <a:pt x="104937" y="170975"/>
                    </a:lnTo>
                    <a:lnTo>
                      <a:pt x="166843" y="134104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Freeform 259"/>
              <p:cNvSpPr/>
              <p:nvPr/>
            </p:nvSpPr>
            <p:spPr>
              <a:xfrm>
                <a:off x="6559744" y="4003495"/>
                <a:ext cx="22567" cy="320333"/>
              </a:xfrm>
              <a:custGeom>
                <a:avLst/>
                <a:gdLst/>
                <a:ahLst/>
                <a:cxnLst/>
                <a:rect l="0" t="0" r="0" b="0"/>
                <a:pathLst>
                  <a:path w="22567" h="320333">
                    <a:moveTo>
                      <a:pt x="11125" y="0"/>
                    </a:moveTo>
                    <a:lnTo>
                      <a:pt x="1276" y="63694"/>
                    </a:lnTo>
                    <a:lnTo>
                      <a:pt x="0" y="131694"/>
                    </a:lnTo>
                    <a:lnTo>
                      <a:pt x="1050" y="186192"/>
                    </a:lnTo>
                    <a:lnTo>
                      <a:pt x="12148" y="250804"/>
                    </a:lnTo>
                    <a:lnTo>
                      <a:pt x="19479" y="290409"/>
                    </a:lnTo>
                    <a:lnTo>
                      <a:pt x="22566" y="320332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Freeform 260"/>
              <p:cNvSpPr/>
              <p:nvPr/>
            </p:nvSpPr>
            <p:spPr>
              <a:xfrm>
                <a:off x="6445026" y="4106459"/>
                <a:ext cx="217369" cy="22882"/>
              </a:xfrm>
              <a:custGeom>
                <a:avLst/>
                <a:gdLst/>
                <a:ahLst/>
                <a:cxnLst/>
                <a:rect l="0" t="0" r="0" b="0"/>
                <a:pathLst>
                  <a:path w="217369" h="22882">
                    <a:moveTo>
                      <a:pt x="217368" y="0"/>
                    </a:moveTo>
                    <a:lnTo>
                      <a:pt x="164199" y="0"/>
                    </a:lnTo>
                    <a:lnTo>
                      <a:pt x="112209" y="3390"/>
                    </a:lnTo>
                    <a:lnTo>
                      <a:pt x="43774" y="9850"/>
                    </a:lnTo>
                    <a:lnTo>
                      <a:pt x="0" y="22881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Freeform 261"/>
              <p:cNvSpPr/>
              <p:nvPr/>
            </p:nvSpPr>
            <p:spPr>
              <a:xfrm>
                <a:off x="6673215" y="4129340"/>
                <a:ext cx="172366" cy="228809"/>
              </a:xfrm>
              <a:custGeom>
                <a:avLst/>
                <a:gdLst/>
                <a:ahLst/>
                <a:cxnLst/>
                <a:rect l="0" t="0" r="0" b="0"/>
                <a:pathLst>
                  <a:path w="172366" h="228809">
                    <a:moveTo>
                      <a:pt x="126463" y="0"/>
                    </a:moveTo>
                    <a:lnTo>
                      <a:pt x="58993" y="6073"/>
                    </a:lnTo>
                    <a:lnTo>
                      <a:pt x="29921" y="21997"/>
                    </a:lnTo>
                    <a:lnTo>
                      <a:pt x="5205" y="42816"/>
                    </a:lnTo>
                    <a:lnTo>
                      <a:pt x="1134" y="51425"/>
                    </a:lnTo>
                    <a:lnTo>
                      <a:pt x="0" y="71160"/>
                    </a:lnTo>
                    <a:lnTo>
                      <a:pt x="5291" y="77948"/>
                    </a:lnTo>
                    <a:lnTo>
                      <a:pt x="24729" y="85490"/>
                    </a:lnTo>
                    <a:lnTo>
                      <a:pt x="89920" y="94119"/>
                    </a:lnTo>
                    <a:lnTo>
                      <a:pt x="125805" y="107123"/>
                    </a:lnTo>
                    <a:lnTo>
                      <a:pt x="166023" y="134293"/>
                    </a:lnTo>
                    <a:lnTo>
                      <a:pt x="170633" y="142917"/>
                    </a:lnTo>
                    <a:lnTo>
                      <a:pt x="172365" y="162668"/>
                    </a:lnTo>
                    <a:lnTo>
                      <a:pt x="165508" y="180770"/>
                    </a:lnTo>
                    <a:lnTo>
                      <a:pt x="160121" y="189155"/>
                    </a:lnTo>
                    <a:lnTo>
                      <a:pt x="143965" y="201863"/>
                    </a:lnTo>
                    <a:lnTo>
                      <a:pt x="96446" y="220378"/>
                    </a:lnTo>
                    <a:lnTo>
                      <a:pt x="46381" y="228808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Freeform 262"/>
              <p:cNvSpPr/>
              <p:nvPr/>
            </p:nvSpPr>
            <p:spPr>
              <a:xfrm>
                <a:off x="6096212" y="4506874"/>
                <a:ext cx="177208" cy="251690"/>
              </a:xfrm>
              <a:custGeom>
                <a:avLst/>
                <a:gdLst/>
                <a:ahLst/>
                <a:cxnLst/>
                <a:rect l="0" t="0" r="0" b="0"/>
                <a:pathLst>
                  <a:path w="177208" h="251690">
                    <a:moveTo>
                      <a:pt x="17042" y="0"/>
                    </a:moveTo>
                    <a:lnTo>
                      <a:pt x="17042" y="63693"/>
                    </a:lnTo>
                    <a:lnTo>
                      <a:pt x="15771" y="129151"/>
                    </a:lnTo>
                    <a:lnTo>
                      <a:pt x="7987" y="184829"/>
                    </a:lnTo>
                    <a:lnTo>
                      <a:pt x="0" y="238340"/>
                    </a:lnTo>
                    <a:lnTo>
                      <a:pt x="1867" y="245332"/>
                    </a:lnTo>
                    <a:lnTo>
                      <a:pt x="6925" y="248722"/>
                    </a:lnTo>
                    <a:lnTo>
                      <a:pt x="22715" y="249099"/>
                    </a:lnTo>
                    <a:lnTo>
                      <a:pt x="81064" y="241665"/>
                    </a:lnTo>
                    <a:lnTo>
                      <a:pt x="147943" y="243825"/>
                    </a:lnTo>
                    <a:lnTo>
                      <a:pt x="177207" y="251689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Freeform 263"/>
              <p:cNvSpPr/>
              <p:nvPr/>
            </p:nvSpPr>
            <p:spPr>
              <a:xfrm>
                <a:off x="6296301" y="4655599"/>
                <a:ext cx="11441" cy="91524"/>
              </a:xfrm>
              <a:custGeom>
                <a:avLst/>
                <a:gdLst/>
                <a:ahLst/>
                <a:cxnLst/>
                <a:rect l="0" t="0" r="0" b="0"/>
                <a:pathLst>
                  <a:path w="11441" h="91524">
                    <a:moveTo>
                      <a:pt x="0" y="0"/>
                    </a:moveTo>
                    <a:lnTo>
                      <a:pt x="3390" y="46389"/>
                    </a:lnTo>
                    <a:lnTo>
                      <a:pt x="11440" y="91523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Freeform 264"/>
              <p:cNvSpPr/>
              <p:nvPr/>
            </p:nvSpPr>
            <p:spPr>
              <a:xfrm>
                <a:off x="6284860" y="4564076"/>
                <a:ext cx="11441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441" h="1">
                    <a:moveTo>
                      <a:pt x="11440" y="0"/>
                    </a:moveTo>
                    <a:lnTo>
                      <a:pt x="0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Freeform 265"/>
              <p:cNvSpPr/>
              <p:nvPr/>
            </p:nvSpPr>
            <p:spPr>
              <a:xfrm>
                <a:off x="6376384" y="4609375"/>
                <a:ext cx="125845" cy="141644"/>
              </a:xfrm>
              <a:custGeom>
                <a:avLst/>
                <a:gdLst/>
                <a:ahLst/>
                <a:cxnLst/>
                <a:rect l="0" t="0" r="0" b="0"/>
                <a:pathLst>
                  <a:path w="125845" h="141644">
                    <a:moveTo>
                      <a:pt x="0" y="46224"/>
                    </a:moveTo>
                    <a:lnTo>
                      <a:pt x="3389" y="92613"/>
                    </a:lnTo>
                    <a:lnTo>
                      <a:pt x="16971" y="141643"/>
                    </a:lnTo>
                    <a:lnTo>
                      <a:pt x="14746" y="135665"/>
                    </a:lnTo>
                    <a:lnTo>
                      <a:pt x="11875" y="77760"/>
                    </a:lnTo>
                    <a:lnTo>
                      <a:pt x="17600" y="25053"/>
                    </a:lnTo>
                    <a:lnTo>
                      <a:pt x="23173" y="15585"/>
                    </a:lnTo>
                    <a:lnTo>
                      <a:pt x="39536" y="1675"/>
                    </a:lnTo>
                    <a:lnTo>
                      <a:pt x="47966" y="0"/>
                    </a:lnTo>
                    <a:lnTo>
                      <a:pt x="56129" y="1425"/>
                    </a:lnTo>
                    <a:lnTo>
                      <a:pt x="64113" y="4918"/>
                    </a:lnTo>
                    <a:lnTo>
                      <a:pt x="87497" y="28053"/>
                    </a:lnTo>
                    <a:lnTo>
                      <a:pt x="117529" y="92400"/>
                    </a:lnTo>
                    <a:lnTo>
                      <a:pt x="125844" y="114867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Freeform 266"/>
              <p:cNvSpPr/>
              <p:nvPr/>
            </p:nvSpPr>
            <p:spPr>
              <a:xfrm>
                <a:off x="6518118" y="4591970"/>
                <a:ext cx="190039" cy="159420"/>
              </a:xfrm>
              <a:custGeom>
                <a:avLst/>
                <a:gdLst/>
                <a:ahLst/>
                <a:cxnLst/>
                <a:rect l="0" t="0" r="0" b="0"/>
                <a:pathLst>
                  <a:path w="190039" h="159420">
                    <a:moveTo>
                      <a:pt x="18431" y="86510"/>
                    </a:moveTo>
                    <a:lnTo>
                      <a:pt x="82126" y="86510"/>
                    </a:lnTo>
                    <a:lnTo>
                      <a:pt x="92673" y="82696"/>
                    </a:lnTo>
                    <a:lnTo>
                      <a:pt x="107782" y="68290"/>
                    </a:lnTo>
                    <a:lnTo>
                      <a:pt x="111049" y="59110"/>
                    </a:lnTo>
                    <a:lnTo>
                      <a:pt x="111288" y="38739"/>
                    </a:lnTo>
                    <a:lnTo>
                      <a:pt x="103768" y="20364"/>
                    </a:lnTo>
                    <a:lnTo>
                      <a:pt x="98204" y="11905"/>
                    </a:lnTo>
                    <a:lnTo>
                      <a:pt x="89409" y="6265"/>
                    </a:lnTo>
                    <a:lnTo>
                      <a:pt x="66079" y="0"/>
                    </a:lnTo>
                    <a:lnTo>
                      <a:pt x="55280" y="871"/>
                    </a:lnTo>
                    <a:lnTo>
                      <a:pt x="36505" y="8618"/>
                    </a:lnTo>
                    <a:lnTo>
                      <a:pt x="11640" y="27273"/>
                    </a:lnTo>
                    <a:lnTo>
                      <a:pt x="2702" y="48318"/>
                    </a:lnTo>
                    <a:lnTo>
                      <a:pt x="0" y="73349"/>
                    </a:lnTo>
                    <a:lnTo>
                      <a:pt x="3036" y="97186"/>
                    </a:lnTo>
                    <a:lnTo>
                      <a:pt x="15402" y="117101"/>
                    </a:lnTo>
                    <a:lnTo>
                      <a:pt x="33610" y="133156"/>
                    </a:lnTo>
                    <a:lnTo>
                      <a:pt x="87567" y="158078"/>
                    </a:lnTo>
                    <a:lnTo>
                      <a:pt x="110173" y="159419"/>
                    </a:lnTo>
                    <a:lnTo>
                      <a:pt x="155760" y="149921"/>
                    </a:lnTo>
                    <a:lnTo>
                      <a:pt x="190038" y="132271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8" name="Freeform 267"/>
              <p:cNvSpPr/>
              <p:nvPr/>
            </p:nvSpPr>
            <p:spPr>
              <a:xfrm>
                <a:off x="6948403" y="4449341"/>
                <a:ext cx="107282" cy="294346"/>
              </a:xfrm>
              <a:custGeom>
                <a:avLst/>
                <a:gdLst/>
                <a:ahLst/>
                <a:cxnLst/>
                <a:rect l="0" t="0" r="0" b="0"/>
                <a:pathLst>
                  <a:path w="107282" h="294346">
                    <a:moveTo>
                      <a:pt x="0" y="137615"/>
                    </a:moveTo>
                    <a:lnTo>
                      <a:pt x="6074" y="205086"/>
                    </a:lnTo>
                    <a:lnTo>
                      <a:pt x="11653" y="260921"/>
                    </a:lnTo>
                    <a:lnTo>
                      <a:pt x="17043" y="290721"/>
                    </a:lnTo>
                    <a:lnTo>
                      <a:pt x="18989" y="294345"/>
                    </a:lnTo>
                    <a:lnTo>
                      <a:pt x="21151" y="281424"/>
                    </a:lnTo>
                    <a:lnTo>
                      <a:pt x="13599" y="225101"/>
                    </a:lnTo>
                    <a:lnTo>
                      <a:pt x="11868" y="161252"/>
                    </a:lnTo>
                    <a:lnTo>
                      <a:pt x="11526" y="96569"/>
                    </a:lnTo>
                    <a:lnTo>
                      <a:pt x="14009" y="51444"/>
                    </a:lnTo>
                    <a:lnTo>
                      <a:pt x="23598" y="25590"/>
                    </a:lnTo>
                    <a:lnTo>
                      <a:pt x="39726" y="8167"/>
                    </a:lnTo>
                    <a:lnTo>
                      <a:pt x="49365" y="1741"/>
                    </a:lnTo>
                    <a:lnTo>
                      <a:pt x="58333" y="0"/>
                    </a:lnTo>
                    <a:lnTo>
                      <a:pt x="66854" y="1381"/>
                    </a:lnTo>
                    <a:lnTo>
                      <a:pt x="75077" y="4845"/>
                    </a:lnTo>
                    <a:lnTo>
                      <a:pt x="87604" y="18862"/>
                    </a:lnTo>
                    <a:lnTo>
                      <a:pt x="106003" y="58933"/>
                    </a:lnTo>
                    <a:lnTo>
                      <a:pt x="107281" y="84426"/>
                    </a:lnTo>
                    <a:lnTo>
                      <a:pt x="97743" y="136148"/>
                    </a:lnTo>
                    <a:lnTo>
                      <a:pt x="91857" y="145535"/>
                    </a:lnTo>
                    <a:lnTo>
                      <a:pt x="50372" y="180355"/>
                    </a:lnTo>
                    <a:lnTo>
                      <a:pt x="43751" y="183905"/>
                    </a:lnTo>
                    <a:lnTo>
                      <a:pt x="38065" y="185000"/>
                    </a:lnTo>
                    <a:lnTo>
                      <a:pt x="22881" y="183377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9" name="Freeform 268"/>
              <p:cNvSpPr/>
              <p:nvPr/>
            </p:nvSpPr>
            <p:spPr>
              <a:xfrm>
                <a:off x="7109094" y="4495433"/>
                <a:ext cx="136761" cy="232915"/>
              </a:xfrm>
              <a:custGeom>
                <a:avLst/>
                <a:gdLst/>
                <a:ahLst/>
                <a:cxnLst/>
                <a:rect l="0" t="0" r="0" b="0"/>
                <a:pathLst>
                  <a:path w="136761" h="232915">
                    <a:moveTo>
                      <a:pt x="33797" y="0"/>
                    </a:moveTo>
                    <a:lnTo>
                      <a:pt x="15554" y="59812"/>
                    </a:lnTo>
                    <a:lnTo>
                      <a:pt x="5453" y="124431"/>
                    </a:lnTo>
                    <a:lnTo>
                      <a:pt x="656" y="180461"/>
                    </a:lnTo>
                    <a:lnTo>
                      <a:pt x="0" y="210286"/>
                    </a:lnTo>
                    <a:lnTo>
                      <a:pt x="4910" y="220274"/>
                    </a:lnTo>
                    <a:lnTo>
                      <a:pt x="13269" y="226932"/>
                    </a:lnTo>
                    <a:lnTo>
                      <a:pt x="23924" y="231371"/>
                    </a:lnTo>
                    <a:lnTo>
                      <a:pt x="45935" y="232914"/>
                    </a:lnTo>
                    <a:lnTo>
                      <a:pt x="67157" y="228091"/>
                    </a:lnTo>
                    <a:lnTo>
                      <a:pt x="94669" y="213624"/>
                    </a:lnTo>
                    <a:lnTo>
                      <a:pt x="136760" y="205928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0" name="Freeform 269"/>
              <p:cNvSpPr/>
              <p:nvPr/>
            </p:nvSpPr>
            <p:spPr>
              <a:xfrm>
                <a:off x="7165771" y="4552635"/>
                <a:ext cx="34323" cy="1"/>
              </a:xfrm>
              <a:custGeom>
                <a:avLst/>
                <a:gdLst/>
                <a:ahLst/>
                <a:cxnLst/>
                <a:rect l="0" t="0" r="0" b="0"/>
                <a:pathLst>
                  <a:path w="34323" h="1">
                    <a:moveTo>
                      <a:pt x="34322" y="0"/>
                    </a:moveTo>
                    <a:lnTo>
                      <a:pt x="0" y="0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1" name="Freeform 270"/>
              <p:cNvSpPr/>
              <p:nvPr/>
            </p:nvSpPr>
            <p:spPr>
              <a:xfrm>
                <a:off x="7154331" y="4431640"/>
                <a:ext cx="114406" cy="6592"/>
              </a:xfrm>
              <a:custGeom>
                <a:avLst/>
                <a:gdLst/>
                <a:ahLst/>
                <a:cxnLst/>
                <a:rect l="0" t="0" r="0" b="0"/>
                <a:pathLst>
                  <a:path w="114406" h="6592">
                    <a:moveTo>
                      <a:pt x="114405" y="6591"/>
                    </a:moveTo>
                    <a:lnTo>
                      <a:pt x="68014" y="3201"/>
                    </a:lnTo>
                    <a:lnTo>
                      <a:pt x="45482" y="0"/>
                    </a:lnTo>
                    <a:lnTo>
                      <a:pt x="0" y="6591"/>
                    </a:lnTo>
                  </a:path>
                </a:pathLst>
              </a:custGeom>
              <a:ln w="4152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00" name="Group 299"/>
          <p:cNvGrpSpPr/>
          <p:nvPr/>
        </p:nvGrpSpPr>
        <p:grpSpPr>
          <a:xfrm>
            <a:off x="7577455" y="3409198"/>
            <a:ext cx="2267713" cy="1302999"/>
            <a:chOff x="7577455" y="3409198"/>
            <a:chExt cx="2267713" cy="1302999"/>
          </a:xfrm>
        </p:grpSpPr>
        <p:grpSp>
          <p:nvGrpSpPr>
            <p:cNvPr id="279" name="Group 278"/>
            <p:cNvGrpSpPr/>
            <p:nvPr/>
          </p:nvGrpSpPr>
          <p:grpSpPr>
            <a:xfrm>
              <a:off x="7602370" y="3409198"/>
              <a:ext cx="859554" cy="704756"/>
              <a:chOff x="7602370" y="3409198"/>
              <a:chExt cx="859554" cy="704756"/>
            </a:xfrm>
          </p:grpSpPr>
          <p:sp>
            <p:nvSpPr>
              <p:cNvPr id="274" name="Freeform 273"/>
              <p:cNvSpPr/>
              <p:nvPr/>
            </p:nvSpPr>
            <p:spPr>
              <a:xfrm>
                <a:off x="7602370" y="3424112"/>
                <a:ext cx="175362" cy="255910"/>
              </a:xfrm>
              <a:custGeom>
                <a:avLst/>
                <a:gdLst/>
                <a:ahLst/>
                <a:cxnLst/>
                <a:rect l="0" t="0" r="0" b="0"/>
                <a:pathLst>
                  <a:path w="175362" h="255910">
                    <a:moveTo>
                      <a:pt x="175361" y="0"/>
                    </a:moveTo>
                    <a:lnTo>
                      <a:pt x="123052" y="58216"/>
                    </a:lnTo>
                    <a:lnTo>
                      <a:pt x="63412" y="107131"/>
                    </a:lnTo>
                    <a:lnTo>
                      <a:pt x="3185" y="152025"/>
                    </a:lnTo>
                    <a:lnTo>
                      <a:pt x="0" y="160690"/>
                    </a:lnTo>
                    <a:lnTo>
                      <a:pt x="348" y="170177"/>
                    </a:lnTo>
                    <a:lnTo>
                      <a:pt x="3054" y="180210"/>
                    </a:lnTo>
                    <a:lnTo>
                      <a:pt x="8565" y="188135"/>
                    </a:lnTo>
                    <a:lnTo>
                      <a:pt x="24581" y="200238"/>
                    </a:lnTo>
                    <a:lnTo>
                      <a:pt x="86787" y="231816"/>
                    </a:lnTo>
                    <a:lnTo>
                      <a:pt x="147549" y="246372"/>
                    </a:lnTo>
                    <a:lnTo>
                      <a:pt x="175361" y="255909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" name="Freeform 274"/>
              <p:cNvSpPr/>
              <p:nvPr/>
            </p:nvSpPr>
            <p:spPr>
              <a:xfrm>
                <a:off x="7621961" y="3409198"/>
                <a:ext cx="839963" cy="259697"/>
              </a:xfrm>
              <a:custGeom>
                <a:avLst/>
                <a:gdLst/>
                <a:ahLst/>
                <a:cxnLst/>
                <a:rect l="0" t="0" r="0" b="0"/>
                <a:pathLst>
                  <a:path w="839963" h="259697">
                    <a:moveTo>
                      <a:pt x="0" y="181811"/>
                    </a:moveTo>
                    <a:lnTo>
                      <a:pt x="65817" y="164069"/>
                    </a:lnTo>
                    <a:lnTo>
                      <a:pt x="131684" y="154245"/>
                    </a:lnTo>
                    <a:lnTo>
                      <a:pt x="186543" y="148344"/>
                    </a:lnTo>
                    <a:lnTo>
                      <a:pt x="248297" y="139852"/>
                    </a:lnTo>
                    <a:lnTo>
                      <a:pt x="313746" y="137808"/>
                    </a:lnTo>
                    <a:lnTo>
                      <a:pt x="373057" y="136168"/>
                    </a:lnTo>
                    <a:lnTo>
                      <a:pt x="428364" y="128518"/>
                    </a:lnTo>
                    <a:lnTo>
                      <a:pt x="492173" y="126641"/>
                    </a:lnTo>
                    <a:lnTo>
                      <a:pt x="551162" y="127506"/>
                    </a:lnTo>
                    <a:lnTo>
                      <a:pt x="606404" y="135003"/>
                    </a:lnTo>
                    <a:lnTo>
                      <a:pt x="670200" y="136850"/>
                    </a:lnTo>
                    <a:lnTo>
                      <a:pt x="730422" y="135979"/>
                    </a:lnTo>
                    <a:lnTo>
                      <a:pt x="786640" y="131777"/>
                    </a:lnTo>
                    <a:lnTo>
                      <a:pt x="810749" y="133612"/>
                    </a:lnTo>
                    <a:lnTo>
                      <a:pt x="833827" y="130306"/>
                    </a:lnTo>
                    <a:lnTo>
                      <a:pt x="838992" y="126458"/>
                    </a:lnTo>
                    <a:lnTo>
                      <a:pt x="839962" y="121420"/>
                    </a:lnTo>
                    <a:lnTo>
                      <a:pt x="838137" y="115588"/>
                    </a:lnTo>
                    <a:lnTo>
                      <a:pt x="817847" y="95568"/>
                    </a:lnTo>
                    <a:lnTo>
                      <a:pt x="756116" y="51920"/>
                    </a:lnTo>
                    <a:lnTo>
                      <a:pt x="695705" y="17069"/>
                    </a:lnTo>
                    <a:lnTo>
                      <a:pt x="662841" y="0"/>
                    </a:lnTo>
                    <a:lnTo>
                      <a:pt x="664423" y="27"/>
                    </a:lnTo>
                    <a:lnTo>
                      <a:pt x="724339" y="19053"/>
                    </a:lnTo>
                    <a:lnTo>
                      <a:pt x="789841" y="63588"/>
                    </a:lnTo>
                    <a:lnTo>
                      <a:pt x="806814" y="78168"/>
                    </a:lnTo>
                    <a:lnTo>
                      <a:pt x="811092" y="86754"/>
                    </a:lnTo>
                    <a:lnTo>
                      <a:pt x="812550" y="106184"/>
                    </a:lnTo>
                    <a:lnTo>
                      <a:pt x="800514" y="137974"/>
                    </a:lnTo>
                    <a:lnTo>
                      <a:pt x="752641" y="197488"/>
                    </a:lnTo>
                    <a:lnTo>
                      <a:pt x="700968" y="259696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6" name="Freeform 275"/>
              <p:cNvSpPr/>
              <p:nvPr/>
            </p:nvSpPr>
            <p:spPr>
              <a:xfrm>
                <a:off x="7739456" y="3724581"/>
                <a:ext cx="270022" cy="330476"/>
              </a:xfrm>
              <a:custGeom>
                <a:avLst/>
                <a:gdLst/>
                <a:ahLst/>
                <a:cxnLst/>
                <a:rect l="0" t="0" r="0" b="0"/>
                <a:pathLst>
                  <a:path w="270022" h="330476">
                    <a:moveTo>
                      <a:pt x="160667" y="22198"/>
                    </a:moveTo>
                    <a:lnTo>
                      <a:pt x="142947" y="16292"/>
                    </a:lnTo>
                    <a:lnTo>
                      <a:pt x="124357" y="16689"/>
                    </a:lnTo>
                    <a:lnTo>
                      <a:pt x="82203" y="27017"/>
                    </a:lnTo>
                    <a:lnTo>
                      <a:pt x="55137" y="43269"/>
                    </a:lnTo>
                    <a:lnTo>
                      <a:pt x="42472" y="59998"/>
                    </a:lnTo>
                    <a:lnTo>
                      <a:pt x="16392" y="126021"/>
                    </a:lnTo>
                    <a:lnTo>
                      <a:pt x="0" y="188116"/>
                    </a:lnTo>
                    <a:lnTo>
                      <a:pt x="6859" y="233408"/>
                    </a:lnTo>
                    <a:lnTo>
                      <a:pt x="24935" y="287972"/>
                    </a:lnTo>
                    <a:lnTo>
                      <a:pt x="36880" y="305569"/>
                    </a:lnTo>
                    <a:lnTo>
                      <a:pt x="53727" y="318335"/>
                    </a:lnTo>
                    <a:lnTo>
                      <a:pt x="74814" y="326893"/>
                    </a:lnTo>
                    <a:lnTo>
                      <a:pt x="113251" y="330475"/>
                    </a:lnTo>
                    <a:lnTo>
                      <a:pt x="148678" y="323020"/>
                    </a:lnTo>
                    <a:lnTo>
                      <a:pt x="190580" y="298976"/>
                    </a:lnTo>
                    <a:lnTo>
                      <a:pt x="238247" y="252436"/>
                    </a:lnTo>
                    <a:lnTo>
                      <a:pt x="262257" y="210673"/>
                    </a:lnTo>
                    <a:lnTo>
                      <a:pt x="270021" y="156590"/>
                    </a:lnTo>
                    <a:lnTo>
                      <a:pt x="268258" y="90961"/>
                    </a:lnTo>
                    <a:lnTo>
                      <a:pt x="256420" y="48342"/>
                    </a:lnTo>
                    <a:lnTo>
                      <a:pt x="242783" y="25164"/>
                    </a:lnTo>
                    <a:lnTo>
                      <a:pt x="224361" y="6621"/>
                    </a:lnTo>
                    <a:lnTo>
                      <a:pt x="213020" y="1923"/>
                    </a:lnTo>
                    <a:lnTo>
                      <a:pt x="187232" y="0"/>
                    </a:lnTo>
                    <a:lnTo>
                      <a:pt x="138415" y="11072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7" name="Freeform 276"/>
              <p:cNvSpPr/>
              <p:nvPr/>
            </p:nvSpPr>
            <p:spPr>
              <a:xfrm>
                <a:off x="7877871" y="3980435"/>
                <a:ext cx="111265" cy="133519"/>
              </a:xfrm>
              <a:custGeom>
                <a:avLst/>
                <a:gdLst/>
                <a:ahLst/>
                <a:cxnLst/>
                <a:rect l="0" t="0" r="0" b="0"/>
                <a:pathLst>
                  <a:path w="111265" h="133519">
                    <a:moveTo>
                      <a:pt x="0" y="0"/>
                    </a:moveTo>
                    <a:lnTo>
                      <a:pt x="52309" y="62978"/>
                    </a:lnTo>
                    <a:lnTo>
                      <a:pt x="104685" y="126234"/>
                    </a:lnTo>
                    <a:lnTo>
                      <a:pt x="111264" y="133518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8" name="Freeform 277"/>
              <p:cNvSpPr/>
              <p:nvPr/>
            </p:nvSpPr>
            <p:spPr>
              <a:xfrm>
                <a:off x="8057739" y="3740121"/>
                <a:ext cx="209559" cy="310215"/>
              </a:xfrm>
              <a:custGeom>
                <a:avLst/>
                <a:gdLst/>
                <a:ahLst/>
                <a:cxnLst/>
                <a:rect l="0" t="0" r="0" b="0"/>
                <a:pathLst>
                  <a:path w="209559" h="310215">
                    <a:moveTo>
                      <a:pt x="153926" y="51165"/>
                    </a:moveTo>
                    <a:lnTo>
                      <a:pt x="122953" y="10612"/>
                    </a:lnTo>
                    <a:lnTo>
                      <a:pt x="102248" y="2234"/>
                    </a:lnTo>
                    <a:lnTo>
                      <a:pt x="89803" y="0"/>
                    </a:lnTo>
                    <a:lnTo>
                      <a:pt x="66086" y="4111"/>
                    </a:lnTo>
                    <a:lnTo>
                      <a:pt x="54568" y="8669"/>
                    </a:lnTo>
                    <a:lnTo>
                      <a:pt x="38476" y="23624"/>
                    </a:lnTo>
                    <a:lnTo>
                      <a:pt x="7494" y="67776"/>
                    </a:lnTo>
                    <a:lnTo>
                      <a:pt x="0" y="123036"/>
                    </a:lnTo>
                    <a:lnTo>
                      <a:pt x="4427" y="181297"/>
                    </a:lnTo>
                    <a:lnTo>
                      <a:pt x="18441" y="228520"/>
                    </a:lnTo>
                    <a:lnTo>
                      <a:pt x="43738" y="270266"/>
                    </a:lnTo>
                    <a:lnTo>
                      <a:pt x="59211" y="285769"/>
                    </a:lnTo>
                    <a:lnTo>
                      <a:pt x="110134" y="309931"/>
                    </a:lnTo>
                    <a:lnTo>
                      <a:pt x="121023" y="310214"/>
                    </a:lnTo>
                    <a:lnTo>
                      <a:pt x="184875" y="288643"/>
                    </a:lnTo>
                    <a:lnTo>
                      <a:pt x="209558" y="273694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9" name="Group 298"/>
            <p:cNvGrpSpPr/>
            <p:nvPr/>
          </p:nvGrpSpPr>
          <p:grpSpPr>
            <a:xfrm>
              <a:off x="7577455" y="4036067"/>
              <a:ext cx="2267713" cy="676130"/>
              <a:chOff x="7577455" y="4036067"/>
              <a:chExt cx="2267713" cy="676130"/>
            </a:xfrm>
          </p:grpSpPr>
          <p:sp>
            <p:nvSpPr>
              <p:cNvPr id="280" name="Freeform 279"/>
              <p:cNvSpPr/>
              <p:nvPr/>
            </p:nvSpPr>
            <p:spPr>
              <a:xfrm>
                <a:off x="7577455" y="4536759"/>
                <a:ext cx="1" cy="166898"/>
              </a:xfrm>
              <a:custGeom>
                <a:avLst/>
                <a:gdLst/>
                <a:ahLst/>
                <a:cxnLst/>
                <a:rect l="0" t="0" r="0" b="0"/>
                <a:pathLst>
                  <a:path w="1" h="166898">
                    <a:moveTo>
                      <a:pt x="0" y="0"/>
                    </a:moveTo>
                    <a:lnTo>
                      <a:pt x="0" y="61946"/>
                    </a:lnTo>
                    <a:lnTo>
                      <a:pt x="0" y="117961"/>
                    </a:lnTo>
                    <a:lnTo>
                      <a:pt x="0" y="166897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1" name="Freeform 280"/>
              <p:cNvSpPr/>
              <p:nvPr/>
            </p:nvSpPr>
            <p:spPr>
              <a:xfrm>
                <a:off x="7577455" y="4369862"/>
                <a:ext cx="11127" cy="11128"/>
              </a:xfrm>
              <a:custGeom>
                <a:avLst/>
                <a:gdLst/>
                <a:ahLst/>
                <a:cxnLst/>
                <a:rect l="0" t="0" r="0" b="0"/>
                <a:pathLst>
                  <a:path w="11127" h="11128">
                    <a:moveTo>
                      <a:pt x="11126" y="0"/>
                    </a:moveTo>
                    <a:lnTo>
                      <a:pt x="0" y="11127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" name="Freeform 281"/>
              <p:cNvSpPr/>
              <p:nvPr/>
            </p:nvSpPr>
            <p:spPr>
              <a:xfrm>
                <a:off x="7666466" y="4480749"/>
                <a:ext cx="122392" cy="178712"/>
              </a:xfrm>
              <a:custGeom>
                <a:avLst/>
                <a:gdLst/>
                <a:ahLst/>
                <a:cxnLst/>
                <a:rect l="0" t="0" r="0" b="0"/>
                <a:pathLst>
                  <a:path w="122392" h="178712">
                    <a:moveTo>
                      <a:pt x="0" y="78263"/>
                    </a:moveTo>
                    <a:lnTo>
                      <a:pt x="3296" y="123380"/>
                    </a:lnTo>
                    <a:lnTo>
                      <a:pt x="9580" y="173302"/>
                    </a:lnTo>
                    <a:lnTo>
                      <a:pt x="8860" y="178711"/>
                    </a:lnTo>
                    <a:lnTo>
                      <a:pt x="7142" y="178608"/>
                    </a:lnTo>
                    <a:lnTo>
                      <a:pt x="4761" y="174830"/>
                    </a:lnTo>
                    <a:lnTo>
                      <a:pt x="626" y="119857"/>
                    </a:lnTo>
                    <a:lnTo>
                      <a:pt x="6030" y="62853"/>
                    </a:lnTo>
                    <a:lnTo>
                      <a:pt x="15524" y="24659"/>
                    </a:lnTo>
                    <a:lnTo>
                      <a:pt x="21476" y="15329"/>
                    </a:lnTo>
                    <a:lnTo>
                      <a:pt x="37979" y="1665"/>
                    </a:lnTo>
                    <a:lnTo>
                      <a:pt x="47573" y="0"/>
                    </a:lnTo>
                    <a:lnTo>
                      <a:pt x="68122" y="4743"/>
                    </a:lnTo>
                    <a:lnTo>
                      <a:pt x="86321" y="18389"/>
                    </a:lnTo>
                    <a:lnTo>
                      <a:pt x="94635" y="27221"/>
                    </a:lnTo>
                    <a:lnTo>
                      <a:pt x="112244" y="69184"/>
                    </a:lnTo>
                    <a:lnTo>
                      <a:pt x="121055" y="134913"/>
                    </a:lnTo>
                    <a:lnTo>
                      <a:pt x="122391" y="156148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" name="Freeform 282"/>
              <p:cNvSpPr/>
              <p:nvPr/>
            </p:nvSpPr>
            <p:spPr>
              <a:xfrm>
                <a:off x="7844490" y="4336482"/>
                <a:ext cx="11127" cy="278163"/>
              </a:xfrm>
              <a:custGeom>
                <a:avLst/>
                <a:gdLst/>
                <a:ahLst/>
                <a:cxnLst/>
                <a:rect l="0" t="0" r="0" b="0"/>
                <a:pathLst>
                  <a:path w="11127" h="278163">
                    <a:moveTo>
                      <a:pt x="0" y="0"/>
                    </a:moveTo>
                    <a:lnTo>
                      <a:pt x="0" y="51710"/>
                    </a:lnTo>
                    <a:lnTo>
                      <a:pt x="5906" y="108292"/>
                    </a:lnTo>
                    <a:lnTo>
                      <a:pt x="10094" y="164066"/>
                    </a:lnTo>
                    <a:lnTo>
                      <a:pt x="10922" y="222703"/>
                    </a:lnTo>
                    <a:lnTo>
                      <a:pt x="11126" y="278162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Freeform 283"/>
              <p:cNvSpPr/>
              <p:nvPr/>
            </p:nvSpPr>
            <p:spPr>
              <a:xfrm>
                <a:off x="7777731" y="4414368"/>
                <a:ext cx="122393" cy="44507"/>
              </a:xfrm>
              <a:custGeom>
                <a:avLst/>
                <a:gdLst/>
                <a:ahLst/>
                <a:cxnLst/>
                <a:rect l="0" t="0" r="0" b="0"/>
                <a:pathLst>
                  <a:path w="122393" h="44507">
                    <a:moveTo>
                      <a:pt x="122392" y="0"/>
                    </a:moveTo>
                    <a:lnTo>
                      <a:pt x="94506" y="16529"/>
                    </a:lnTo>
                    <a:lnTo>
                      <a:pt x="34348" y="36823"/>
                    </a:lnTo>
                    <a:lnTo>
                      <a:pt x="0" y="44506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5" name="Freeform 284"/>
              <p:cNvSpPr/>
              <p:nvPr/>
            </p:nvSpPr>
            <p:spPr>
              <a:xfrm>
                <a:off x="7903408" y="4456097"/>
                <a:ext cx="119106" cy="174507"/>
              </a:xfrm>
              <a:custGeom>
                <a:avLst/>
                <a:gdLst/>
                <a:ahLst/>
                <a:cxnLst/>
                <a:rect l="0" t="0" r="0" b="0"/>
                <a:pathLst>
                  <a:path w="119106" h="174507">
                    <a:moveTo>
                      <a:pt x="18967" y="80662"/>
                    </a:moveTo>
                    <a:lnTo>
                      <a:pt x="64083" y="77365"/>
                    </a:lnTo>
                    <a:lnTo>
                      <a:pt x="75006" y="74755"/>
                    </a:lnTo>
                    <a:lnTo>
                      <a:pt x="83525" y="69307"/>
                    </a:lnTo>
                    <a:lnTo>
                      <a:pt x="96286" y="53362"/>
                    </a:lnTo>
                    <a:lnTo>
                      <a:pt x="97712" y="43918"/>
                    </a:lnTo>
                    <a:lnTo>
                      <a:pt x="92701" y="23534"/>
                    </a:lnTo>
                    <a:lnTo>
                      <a:pt x="78936" y="8705"/>
                    </a:lnTo>
                    <a:lnTo>
                      <a:pt x="70072" y="3020"/>
                    </a:lnTo>
                    <a:lnTo>
                      <a:pt x="50335" y="0"/>
                    </a:lnTo>
                    <a:lnTo>
                      <a:pt x="39879" y="925"/>
                    </a:lnTo>
                    <a:lnTo>
                      <a:pt x="21667" y="8547"/>
                    </a:lnTo>
                    <a:lnTo>
                      <a:pt x="13350" y="14041"/>
                    </a:lnTo>
                    <a:lnTo>
                      <a:pt x="7805" y="22649"/>
                    </a:lnTo>
                    <a:lnTo>
                      <a:pt x="0" y="58390"/>
                    </a:lnTo>
                    <a:lnTo>
                      <a:pt x="660" y="111473"/>
                    </a:lnTo>
                    <a:lnTo>
                      <a:pt x="7121" y="135153"/>
                    </a:lnTo>
                    <a:lnTo>
                      <a:pt x="18235" y="158039"/>
                    </a:lnTo>
                    <a:lnTo>
                      <a:pt x="27134" y="165627"/>
                    </a:lnTo>
                    <a:lnTo>
                      <a:pt x="50207" y="174056"/>
                    </a:lnTo>
                    <a:lnTo>
                      <a:pt x="73648" y="174506"/>
                    </a:lnTo>
                    <a:lnTo>
                      <a:pt x="85092" y="172896"/>
                    </a:lnTo>
                    <a:lnTo>
                      <a:pt x="101104" y="164512"/>
                    </a:lnTo>
                    <a:lnTo>
                      <a:pt x="119105" y="147420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6" name="Freeform 285"/>
              <p:cNvSpPr/>
              <p:nvPr/>
            </p:nvSpPr>
            <p:spPr>
              <a:xfrm>
                <a:off x="8046855" y="4458874"/>
                <a:ext cx="64671" cy="168429"/>
              </a:xfrm>
              <a:custGeom>
                <a:avLst/>
                <a:gdLst/>
                <a:ahLst/>
                <a:cxnLst/>
                <a:rect l="0" t="0" r="0" b="0"/>
                <a:pathLst>
                  <a:path w="64671" h="168429">
                    <a:moveTo>
                      <a:pt x="9038" y="111265"/>
                    </a:moveTo>
                    <a:lnTo>
                      <a:pt x="25544" y="168428"/>
                    </a:lnTo>
                    <a:lnTo>
                      <a:pt x="24987" y="167918"/>
                    </a:lnTo>
                    <a:lnTo>
                      <a:pt x="4960" y="104116"/>
                    </a:lnTo>
                    <a:lnTo>
                      <a:pt x="0" y="62031"/>
                    </a:lnTo>
                    <a:lnTo>
                      <a:pt x="5432" y="39519"/>
                    </a:lnTo>
                    <a:lnTo>
                      <a:pt x="10344" y="30055"/>
                    </a:lnTo>
                    <a:lnTo>
                      <a:pt x="25691" y="16242"/>
                    </a:lnTo>
                    <a:lnTo>
                      <a:pt x="48588" y="4813"/>
                    </a:lnTo>
                    <a:lnTo>
                      <a:pt x="64670" y="0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7" name="Freeform 286"/>
              <p:cNvSpPr/>
              <p:nvPr/>
            </p:nvSpPr>
            <p:spPr>
              <a:xfrm>
                <a:off x="8157678" y="4470000"/>
                <a:ext cx="123805" cy="196854"/>
              </a:xfrm>
              <a:custGeom>
                <a:avLst/>
                <a:gdLst/>
                <a:ahLst/>
                <a:cxnLst/>
                <a:rect l="0" t="0" r="0" b="0"/>
                <a:pathLst>
                  <a:path w="123805" h="196854">
                    <a:moveTo>
                      <a:pt x="109618" y="0"/>
                    </a:moveTo>
                    <a:lnTo>
                      <a:pt x="64503" y="3297"/>
                    </a:lnTo>
                    <a:lnTo>
                      <a:pt x="43825" y="10119"/>
                    </a:lnTo>
                    <a:lnTo>
                      <a:pt x="26392" y="21393"/>
                    </a:lnTo>
                    <a:lnTo>
                      <a:pt x="2678" y="47548"/>
                    </a:lnTo>
                    <a:lnTo>
                      <a:pt x="0" y="56424"/>
                    </a:lnTo>
                    <a:lnTo>
                      <a:pt x="689" y="64814"/>
                    </a:lnTo>
                    <a:lnTo>
                      <a:pt x="3619" y="72880"/>
                    </a:lnTo>
                    <a:lnTo>
                      <a:pt x="10518" y="78258"/>
                    </a:lnTo>
                    <a:lnTo>
                      <a:pt x="70912" y="93502"/>
                    </a:lnTo>
                    <a:lnTo>
                      <a:pt x="102134" y="109985"/>
                    </a:lnTo>
                    <a:lnTo>
                      <a:pt x="115770" y="126768"/>
                    </a:lnTo>
                    <a:lnTo>
                      <a:pt x="121137" y="136435"/>
                    </a:lnTo>
                    <a:lnTo>
                      <a:pt x="123804" y="157068"/>
                    </a:lnTo>
                    <a:lnTo>
                      <a:pt x="122784" y="167762"/>
                    </a:lnTo>
                    <a:lnTo>
                      <a:pt x="118396" y="176128"/>
                    </a:lnTo>
                    <a:lnTo>
                      <a:pt x="103630" y="188719"/>
                    </a:lnTo>
                    <a:lnTo>
                      <a:pt x="68559" y="196853"/>
                    </a:lnTo>
                    <a:lnTo>
                      <a:pt x="32754" y="193356"/>
                    </a:lnTo>
                    <a:lnTo>
                      <a:pt x="19825" y="187723"/>
                    </a:lnTo>
                    <a:lnTo>
                      <a:pt x="9481" y="178024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8" name="Freeform 287"/>
              <p:cNvSpPr/>
              <p:nvPr/>
            </p:nvSpPr>
            <p:spPr>
              <a:xfrm>
                <a:off x="8337212" y="4480699"/>
                <a:ext cx="141490" cy="208294"/>
              </a:xfrm>
              <a:custGeom>
                <a:avLst/>
                <a:gdLst/>
                <a:ahLst/>
                <a:cxnLst/>
                <a:rect l="0" t="0" r="0" b="0"/>
                <a:pathLst>
                  <a:path w="141490" h="208294">
                    <a:moveTo>
                      <a:pt x="30224" y="89440"/>
                    </a:moveTo>
                    <a:lnTo>
                      <a:pt x="85921" y="69225"/>
                    </a:lnTo>
                    <a:lnTo>
                      <a:pt x="102781" y="57378"/>
                    </a:lnTo>
                    <a:lnTo>
                      <a:pt x="107029" y="49521"/>
                    </a:lnTo>
                    <a:lnTo>
                      <a:pt x="108453" y="30901"/>
                    </a:lnTo>
                    <a:lnTo>
                      <a:pt x="101669" y="13559"/>
                    </a:lnTo>
                    <a:lnTo>
                      <a:pt x="96398" y="5474"/>
                    </a:lnTo>
                    <a:lnTo>
                      <a:pt x="89175" y="1319"/>
                    </a:lnTo>
                    <a:lnTo>
                      <a:pt x="71260" y="0"/>
                    </a:lnTo>
                    <a:lnTo>
                      <a:pt x="54231" y="6832"/>
                    </a:lnTo>
                    <a:lnTo>
                      <a:pt x="38421" y="19345"/>
                    </a:lnTo>
                    <a:lnTo>
                      <a:pt x="16855" y="47242"/>
                    </a:lnTo>
                    <a:lnTo>
                      <a:pt x="3322" y="80234"/>
                    </a:lnTo>
                    <a:lnTo>
                      <a:pt x="0" y="119542"/>
                    </a:lnTo>
                    <a:lnTo>
                      <a:pt x="12584" y="178020"/>
                    </a:lnTo>
                    <a:lnTo>
                      <a:pt x="18464" y="186818"/>
                    </a:lnTo>
                    <a:lnTo>
                      <a:pt x="34887" y="199890"/>
                    </a:lnTo>
                    <a:lnTo>
                      <a:pt x="70891" y="208293"/>
                    </a:lnTo>
                    <a:lnTo>
                      <a:pt x="123263" y="202558"/>
                    </a:lnTo>
                    <a:lnTo>
                      <a:pt x="141489" y="200704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9" name="Freeform 288"/>
              <p:cNvSpPr/>
              <p:nvPr/>
            </p:nvSpPr>
            <p:spPr>
              <a:xfrm>
                <a:off x="8496833" y="4511316"/>
                <a:ext cx="126511" cy="183029"/>
              </a:xfrm>
              <a:custGeom>
                <a:avLst/>
                <a:gdLst/>
                <a:ahLst/>
                <a:cxnLst/>
                <a:rect l="0" t="0" r="0" b="0"/>
                <a:pathLst>
                  <a:path w="126511" h="183029">
                    <a:moveTo>
                      <a:pt x="115383" y="14317"/>
                    </a:moveTo>
                    <a:lnTo>
                      <a:pt x="97664" y="2503"/>
                    </a:lnTo>
                    <a:lnTo>
                      <a:pt x="75777" y="0"/>
                    </a:lnTo>
                    <a:lnTo>
                      <a:pt x="52038" y="4245"/>
                    </a:lnTo>
                    <a:lnTo>
                      <a:pt x="33246" y="14373"/>
                    </a:lnTo>
                    <a:lnTo>
                      <a:pt x="19950" y="30413"/>
                    </a:lnTo>
                    <a:lnTo>
                      <a:pt x="1340" y="70931"/>
                    </a:lnTo>
                    <a:lnTo>
                      <a:pt x="0" y="92638"/>
                    </a:lnTo>
                    <a:lnTo>
                      <a:pt x="9212" y="136794"/>
                    </a:lnTo>
                    <a:lnTo>
                      <a:pt x="25271" y="164206"/>
                    </a:lnTo>
                    <a:lnTo>
                      <a:pt x="41954" y="176951"/>
                    </a:lnTo>
                    <a:lnTo>
                      <a:pt x="51595" y="182081"/>
                    </a:lnTo>
                    <a:lnTo>
                      <a:pt x="61731" y="183028"/>
                    </a:lnTo>
                    <a:lnTo>
                      <a:pt x="82885" y="177486"/>
                    </a:lnTo>
                    <a:lnTo>
                      <a:pt x="126510" y="147834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0" name="Freeform 289"/>
              <p:cNvSpPr/>
              <p:nvPr/>
            </p:nvSpPr>
            <p:spPr>
              <a:xfrm>
                <a:off x="8658269" y="4269723"/>
                <a:ext cx="20707" cy="333795"/>
              </a:xfrm>
              <a:custGeom>
                <a:avLst/>
                <a:gdLst/>
                <a:ahLst/>
                <a:cxnLst/>
                <a:rect l="0" t="0" r="0" b="0"/>
                <a:pathLst>
                  <a:path w="20707" h="333795">
                    <a:moveTo>
                      <a:pt x="9580" y="0"/>
                    </a:moveTo>
                    <a:lnTo>
                      <a:pt x="6283" y="57219"/>
                    </a:lnTo>
                    <a:lnTo>
                      <a:pt x="0" y="121193"/>
                    </a:lnTo>
                    <a:lnTo>
                      <a:pt x="4819" y="175058"/>
                    </a:lnTo>
                    <a:lnTo>
                      <a:pt x="8170" y="230167"/>
                    </a:lnTo>
                    <a:lnTo>
                      <a:pt x="15069" y="285645"/>
                    </a:lnTo>
                    <a:lnTo>
                      <a:pt x="20706" y="333794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1" name="Freeform 290"/>
              <p:cNvSpPr/>
              <p:nvPr/>
            </p:nvSpPr>
            <p:spPr>
              <a:xfrm>
                <a:off x="8567711" y="4358735"/>
                <a:ext cx="189151" cy="44507"/>
              </a:xfrm>
              <a:custGeom>
                <a:avLst/>
                <a:gdLst/>
                <a:ahLst/>
                <a:cxnLst/>
                <a:rect l="0" t="0" r="0" b="0"/>
                <a:pathLst>
                  <a:path w="189151" h="44507">
                    <a:moveTo>
                      <a:pt x="189150" y="0"/>
                    </a:moveTo>
                    <a:lnTo>
                      <a:pt x="160029" y="7646"/>
                    </a:lnTo>
                    <a:lnTo>
                      <a:pt x="100613" y="13735"/>
                    </a:lnTo>
                    <a:lnTo>
                      <a:pt x="36143" y="30014"/>
                    </a:lnTo>
                    <a:lnTo>
                      <a:pt x="0" y="44506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2" name="Freeform 291"/>
              <p:cNvSpPr/>
              <p:nvPr/>
            </p:nvSpPr>
            <p:spPr>
              <a:xfrm>
                <a:off x="8737202" y="4447747"/>
                <a:ext cx="186685" cy="211404"/>
              </a:xfrm>
              <a:custGeom>
                <a:avLst/>
                <a:gdLst/>
                <a:ahLst/>
                <a:cxnLst/>
                <a:rect l="0" t="0" r="0" b="0"/>
                <a:pathLst>
                  <a:path w="186685" h="211404">
                    <a:moveTo>
                      <a:pt x="130923" y="0"/>
                    </a:moveTo>
                    <a:lnTo>
                      <a:pt x="107296" y="0"/>
                    </a:lnTo>
                    <a:lnTo>
                      <a:pt x="74884" y="11814"/>
                    </a:lnTo>
                    <a:lnTo>
                      <a:pt x="8806" y="66931"/>
                    </a:lnTo>
                    <a:lnTo>
                      <a:pt x="1297" y="74291"/>
                    </a:lnTo>
                    <a:lnTo>
                      <a:pt x="0" y="80435"/>
                    </a:lnTo>
                    <a:lnTo>
                      <a:pt x="2844" y="85766"/>
                    </a:lnTo>
                    <a:lnTo>
                      <a:pt x="8448" y="90557"/>
                    </a:lnTo>
                    <a:lnTo>
                      <a:pt x="27862" y="95880"/>
                    </a:lnTo>
                    <a:lnTo>
                      <a:pt x="93679" y="100814"/>
                    </a:lnTo>
                    <a:lnTo>
                      <a:pt x="152667" y="115551"/>
                    </a:lnTo>
                    <a:lnTo>
                      <a:pt x="180498" y="132178"/>
                    </a:lnTo>
                    <a:lnTo>
                      <a:pt x="184990" y="140042"/>
                    </a:lnTo>
                    <a:lnTo>
                      <a:pt x="186684" y="158671"/>
                    </a:lnTo>
                    <a:lnTo>
                      <a:pt x="182932" y="166358"/>
                    </a:lnTo>
                    <a:lnTo>
                      <a:pt x="168873" y="178196"/>
                    </a:lnTo>
                    <a:lnTo>
                      <a:pt x="140108" y="191811"/>
                    </a:lnTo>
                    <a:lnTo>
                      <a:pt x="77355" y="202459"/>
                    </a:lnTo>
                    <a:lnTo>
                      <a:pt x="30786" y="211403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3" name="Freeform 292"/>
              <p:cNvSpPr/>
              <p:nvPr/>
            </p:nvSpPr>
            <p:spPr>
              <a:xfrm>
                <a:off x="9246427" y="4267434"/>
                <a:ext cx="171058" cy="357330"/>
              </a:xfrm>
              <a:custGeom>
                <a:avLst/>
                <a:gdLst/>
                <a:ahLst/>
                <a:cxnLst/>
                <a:rect l="0" t="0" r="0" b="0"/>
                <a:pathLst>
                  <a:path w="171058" h="357330">
                    <a:moveTo>
                      <a:pt x="0" y="69048"/>
                    </a:moveTo>
                    <a:lnTo>
                      <a:pt x="0" y="130994"/>
                    </a:lnTo>
                    <a:lnTo>
                      <a:pt x="12103" y="194102"/>
                    </a:lnTo>
                    <a:lnTo>
                      <a:pt x="20248" y="257213"/>
                    </a:lnTo>
                    <a:lnTo>
                      <a:pt x="21856" y="320321"/>
                    </a:lnTo>
                    <a:lnTo>
                      <a:pt x="20899" y="356825"/>
                    </a:lnTo>
                    <a:lnTo>
                      <a:pt x="18877" y="357329"/>
                    </a:lnTo>
                    <a:lnTo>
                      <a:pt x="16294" y="353956"/>
                    </a:lnTo>
                    <a:lnTo>
                      <a:pt x="5673" y="291763"/>
                    </a:lnTo>
                    <a:lnTo>
                      <a:pt x="1120" y="230579"/>
                    </a:lnTo>
                    <a:lnTo>
                      <a:pt x="220" y="169591"/>
                    </a:lnTo>
                    <a:lnTo>
                      <a:pt x="43" y="109925"/>
                    </a:lnTo>
                    <a:lnTo>
                      <a:pt x="10128" y="51756"/>
                    </a:lnTo>
                    <a:lnTo>
                      <a:pt x="21396" y="26747"/>
                    </a:lnTo>
                    <a:lnTo>
                      <a:pt x="37944" y="9862"/>
                    </a:lnTo>
                    <a:lnTo>
                      <a:pt x="47548" y="3629"/>
                    </a:lnTo>
                    <a:lnTo>
                      <a:pt x="68111" y="0"/>
                    </a:lnTo>
                    <a:lnTo>
                      <a:pt x="89613" y="3744"/>
                    </a:lnTo>
                    <a:lnTo>
                      <a:pt x="111531" y="13650"/>
                    </a:lnTo>
                    <a:lnTo>
                      <a:pt x="138817" y="39034"/>
                    </a:lnTo>
                    <a:lnTo>
                      <a:pt x="161303" y="80839"/>
                    </a:lnTo>
                    <a:lnTo>
                      <a:pt x="169768" y="102723"/>
                    </a:lnTo>
                    <a:lnTo>
                      <a:pt x="171057" y="124812"/>
                    </a:lnTo>
                    <a:lnTo>
                      <a:pt x="166273" y="145755"/>
                    </a:lnTo>
                    <a:lnTo>
                      <a:pt x="143056" y="179348"/>
                    </a:lnTo>
                    <a:lnTo>
                      <a:pt x="136167" y="187087"/>
                    </a:lnTo>
                    <a:lnTo>
                      <a:pt x="115327" y="195686"/>
                    </a:lnTo>
                    <a:lnTo>
                      <a:pt x="54752" y="210768"/>
                    </a:lnTo>
                    <a:lnTo>
                      <a:pt x="44505" y="213692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4" name="Freeform 293"/>
              <p:cNvSpPr/>
              <p:nvPr/>
            </p:nvSpPr>
            <p:spPr>
              <a:xfrm>
                <a:off x="9469454" y="4369862"/>
                <a:ext cx="177527" cy="342335"/>
              </a:xfrm>
              <a:custGeom>
                <a:avLst/>
                <a:gdLst/>
                <a:ahLst/>
                <a:cxnLst/>
                <a:rect l="0" t="0" r="0" b="0"/>
                <a:pathLst>
                  <a:path w="177527" h="342335">
                    <a:moveTo>
                      <a:pt x="21755" y="0"/>
                    </a:moveTo>
                    <a:lnTo>
                      <a:pt x="21755" y="57220"/>
                    </a:lnTo>
                    <a:lnTo>
                      <a:pt x="15849" y="115287"/>
                    </a:lnTo>
                    <a:lnTo>
                      <a:pt x="10423" y="174376"/>
                    </a:lnTo>
                    <a:lnTo>
                      <a:pt x="2026" y="233668"/>
                    </a:lnTo>
                    <a:lnTo>
                      <a:pt x="0" y="292999"/>
                    </a:lnTo>
                    <a:lnTo>
                      <a:pt x="5556" y="331597"/>
                    </a:lnTo>
                    <a:lnTo>
                      <a:pt x="10956" y="338511"/>
                    </a:lnTo>
                    <a:lnTo>
                      <a:pt x="18265" y="341883"/>
                    </a:lnTo>
                    <a:lnTo>
                      <a:pt x="36275" y="342334"/>
                    </a:lnTo>
                    <a:lnTo>
                      <a:pt x="81355" y="329254"/>
                    </a:lnTo>
                    <a:lnTo>
                      <a:pt x="141967" y="306227"/>
                    </a:lnTo>
                    <a:lnTo>
                      <a:pt x="177526" y="300414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5" name="Freeform 294"/>
              <p:cNvSpPr/>
              <p:nvPr/>
            </p:nvSpPr>
            <p:spPr>
              <a:xfrm>
                <a:off x="9502336" y="4481126"/>
                <a:ext cx="122392" cy="22254"/>
              </a:xfrm>
              <a:custGeom>
                <a:avLst/>
                <a:gdLst/>
                <a:ahLst/>
                <a:cxnLst/>
                <a:rect l="0" t="0" r="0" b="0"/>
                <a:pathLst>
                  <a:path w="122392" h="22254">
                    <a:moveTo>
                      <a:pt x="122391" y="0"/>
                    </a:moveTo>
                    <a:lnTo>
                      <a:pt x="77274" y="3297"/>
                    </a:lnTo>
                    <a:lnTo>
                      <a:pt x="12156" y="19246"/>
                    </a:lnTo>
                    <a:lnTo>
                      <a:pt x="0" y="22253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6" name="Freeform 295"/>
              <p:cNvSpPr/>
              <p:nvPr/>
            </p:nvSpPr>
            <p:spPr>
              <a:xfrm>
                <a:off x="9524588" y="4347609"/>
                <a:ext cx="166898" cy="5511"/>
              </a:xfrm>
              <a:custGeom>
                <a:avLst/>
                <a:gdLst/>
                <a:ahLst/>
                <a:cxnLst/>
                <a:rect l="0" t="0" r="0" b="0"/>
                <a:pathLst>
                  <a:path w="166898" h="5511">
                    <a:moveTo>
                      <a:pt x="166897" y="0"/>
                    </a:moveTo>
                    <a:lnTo>
                      <a:pt x="104951" y="0"/>
                    </a:lnTo>
                    <a:lnTo>
                      <a:pt x="45139" y="5510"/>
                    </a:lnTo>
                    <a:lnTo>
                      <a:pt x="0" y="0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7" name="Freeform 296"/>
              <p:cNvSpPr/>
              <p:nvPr/>
            </p:nvSpPr>
            <p:spPr>
              <a:xfrm>
                <a:off x="9147502" y="4036067"/>
                <a:ext cx="110051" cy="178025"/>
              </a:xfrm>
              <a:custGeom>
                <a:avLst/>
                <a:gdLst/>
                <a:ahLst/>
                <a:cxnLst/>
                <a:rect l="0" t="0" r="0" b="0"/>
                <a:pathLst>
                  <a:path w="110051" h="178025">
                    <a:moveTo>
                      <a:pt x="98923" y="0"/>
                    </a:moveTo>
                    <a:lnTo>
                      <a:pt x="46615" y="62978"/>
                    </a:lnTo>
                    <a:lnTo>
                      <a:pt x="2460" y="107551"/>
                    </a:lnTo>
                    <a:lnTo>
                      <a:pt x="0" y="114970"/>
                    </a:lnTo>
                    <a:lnTo>
                      <a:pt x="831" y="122389"/>
                    </a:lnTo>
                    <a:lnTo>
                      <a:pt x="3858" y="129807"/>
                    </a:lnTo>
                    <a:lnTo>
                      <a:pt x="17111" y="141347"/>
                    </a:lnTo>
                    <a:lnTo>
                      <a:pt x="77302" y="166608"/>
                    </a:lnTo>
                    <a:lnTo>
                      <a:pt x="110050" y="178024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8" name="Freeform 297"/>
              <p:cNvSpPr/>
              <p:nvPr/>
            </p:nvSpPr>
            <p:spPr>
              <a:xfrm>
                <a:off x="9157413" y="4070698"/>
                <a:ext cx="687755" cy="154520"/>
              </a:xfrm>
              <a:custGeom>
                <a:avLst/>
                <a:gdLst/>
                <a:ahLst/>
                <a:cxnLst/>
                <a:rect l="0" t="0" r="0" b="0"/>
                <a:pathLst>
                  <a:path w="687755" h="154520">
                    <a:moveTo>
                      <a:pt x="0" y="87760"/>
                    </a:moveTo>
                    <a:lnTo>
                      <a:pt x="61945" y="87760"/>
                    </a:lnTo>
                    <a:lnTo>
                      <a:pt x="119198" y="88997"/>
                    </a:lnTo>
                    <a:lnTo>
                      <a:pt x="178125" y="96567"/>
                    </a:lnTo>
                    <a:lnTo>
                      <a:pt x="237384" y="98429"/>
                    </a:lnTo>
                    <a:lnTo>
                      <a:pt x="296709" y="98796"/>
                    </a:lnTo>
                    <a:lnTo>
                      <a:pt x="356048" y="98869"/>
                    </a:lnTo>
                    <a:lnTo>
                      <a:pt x="415389" y="98883"/>
                    </a:lnTo>
                    <a:lnTo>
                      <a:pt x="474730" y="98887"/>
                    </a:lnTo>
                    <a:lnTo>
                      <a:pt x="530775" y="95590"/>
                    </a:lnTo>
                    <a:lnTo>
                      <a:pt x="583833" y="89307"/>
                    </a:lnTo>
                    <a:lnTo>
                      <a:pt x="641933" y="88066"/>
                    </a:lnTo>
                    <a:lnTo>
                      <a:pt x="671433" y="87896"/>
                    </a:lnTo>
                    <a:lnTo>
                      <a:pt x="680043" y="84142"/>
                    </a:lnTo>
                    <a:lnTo>
                      <a:pt x="684545" y="77930"/>
                    </a:lnTo>
                    <a:lnTo>
                      <a:pt x="686310" y="70081"/>
                    </a:lnTo>
                    <a:lnTo>
                      <a:pt x="683779" y="62375"/>
                    </a:lnTo>
                    <a:lnTo>
                      <a:pt x="648979" y="24787"/>
                    </a:lnTo>
                    <a:lnTo>
                      <a:pt x="616660" y="0"/>
                    </a:lnTo>
                    <a:lnTo>
                      <a:pt x="616329" y="819"/>
                    </a:lnTo>
                    <a:lnTo>
                      <a:pt x="641196" y="26449"/>
                    </a:lnTo>
                    <a:lnTo>
                      <a:pt x="684856" y="62028"/>
                    </a:lnTo>
                    <a:lnTo>
                      <a:pt x="687754" y="69369"/>
                    </a:lnTo>
                    <a:lnTo>
                      <a:pt x="687214" y="76736"/>
                    </a:lnTo>
                    <a:lnTo>
                      <a:pt x="684381" y="84120"/>
                    </a:lnTo>
                    <a:lnTo>
                      <a:pt x="671343" y="95620"/>
                    </a:lnTo>
                    <a:lnTo>
                      <a:pt x="611310" y="124150"/>
                    </a:lnTo>
                    <a:lnTo>
                      <a:pt x="593125" y="136077"/>
                    </a:lnTo>
                    <a:lnTo>
                      <a:pt x="578577" y="154519"/>
                    </a:lnTo>
                  </a:path>
                </a:pathLst>
              </a:custGeom>
              <a:ln w="403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41" name="Group 340"/>
          <p:cNvGrpSpPr/>
          <p:nvPr/>
        </p:nvGrpSpPr>
        <p:grpSpPr>
          <a:xfrm>
            <a:off x="478766" y="4860163"/>
            <a:ext cx="2249853" cy="1395730"/>
            <a:chOff x="478766" y="4860163"/>
            <a:chExt cx="2249853" cy="1395730"/>
          </a:xfrm>
        </p:grpSpPr>
        <p:grpSp>
          <p:nvGrpSpPr>
            <p:cNvPr id="323" name="Group 322"/>
            <p:cNvGrpSpPr/>
            <p:nvPr/>
          </p:nvGrpSpPr>
          <p:grpSpPr>
            <a:xfrm>
              <a:off x="478766" y="4860163"/>
              <a:ext cx="2249853" cy="521820"/>
              <a:chOff x="478766" y="4860163"/>
              <a:chExt cx="2249853" cy="521820"/>
            </a:xfrm>
          </p:grpSpPr>
          <p:sp>
            <p:nvSpPr>
              <p:cNvPr id="301" name="Freeform 300"/>
              <p:cNvSpPr/>
              <p:nvPr/>
            </p:nvSpPr>
            <p:spPr>
              <a:xfrm>
                <a:off x="592814" y="4946527"/>
                <a:ext cx="10369" cy="238464"/>
              </a:xfrm>
              <a:custGeom>
                <a:avLst/>
                <a:gdLst/>
                <a:ahLst/>
                <a:cxnLst/>
                <a:rect l="0" t="0" r="0" b="0"/>
                <a:pathLst>
                  <a:path w="10369" h="238464">
                    <a:moveTo>
                      <a:pt x="0" y="0"/>
                    </a:moveTo>
                    <a:lnTo>
                      <a:pt x="0" y="48184"/>
                    </a:lnTo>
                    <a:lnTo>
                      <a:pt x="0" y="95300"/>
                    </a:lnTo>
                    <a:lnTo>
                      <a:pt x="5504" y="157320"/>
                    </a:lnTo>
                    <a:lnTo>
                      <a:pt x="9727" y="218661"/>
                    </a:lnTo>
                    <a:lnTo>
                      <a:pt x="10368" y="238463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2" name="Freeform 301"/>
              <p:cNvSpPr/>
              <p:nvPr/>
            </p:nvSpPr>
            <p:spPr>
              <a:xfrm>
                <a:off x="478766" y="4885311"/>
                <a:ext cx="225340" cy="196001"/>
              </a:xfrm>
              <a:custGeom>
                <a:avLst/>
                <a:gdLst/>
                <a:ahLst/>
                <a:cxnLst/>
                <a:rect l="0" t="0" r="0" b="0"/>
                <a:pathLst>
                  <a:path w="225340" h="196001">
                    <a:moveTo>
                      <a:pt x="0" y="71583"/>
                    </a:moveTo>
                    <a:lnTo>
                      <a:pt x="9429" y="47904"/>
                    </a:lnTo>
                    <a:lnTo>
                      <a:pt x="19935" y="33795"/>
                    </a:lnTo>
                    <a:lnTo>
                      <a:pt x="44306" y="18403"/>
                    </a:lnTo>
                    <a:lnTo>
                      <a:pt x="84656" y="4033"/>
                    </a:lnTo>
                    <a:lnTo>
                      <a:pt x="135804" y="0"/>
                    </a:lnTo>
                    <a:lnTo>
                      <a:pt x="160581" y="1753"/>
                    </a:lnTo>
                    <a:lnTo>
                      <a:pt x="179273" y="10212"/>
                    </a:lnTo>
                    <a:lnTo>
                      <a:pt x="202750" y="27927"/>
                    </a:lnTo>
                    <a:lnTo>
                      <a:pt x="218794" y="53272"/>
                    </a:lnTo>
                    <a:lnTo>
                      <a:pt x="225339" y="88174"/>
                    </a:lnTo>
                    <a:lnTo>
                      <a:pt x="221775" y="122195"/>
                    </a:lnTo>
                    <a:lnTo>
                      <a:pt x="213382" y="140541"/>
                    </a:lnTo>
                    <a:lnTo>
                      <a:pt x="189221" y="171093"/>
                    </a:lnTo>
                    <a:lnTo>
                      <a:pt x="169730" y="179170"/>
                    </a:lnTo>
                    <a:lnTo>
                      <a:pt x="114048" y="19600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3" name="Freeform 302"/>
              <p:cNvSpPr/>
              <p:nvPr/>
            </p:nvSpPr>
            <p:spPr>
              <a:xfrm>
                <a:off x="685234" y="5056053"/>
                <a:ext cx="125308" cy="132802"/>
              </a:xfrm>
              <a:custGeom>
                <a:avLst/>
                <a:gdLst/>
                <a:ahLst/>
                <a:cxnLst/>
                <a:rect l="0" t="0" r="0" b="0"/>
                <a:pathLst>
                  <a:path w="125308" h="132802">
                    <a:moveTo>
                      <a:pt x="891" y="66730"/>
                    </a:moveTo>
                    <a:lnTo>
                      <a:pt x="37798" y="74936"/>
                    </a:lnTo>
                    <a:lnTo>
                      <a:pt x="61070" y="73833"/>
                    </a:lnTo>
                    <a:lnTo>
                      <a:pt x="82933" y="65663"/>
                    </a:lnTo>
                    <a:lnTo>
                      <a:pt x="98027" y="51280"/>
                    </a:lnTo>
                    <a:lnTo>
                      <a:pt x="103664" y="42605"/>
                    </a:lnTo>
                    <a:lnTo>
                      <a:pt x="106856" y="23752"/>
                    </a:lnTo>
                    <a:lnTo>
                      <a:pt x="106095" y="13886"/>
                    </a:lnTo>
                    <a:lnTo>
                      <a:pt x="100979" y="7308"/>
                    </a:lnTo>
                    <a:lnTo>
                      <a:pt x="83007" y="0"/>
                    </a:lnTo>
                    <a:lnTo>
                      <a:pt x="62731" y="2896"/>
                    </a:lnTo>
                    <a:lnTo>
                      <a:pt x="34958" y="17480"/>
                    </a:lnTo>
                    <a:lnTo>
                      <a:pt x="12137" y="39465"/>
                    </a:lnTo>
                    <a:lnTo>
                      <a:pt x="4933" y="48553"/>
                    </a:lnTo>
                    <a:lnTo>
                      <a:pt x="0" y="70939"/>
                    </a:lnTo>
                    <a:lnTo>
                      <a:pt x="2799" y="95096"/>
                    </a:lnTo>
                    <a:lnTo>
                      <a:pt x="11723" y="117353"/>
                    </a:lnTo>
                    <a:lnTo>
                      <a:pt x="19633" y="124671"/>
                    </a:lnTo>
                    <a:lnTo>
                      <a:pt x="40709" y="132801"/>
                    </a:lnTo>
                    <a:lnTo>
                      <a:pt x="62364" y="130271"/>
                    </a:lnTo>
                    <a:lnTo>
                      <a:pt x="111386" y="111833"/>
                    </a:lnTo>
                    <a:lnTo>
                      <a:pt x="125307" y="97833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4" name="Freeform 303"/>
              <p:cNvSpPr/>
              <p:nvPr/>
            </p:nvSpPr>
            <p:spPr>
              <a:xfrm>
                <a:off x="831277" y="5029470"/>
                <a:ext cx="72577" cy="169420"/>
              </a:xfrm>
              <a:custGeom>
                <a:avLst/>
                <a:gdLst/>
                <a:ahLst/>
                <a:cxnLst/>
                <a:rect l="0" t="0" r="0" b="0"/>
                <a:pathLst>
                  <a:path w="72577" h="169420">
                    <a:moveTo>
                      <a:pt x="0" y="82944"/>
                    </a:moveTo>
                    <a:lnTo>
                      <a:pt x="3072" y="124985"/>
                    </a:lnTo>
                    <a:lnTo>
                      <a:pt x="15381" y="169419"/>
                    </a:lnTo>
                    <a:lnTo>
                      <a:pt x="13364" y="164001"/>
                    </a:lnTo>
                    <a:lnTo>
                      <a:pt x="5127" y="104046"/>
                    </a:lnTo>
                    <a:lnTo>
                      <a:pt x="1519" y="67180"/>
                    </a:lnTo>
                    <a:lnTo>
                      <a:pt x="6819" y="46754"/>
                    </a:lnTo>
                    <a:lnTo>
                      <a:pt x="11458" y="38081"/>
                    </a:lnTo>
                    <a:lnTo>
                      <a:pt x="25829" y="25373"/>
                    </a:lnTo>
                    <a:lnTo>
                      <a:pt x="72576" y="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5" name="Freeform 304"/>
              <p:cNvSpPr/>
              <p:nvPr/>
            </p:nvSpPr>
            <p:spPr>
              <a:xfrm>
                <a:off x="914693" y="5050680"/>
                <a:ext cx="100322" cy="270367"/>
              </a:xfrm>
              <a:custGeom>
                <a:avLst/>
                <a:gdLst/>
                <a:ahLst/>
                <a:cxnLst/>
                <a:rect l="0" t="0" r="0" b="0"/>
                <a:pathLst>
                  <a:path w="100322" h="270367">
                    <a:moveTo>
                      <a:pt x="9896" y="123942"/>
                    </a:moveTo>
                    <a:lnTo>
                      <a:pt x="15400" y="181666"/>
                    </a:lnTo>
                    <a:lnTo>
                      <a:pt x="20455" y="240987"/>
                    </a:lnTo>
                    <a:lnTo>
                      <a:pt x="25953" y="270366"/>
                    </a:lnTo>
                    <a:lnTo>
                      <a:pt x="25208" y="269942"/>
                    </a:lnTo>
                    <a:lnTo>
                      <a:pt x="15737" y="244430"/>
                    </a:lnTo>
                    <a:lnTo>
                      <a:pt x="9898" y="191860"/>
                    </a:lnTo>
                    <a:lnTo>
                      <a:pt x="1918" y="139662"/>
                    </a:lnTo>
                    <a:lnTo>
                      <a:pt x="0" y="80072"/>
                    </a:lnTo>
                    <a:lnTo>
                      <a:pt x="5172" y="37855"/>
                    </a:lnTo>
                    <a:lnTo>
                      <a:pt x="13940" y="16178"/>
                    </a:lnTo>
                    <a:lnTo>
                      <a:pt x="19504" y="7172"/>
                    </a:lnTo>
                    <a:lnTo>
                      <a:pt x="27822" y="2319"/>
                    </a:lnTo>
                    <a:lnTo>
                      <a:pt x="49351" y="0"/>
                    </a:lnTo>
                    <a:lnTo>
                      <a:pt x="68135" y="5881"/>
                    </a:lnTo>
                    <a:lnTo>
                      <a:pt x="76370" y="10675"/>
                    </a:lnTo>
                    <a:lnTo>
                      <a:pt x="88592" y="25217"/>
                    </a:lnTo>
                    <a:lnTo>
                      <a:pt x="93464" y="33934"/>
                    </a:lnTo>
                    <a:lnTo>
                      <a:pt x="100321" y="73721"/>
                    </a:lnTo>
                    <a:lnTo>
                      <a:pt x="96848" y="110982"/>
                    </a:lnTo>
                    <a:lnTo>
                      <a:pt x="88478" y="130086"/>
                    </a:lnTo>
                    <a:lnTo>
                      <a:pt x="83020" y="138406"/>
                    </a:lnTo>
                    <a:lnTo>
                      <a:pt x="67739" y="150723"/>
                    </a:lnTo>
                    <a:lnTo>
                      <a:pt x="58826" y="155620"/>
                    </a:lnTo>
                    <a:lnTo>
                      <a:pt x="42779" y="157990"/>
                    </a:lnTo>
                    <a:lnTo>
                      <a:pt x="20264" y="155047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6" name="Freeform 305"/>
              <p:cNvSpPr/>
              <p:nvPr/>
            </p:nvSpPr>
            <p:spPr>
              <a:xfrm>
                <a:off x="1045149" y="5075775"/>
                <a:ext cx="231952" cy="156458"/>
              </a:xfrm>
              <a:custGeom>
                <a:avLst/>
                <a:gdLst/>
                <a:ahLst/>
                <a:cxnLst/>
                <a:rect l="0" t="0" r="0" b="0"/>
                <a:pathLst>
                  <a:path w="231952" h="156458">
                    <a:moveTo>
                      <a:pt x="14224" y="67743"/>
                    </a:moveTo>
                    <a:lnTo>
                      <a:pt x="51130" y="75950"/>
                    </a:lnTo>
                    <a:lnTo>
                      <a:pt x="63020" y="76670"/>
                    </a:lnTo>
                    <a:lnTo>
                      <a:pt x="82375" y="71327"/>
                    </a:lnTo>
                    <a:lnTo>
                      <a:pt x="90762" y="66677"/>
                    </a:lnTo>
                    <a:lnTo>
                      <a:pt x="95201" y="58968"/>
                    </a:lnTo>
                    <a:lnTo>
                      <a:pt x="97062" y="38115"/>
                    </a:lnTo>
                    <a:lnTo>
                      <a:pt x="90977" y="19631"/>
                    </a:lnTo>
                    <a:lnTo>
                      <a:pt x="86128" y="11476"/>
                    </a:lnTo>
                    <a:lnTo>
                      <a:pt x="78288" y="6040"/>
                    </a:lnTo>
                    <a:lnTo>
                      <a:pt x="57289" y="0"/>
                    </a:lnTo>
                    <a:lnTo>
                      <a:pt x="47542" y="693"/>
                    </a:lnTo>
                    <a:lnTo>
                      <a:pt x="30568" y="7607"/>
                    </a:lnTo>
                    <a:lnTo>
                      <a:pt x="18416" y="21432"/>
                    </a:lnTo>
                    <a:lnTo>
                      <a:pt x="1228" y="58468"/>
                    </a:lnTo>
                    <a:lnTo>
                      <a:pt x="0" y="81669"/>
                    </a:lnTo>
                    <a:lnTo>
                      <a:pt x="4446" y="105036"/>
                    </a:lnTo>
                    <a:lnTo>
                      <a:pt x="14102" y="123102"/>
                    </a:lnTo>
                    <a:lnTo>
                      <a:pt x="22207" y="128841"/>
                    </a:lnTo>
                    <a:lnTo>
                      <a:pt x="43500" y="135218"/>
                    </a:lnTo>
                    <a:lnTo>
                      <a:pt x="53325" y="134614"/>
                    </a:lnTo>
                    <a:lnTo>
                      <a:pt x="70386" y="127800"/>
                    </a:lnTo>
                    <a:lnTo>
                      <a:pt x="114220" y="91443"/>
                    </a:lnTo>
                    <a:lnTo>
                      <a:pt x="120056" y="90455"/>
                    </a:lnTo>
                    <a:lnTo>
                      <a:pt x="125099" y="93252"/>
                    </a:lnTo>
                    <a:lnTo>
                      <a:pt x="133773" y="105576"/>
                    </a:lnTo>
                    <a:lnTo>
                      <a:pt x="152278" y="151573"/>
                    </a:lnTo>
                    <a:lnTo>
                      <a:pt x="152340" y="155886"/>
                    </a:lnTo>
                    <a:lnTo>
                      <a:pt x="150077" y="156457"/>
                    </a:lnTo>
                    <a:lnTo>
                      <a:pt x="146265" y="154534"/>
                    </a:lnTo>
                    <a:lnTo>
                      <a:pt x="138957" y="143181"/>
                    </a:lnTo>
                    <a:lnTo>
                      <a:pt x="117931" y="84748"/>
                    </a:lnTo>
                    <a:lnTo>
                      <a:pt x="113308" y="60325"/>
                    </a:lnTo>
                    <a:lnTo>
                      <a:pt x="115093" y="37950"/>
                    </a:lnTo>
                    <a:lnTo>
                      <a:pt x="122798" y="19558"/>
                    </a:lnTo>
                    <a:lnTo>
                      <a:pt x="128079" y="11428"/>
                    </a:lnTo>
                    <a:lnTo>
                      <a:pt x="135055" y="7160"/>
                    </a:lnTo>
                    <a:lnTo>
                      <a:pt x="152022" y="5490"/>
                    </a:lnTo>
                    <a:lnTo>
                      <a:pt x="168012" y="11659"/>
                    </a:lnTo>
                    <a:lnTo>
                      <a:pt x="182798" y="23233"/>
                    </a:lnTo>
                    <a:lnTo>
                      <a:pt x="202924" y="49180"/>
                    </a:lnTo>
                    <a:lnTo>
                      <a:pt x="215543" y="79907"/>
                    </a:lnTo>
                    <a:lnTo>
                      <a:pt x="223462" y="121773"/>
                    </a:lnTo>
                    <a:lnTo>
                      <a:pt x="231951" y="140319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7" name="Freeform 306"/>
              <p:cNvSpPr/>
              <p:nvPr/>
            </p:nvSpPr>
            <p:spPr>
              <a:xfrm>
                <a:off x="1290645" y="4860163"/>
                <a:ext cx="121240" cy="385331"/>
              </a:xfrm>
              <a:custGeom>
                <a:avLst/>
                <a:gdLst/>
                <a:ahLst/>
                <a:cxnLst/>
                <a:rect l="0" t="0" r="0" b="0"/>
                <a:pathLst>
                  <a:path w="121240" h="385331">
                    <a:moveTo>
                      <a:pt x="90135" y="252251"/>
                    </a:moveTo>
                    <a:lnTo>
                      <a:pt x="72429" y="236849"/>
                    </a:lnTo>
                    <a:lnTo>
                      <a:pt x="55770" y="228894"/>
                    </a:lnTo>
                    <a:lnTo>
                      <a:pt x="46489" y="228615"/>
                    </a:lnTo>
                    <a:lnTo>
                      <a:pt x="26961" y="234451"/>
                    </a:lnTo>
                    <a:lnTo>
                      <a:pt x="12906" y="247796"/>
                    </a:lnTo>
                    <a:lnTo>
                      <a:pt x="7545" y="256193"/>
                    </a:lnTo>
                    <a:lnTo>
                      <a:pt x="0" y="295531"/>
                    </a:lnTo>
                    <a:lnTo>
                      <a:pt x="3269" y="332659"/>
                    </a:lnTo>
                    <a:lnTo>
                      <a:pt x="11592" y="351732"/>
                    </a:lnTo>
                    <a:lnTo>
                      <a:pt x="35709" y="382749"/>
                    </a:lnTo>
                    <a:lnTo>
                      <a:pt x="42331" y="385330"/>
                    </a:lnTo>
                    <a:lnTo>
                      <a:pt x="49050" y="384746"/>
                    </a:lnTo>
                    <a:lnTo>
                      <a:pt x="55833" y="382053"/>
                    </a:lnTo>
                    <a:lnTo>
                      <a:pt x="66442" y="369845"/>
                    </a:lnTo>
                    <a:lnTo>
                      <a:pt x="82639" y="333847"/>
                    </a:lnTo>
                    <a:lnTo>
                      <a:pt x="88655" y="278055"/>
                    </a:lnTo>
                    <a:lnTo>
                      <a:pt x="89843" y="221466"/>
                    </a:lnTo>
                    <a:lnTo>
                      <a:pt x="90078" y="165914"/>
                    </a:lnTo>
                    <a:lnTo>
                      <a:pt x="81847" y="104595"/>
                    </a:lnTo>
                    <a:lnTo>
                      <a:pt x="69128" y="50669"/>
                    </a:lnTo>
                    <a:lnTo>
                      <a:pt x="61215" y="22116"/>
                    </a:lnTo>
                    <a:lnTo>
                      <a:pt x="50018" y="1745"/>
                    </a:lnTo>
                    <a:lnTo>
                      <a:pt x="46110" y="0"/>
                    </a:lnTo>
                    <a:lnTo>
                      <a:pt x="43505" y="3444"/>
                    </a:lnTo>
                    <a:lnTo>
                      <a:pt x="39325" y="42081"/>
                    </a:lnTo>
                    <a:lnTo>
                      <a:pt x="46776" y="94086"/>
                    </a:lnTo>
                    <a:lnTo>
                      <a:pt x="59341" y="151803"/>
                    </a:lnTo>
                    <a:lnTo>
                      <a:pt x="72917" y="207322"/>
                    </a:lnTo>
                    <a:lnTo>
                      <a:pt x="90144" y="262164"/>
                    </a:lnTo>
                    <a:lnTo>
                      <a:pt x="98203" y="282001"/>
                    </a:lnTo>
                    <a:lnTo>
                      <a:pt x="121239" y="324827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8" name="Freeform 307"/>
              <p:cNvSpPr/>
              <p:nvPr/>
            </p:nvSpPr>
            <p:spPr>
              <a:xfrm>
                <a:off x="1453356" y="5112414"/>
                <a:ext cx="10369" cy="124417"/>
              </a:xfrm>
              <a:custGeom>
                <a:avLst/>
                <a:gdLst/>
                <a:ahLst/>
                <a:cxnLst/>
                <a:rect l="0" t="0" r="0" b="0"/>
                <a:pathLst>
                  <a:path w="10369" h="124417">
                    <a:moveTo>
                      <a:pt x="0" y="0"/>
                    </a:moveTo>
                    <a:lnTo>
                      <a:pt x="0" y="57723"/>
                    </a:lnTo>
                    <a:lnTo>
                      <a:pt x="8206" y="107313"/>
                    </a:lnTo>
                    <a:lnTo>
                      <a:pt x="10368" y="124416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9" name="Freeform 308"/>
              <p:cNvSpPr/>
              <p:nvPr/>
            </p:nvSpPr>
            <p:spPr>
              <a:xfrm>
                <a:off x="1442988" y="5019103"/>
                <a:ext cx="1" cy="1036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369">
                    <a:moveTo>
                      <a:pt x="0" y="0"/>
                    </a:moveTo>
                    <a:lnTo>
                      <a:pt x="0" y="10368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0" name="Freeform 309"/>
              <p:cNvSpPr/>
              <p:nvPr/>
            </p:nvSpPr>
            <p:spPr>
              <a:xfrm>
                <a:off x="1497879" y="5082614"/>
                <a:ext cx="79894" cy="136485"/>
              </a:xfrm>
              <a:custGeom>
                <a:avLst/>
                <a:gdLst/>
                <a:ahLst/>
                <a:cxnLst/>
                <a:rect l="0" t="0" r="0" b="0"/>
                <a:pathLst>
                  <a:path w="79894" h="136485">
                    <a:moveTo>
                      <a:pt x="79893" y="40169"/>
                    </a:moveTo>
                    <a:lnTo>
                      <a:pt x="51031" y="2380"/>
                    </a:lnTo>
                    <a:lnTo>
                      <a:pt x="43372" y="0"/>
                    </a:lnTo>
                    <a:lnTo>
                      <a:pt x="25646" y="3500"/>
                    </a:lnTo>
                    <a:lnTo>
                      <a:pt x="18384" y="8811"/>
                    </a:lnTo>
                    <a:lnTo>
                      <a:pt x="7244" y="23927"/>
                    </a:lnTo>
                    <a:lnTo>
                      <a:pt x="0" y="57372"/>
                    </a:lnTo>
                    <a:lnTo>
                      <a:pt x="3357" y="90962"/>
                    </a:lnTo>
                    <a:lnTo>
                      <a:pt x="11701" y="109207"/>
                    </a:lnTo>
                    <a:lnTo>
                      <a:pt x="17152" y="117299"/>
                    </a:lnTo>
                    <a:lnTo>
                      <a:pt x="32424" y="129360"/>
                    </a:lnTo>
                    <a:lnTo>
                      <a:pt x="41335" y="134190"/>
                    </a:lnTo>
                    <a:lnTo>
                      <a:pt x="57380" y="136484"/>
                    </a:lnTo>
                    <a:lnTo>
                      <a:pt x="79893" y="13348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1" name="Freeform 310"/>
              <p:cNvSpPr/>
              <p:nvPr/>
            </p:nvSpPr>
            <p:spPr>
              <a:xfrm>
                <a:off x="1611038" y="5091679"/>
                <a:ext cx="80783" cy="123057"/>
              </a:xfrm>
              <a:custGeom>
                <a:avLst/>
                <a:gdLst/>
                <a:ahLst/>
                <a:cxnLst/>
                <a:rect l="0" t="0" r="0" b="0"/>
                <a:pathLst>
                  <a:path w="80783" h="123057">
                    <a:moveTo>
                      <a:pt x="8206" y="0"/>
                    </a:moveTo>
                    <a:lnTo>
                      <a:pt x="0" y="36906"/>
                    </a:lnTo>
                    <a:lnTo>
                      <a:pt x="1551" y="71223"/>
                    </a:lnTo>
                    <a:lnTo>
                      <a:pt x="7552" y="92710"/>
                    </a:lnTo>
                    <a:lnTo>
                      <a:pt x="17899" y="113780"/>
                    </a:lnTo>
                    <a:lnTo>
                      <a:pt x="25036" y="119629"/>
                    </a:lnTo>
                    <a:lnTo>
                      <a:pt x="33250" y="122376"/>
                    </a:lnTo>
                    <a:lnTo>
                      <a:pt x="42182" y="123056"/>
                    </a:lnTo>
                    <a:lnTo>
                      <a:pt x="49289" y="120053"/>
                    </a:lnTo>
                    <a:lnTo>
                      <a:pt x="60257" y="107500"/>
                    </a:lnTo>
                    <a:lnTo>
                      <a:pt x="72148" y="53139"/>
                    </a:lnTo>
                    <a:lnTo>
                      <a:pt x="80782" y="20735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2" name="Freeform 311"/>
              <p:cNvSpPr/>
              <p:nvPr/>
            </p:nvSpPr>
            <p:spPr>
              <a:xfrm>
                <a:off x="1681452" y="4905055"/>
                <a:ext cx="41473" cy="279936"/>
              </a:xfrm>
              <a:custGeom>
                <a:avLst/>
                <a:gdLst/>
                <a:ahLst/>
                <a:cxnLst/>
                <a:rect l="0" t="0" r="0" b="0"/>
                <a:pathLst>
                  <a:path w="41473" h="279936">
                    <a:moveTo>
                      <a:pt x="0" y="0"/>
                    </a:moveTo>
                    <a:lnTo>
                      <a:pt x="0" y="57723"/>
                    </a:lnTo>
                    <a:lnTo>
                      <a:pt x="1152" y="109919"/>
                    </a:lnTo>
                    <a:lnTo>
                      <a:pt x="14430" y="170848"/>
                    </a:lnTo>
                    <a:lnTo>
                      <a:pt x="27768" y="230910"/>
                    </a:lnTo>
                    <a:lnTo>
                      <a:pt x="41472" y="279935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3" name="Freeform 312"/>
              <p:cNvSpPr/>
              <p:nvPr/>
            </p:nvSpPr>
            <p:spPr>
              <a:xfrm>
                <a:off x="1761185" y="5090594"/>
                <a:ext cx="117260" cy="125268"/>
              </a:xfrm>
              <a:custGeom>
                <a:avLst/>
                <a:gdLst/>
                <a:ahLst/>
                <a:cxnLst/>
                <a:rect l="0" t="0" r="0" b="0"/>
                <a:pathLst>
                  <a:path w="117260" h="125268">
                    <a:moveTo>
                      <a:pt x="75787" y="63293"/>
                    </a:moveTo>
                    <a:lnTo>
                      <a:pt x="61356" y="20000"/>
                    </a:lnTo>
                    <a:lnTo>
                      <a:pt x="48637" y="6420"/>
                    </a:lnTo>
                    <a:lnTo>
                      <a:pt x="40407" y="1185"/>
                    </a:lnTo>
                    <a:lnTo>
                      <a:pt x="32616" y="0"/>
                    </a:lnTo>
                    <a:lnTo>
                      <a:pt x="25118" y="1513"/>
                    </a:lnTo>
                    <a:lnTo>
                      <a:pt x="17816" y="4827"/>
                    </a:lnTo>
                    <a:lnTo>
                      <a:pt x="6630" y="17724"/>
                    </a:lnTo>
                    <a:lnTo>
                      <a:pt x="2034" y="26001"/>
                    </a:lnTo>
                    <a:lnTo>
                      <a:pt x="0" y="44415"/>
                    </a:lnTo>
                    <a:lnTo>
                      <a:pt x="5092" y="100615"/>
                    </a:lnTo>
                    <a:lnTo>
                      <a:pt x="14031" y="118664"/>
                    </a:lnTo>
                    <a:lnTo>
                      <a:pt x="21944" y="123247"/>
                    </a:lnTo>
                    <a:lnTo>
                      <a:pt x="43025" y="125267"/>
                    </a:lnTo>
                    <a:lnTo>
                      <a:pt x="51641" y="121889"/>
                    </a:lnTo>
                    <a:lnTo>
                      <a:pt x="64288" y="108919"/>
                    </a:lnTo>
                    <a:lnTo>
                      <a:pt x="70676" y="88563"/>
                    </a:lnTo>
                    <a:lnTo>
                      <a:pt x="72380" y="76684"/>
                    </a:lnTo>
                    <a:lnTo>
                      <a:pt x="74667" y="72220"/>
                    </a:lnTo>
                    <a:lnTo>
                      <a:pt x="77345" y="72700"/>
                    </a:lnTo>
                    <a:lnTo>
                      <a:pt x="95422" y="92799"/>
                    </a:lnTo>
                    <a:lnTo>
                      <a:pt x="104866" y="99446"/>
                    </a:lnTo>
                    <a:lnTo>
                      <a:pt x="117259" y="104765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4" name="Freeform 313"/>
              <p:cNvSpPr/>
              <p:nvPr/>
            </p:nvSpPr>
            <p:spPr>
              <a:xfrm>
                <a:off x="1888812" y="5081310"/>
                <a:ext cx="72577" cy="147247"/>
              </a:xfrm>
              <a:custGeom>
                <a:avLst/>
                <a:gdLst/>
                <a:ahLst/>
                <a:cxnLst/>
                <a:rect l="0" t="0" r="0" b="0"/>
                <a:pathLst>
                  <a:path w="72577" h="147247">
                    <a:moveTo>
                      <a:pt x="0" y="51840"/>
                    </a:moveTo>
                    <a:lnTo>
                      <a:pt x="14430" y="112986"/>
                    </a:lnTo>
                    <a:lnTo>
                      <a:pt x="25463" y="147246"/>
                    </a:lnTo>
                    <a:lnTo>
                      <a:pt x="21302" y="93918"/>
                    </a:lnTo>
                    <a:lnTo>
                      <a:pt x="23919" y="43981"/>
                    </a:lnTo>
                    <a:lnTo>
                      <a:pt x="26314" y="32777"/>
                    </a:lnTo>
                    <a:lnTo>
                      <a:pt x="31367" y="24155"/>
                    </a:lnTo>
                    <a:lnTo>
                      <a:pt x="46197" y="11504"/>
                    </a:lnTo>
                    <a:lnTo>
                      <a:pt x="72576" y="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5" name="Freeform 314"/>
              <p:cNvSpPr/>
              <p:nvPr/>
            </p:nvSpPr>
            <p:spPr>
              <a:xfrm>
                <a:off x="2116907" y="4915423"/>
                <a:ext cx="124417" cy="311040"/>
              </a:xfrm>
              <a:custGeom>
                <a:avLst/>
                <a:gdLst/>
                <a:ahLst/>
                <a:cxnLst/>
                <a:rect l="0" t="0" r="0" b="0"/>
                <a:pathLst>
                  <a:path w="124417" h="311040">
                    <a:moveTo>
                      <a:pt x="0" y="0"/>
                    </a:moveTo>
                    <a:lnTo>
                      <a:pt x="0" y="48184"/>
                    </a:lnTo>
                    <a:lnTo>
                      <a:pt x="5504" y="106413"/>
                    </a:lnTo>
                    <a:lnTo>
                      <a:pt x="9407" y="162289"/>
                    </a:lnTo>
                    <a:lnTo>
                      <a:pt x="13250" y="220771"/>
                    </a:lnTo>
                    <a:lnTo>
                      <a:pt x="19257" y="281945"/>
                    </a:lnTo>
                    <a:lnTo>
                      <a:pt x="24358" y="290491"/>
                    </a:lnTo>
                    <a:lnTo>
                      <a:pt x="32367" y="295036"/>
                    </a:lnTo>
                    <a:lnTo>
                      <a:pt x="89084" y="301081"/>
                    </a:lnTo>
                    <a:lnTo>
                      <a:pt x="124416" y="311039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6" name="Freeform 315"/>
              <p:cNvSpPr/>
              <p:nvPr/>
            </p:nvSpPr>
            <p:spPr>
              <a:xfrm>
                <a:off x="2282795" y="5174622"/>
                <a:ext cx="10369" cy="82945"/>
              </a:xfrm>
              <a:custGeom>
                <a:avLst/>
                <a:gdLst/>
                <a:ahLst/>
                <a:cxnLst/>
                <a:rect l="0" t="0" r="0" b="0"/>
                <a:pathLst>
                  <a:path w="10369" h="82945">
                    <a:moveTo>
                      <a:pt x="0" y="0"/>
                    </a:moveTo>
                    <a:lnTo>
                      <a:pt x="3072" y="42041"/>
                    </a:lnTo>
                    <a:lnTo>
                      <a:pt x="10368" y="82944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7" name="Freeform 316"/>
              <p:cNvSpPr/>
              <p:nvPr/>
            </p:nvSpPr>
            <p:spPr>
              <a:xfrm>
                <a:off x="2262059" y="5060574"/>
                <a:ext cx="1" cy="1036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369">
                    <a:moveTo>
                      <a:pt x="0" y="0"/>
                    </a:moveTo>
                    <a:lnTo>
                      <a:pt x="0" y="10368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8" name="Freeform 317"/>
              <p:cNvSpPr/>
              <p:nvPr/>
            </p:nvSpPr>
            <p:spPr>
              <a:xfrm>
                <a:off x="2334635" y="5128262"/>
                <a:ext cx="72576" cy="108569"/>
              </a:xfrm>
              <a:custGeom>
                <a:avLst/>
                <a:gdLst/>
                <a:ahLst/>
                <a:cxnLst/>
                <a:rect l="0" t="0" r="0" b="0"/>
                <a:pathLst>
                  <a:path w="72576" h="108569">
                    <a:moveTo>
                      <a:pt x="0" y="46360"/>
                    </a:moveTo>
                    <a:lnTo>
                      <a:pt x="15380" y="99627"/>
                    </a:lnTo>
                    <a:lnTo>
                      <a:pt x="14861" y="99152"/>
                    </a:lnTo>
                    <a:lnTo>
                      <a:pt x="3834" y="63339"/>
                    </a:lnTo>
                    <a:lnTo>
                      <a:pt x="2288" y="28095"/>
                    </a:lnTo>
                    <a:lnTo>
                      <a:pt x="6008" y="5987"/>
                    </a:lnTo>
                    <a:lnTo>
                      <a:pt x="10917" y="1012"/>
                    </a:lnTo>
                    <a:lnTo>
                      <a:pt x="17646" y="0"/>
                    </a:lnTo>
                    <a:lnTo>
                      <a:pt x="25588" y="1630"/>
                    </a:lnTo>
                    <a:lnTo>
                      <a:pt x="32034" y="6172"/>
                    </a:lnTo>
                    <a:lnTo>
                      <a:pt x="42269" y="20434"/>
                    </a:lnTo>
                    <a:lnTo>
                      <a:pt x="65430" y="77919"/>
                    </a:lnTo>
                    <a:lnTo>
                      <a:pt x="72575" y="108568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9" name="Freeform 318"/>
              <p:cNvSpPr/>
              <p:nvPr/>
            </p:nvSpPr>
            <p:spPr>
              <a:xfrm>
                <a:off x="2420487" y="5074030"/>
                <a:ext cx="90405" cy="134701"/>
              </a:xfrm>
              <a:custGeom>
                <a:avLst/>
                <a:gdLst/>
                <a:ahLst/>
                <a:cxnLst/>
                <a:rect l="0" t="0" r="0" b="0"/>
                <a:pathLst>
                  <a:path w="90405" h="134701">
                    <a:moveTo>
                      <a:pt x="7460" y="100592"/>
                    </a:moveTo>
                    <a:lnTo>
                      <a:pt x="25166" y="76913"/>
                    </a:lnTo>
                    <a:lnTo>
                      <a:pt x="41825" y="62804"/>
                    </a:lnTo>
                    <a:lnTo>
                      <a:pt x="51533" y="42710"/>
                    </a:lnTo>
                    <a:lnTo>
                      <a:pt x="54122" y="30900"/>
                    </a:lnTo>
                    <a:lnTo>
                      <a:pt x="52392" y="20723"/>
                    </a:lnTo>
                    <a:lnTo>
                      <a:pt x="41254" y="3271"/>
                    </a:lnTo>
                    <a:lnTo>
                      <a:pt x="34597" y="0"/>
                    </a:lnTo>
                    <a:lnTo>
                      <a:pt x="27855" y="123"/>
                    </a:lnTo>
                    <a:lnTo>
                      <a:pt x="21057" y="2508"/>
                    </a:lnTo>
                    <a:lnTo>
                      <a:pt x="10431" y="14376"/>
                    </a:lnTo>
                    <a:lnTo>
                      <a:pt x="3020" y="32322"/>
                    </a:lnTo>
                    <a:lnTo>
                      <a:pt x="0" y="67180"/>
                    </a:lnTo>
                    <a:lnTo>
                      <a:pt x="3377" y="89199"/>
                    </a:lnTo>
                    <a:lnTo>
                      <a:pt x="11789" y="107432"/>
                    </a:lnTo>
                    <a:lnTo>
                      <a:pt x="17258" y="115520"/>
                    </a:lnTo>
                    <a:lnTo>
                      <a:pt x="32550" y="127579"/>
                    </a:lnTo>
                    <a:lnTo>
                      <a:pt x="41467" y="132408"/>
                    </a:lnTo>
                    <a:lnTo>
                      <a:pt x="60590" y="134700"/>
                    </a:lnTo>
                    <a:lnTo>
                      <a:pt x="90404" y="131696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0" name="Freeform 319"/>
              <p:cNvSpPr/>
              <p:nvPr/>
            </p:nvSpPr>
            <p:spPr>
              <a:xfrm>
                <a:off x="2529173" y="5039839"/>
                <a:ext cx="119565" cy="217728"/>
              </a:xfrm>
              <a:custGeom>
                <a:avLst/>
                <a:gdLst/>
                <a:ahLst/>
                <a:cxnLst/>
                <a:rect l="0" t="0" r="0" b="0"/>
                <a:pathLst>
                  <a:path w="119565" h="217728">
                    <a:moveTo>
                      <a:pt x="75029" y="0"/>
                    </a:moveTo>
                    <a:lnTo>
                      <a:pt x="53013" y="0"/>
                    </a:lnTo>
                    <a:lnTo>
                      <a:pt x="22810" y="11008"/>
                    </a:lnTo>
                    <a:lnTo>
                      <a:pt x="8429" y="25628"/>
                    </a:lnTo>
                    <a:lnTo>
                      <a:pt x="2981" y="34365"/>
                    </a:lnTo>
                    <a:lnTo>
                      <a:pt x="0" y="56361"/>
                    </a:lnTo>
                    <a:lnTo>
                      <a:pt x="817" y="68678"/>
                    </a:lnTo>
                    <a:lnTo>
                      <a:pt x="4819" y="78041"/>
                    </a:lnTo>
                    <a:lnTo>
                      <a:pt x="18480" y="91517"/>
                    </a:lnTo>
                    <a:lnTo>
                      <a:pt x="26962" y="94419"/>
                    </a:lnTo>
                    <a:lnTo>
                      <a:pt x="75526" y="99189"/>
                    </a:lnTo>
                    <a:lnTo>
                      <a:pt x="100776" y="113357"/>
                    </a:lnTo>
                    <a:lnTo>
                      <a:pt x="112584" y="128716"/>
                    </a:lnTo>
                    <a:lnTo>
                      <a:pt x="117346" y="137651"/>
                    </a:lnTo>
                    <a:lnTo>
                      <a:pt x="119564" y="156794"/>
                    </a:lnTo>
                    <a:lnTo>
                      <a:pt x="118544" y="166737"/>
                    </a:lnTo>
                    <a:lnTo>
                      <a:pt x="114407" y="174517"/>
                    </a:lnTo>
                    <a:lnTo>
                      <a:pt x="100594" y="186235"/>
                    </a:lnTo>
                    <a:lnTo>
                      <a:pt x="43439" y="210478"/>
                    </a:lnTo>
                    <a:lnTo>
                      <a:pt x="23189" y="217727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1" name="Freeform 320"/>
              <p:cNvSpPr/>
              <p:nvPr/>
            </p:nvSpPr>
            <p:spPr>
              <a:xfrm>
                <a:off x="2687146" y="5116809"/>
                <a:ext cx="41473" cy="5974"/>
              </a:xfrm>
              <a:custGeom>
                <a:avLst/>
                <a:gdLst/>
                <a:ahLst/>
                <a:cxnLst/>
                <a:rect l="0" t="0" r="0" b="0"/>
                <a:pathLst>
                  <a:path w="41473" h="5974">
                    <a:moveTo>
                      <a:pt x="41472" y="5973"/>
                    </a:moveTo>
                    <a:lnTo>
                      <a:pt x="24960" y="469"/>
                    </a:lnTo>
                    <a:lnTo>
                      <a:pt x="18944" y="0"/>
                    </a:lnTo>
                    <a:lnTo>
                      <a:pt x="0" y="5973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2" name="Freeform 321"/>
              <p:cNvSpPr/>
              <p:nvPr/>
            </p:nvSpPr>
            <p:spPr>
              <a:xfrm>
                <a:off x="478766" y="5257566"/>
                <a:ext cx="2208381" cy="124417"/>
              </a:xfrm>
              <a:custGeom>
                <a:avLst/>
                <a:gdLst/>
                <a:ahLst/>
                <a:cxnLst/>
                <a:rect l="0" t="0" r="0" b="0"/>
                <a:pathLst>
                  <a:path w="2208381" h="124417">
                    <a:moveTo>
                      <a:pt x="2208380" y="0"/>
                    </a:moveTo>
                    <a:lnTo>
                      <a:pt x="2155327" y="17685"/>
                    </a:lnTo>
                    <a:lnTo>
                      <a:pt x="2111757" y="28112"/>
                    </a:lnTo>
                    <a:lnTo>
                      <a:pt x="2053789" y="38987"/>
                    </a:lnTo>
                    <a:lnTo>
                      <a:pt x="1995639" y="55424"/>
                    </a:lnTo>
                    <a:lnTo>
                      <a:pt x="1934763" y="60868"/>
                    </a:lnTo>
                    <a:lnTo>
                      <a:pt x="1877170" y="61944"/>
                    </a:lnTo>
                    <a:lnTo>
                      <a:pt x="1814685" y="69299"/>
                    </a:lnTo>
                    <a:lnTo>
                      <a:pt x="1761931" y="71929"/>
                    </a:lnTo>
                    <a:lnTo>
                      <a:pt x="1707137" y="72448"/>
                    </a:lnTo>
                    <a:lnTo>
                      <a:pt x="1651941" y="79676"/>
                    </a:lnTo>
                    <a:lnTo>
                      <a:pt x="1596664" y="82298"/>
                    </a:lnTo>
                    <a:lnTo>
                      <a:pt x="1541372" y="82816"/>
                    </a:lnTo>
                    <a:lnTo>
                      <a:pt x="1484925" y="82918"/>
                    </a:lnTo>
                    <a:lnTo>
                      <a:pt x="1422575" y="86011"/>
                    </a:lnTo>
                    <a:lnTo>
                      <a:pt x="1365545" y="91870"/>
                    </a:lnTo>
                    <a:lnTo>
                      <a:pt x="1309906" y="93027"/>
                    </a:lnTo>
                    <a:lnTo>
                      <a:pt x="1251471" y="93256"/>
                    </a:lnTo>
                    <a:lnTo>
                      <a:pt x="1190306" y="87797"/>
                    </a:lnTo>
                    <a:lnTo>
                      <a:pt x="1142314" y="84382"/>
                    </a:lnTo>
                    <a:lnTo>
                      <a:pt x="1082771" y="83228"/>
                    </a:lnTo>
                    <a:lnTo>
                      <a:pt x="1029708" y="79928"/>
                    </a:lnTo>
                    <a:lnTo>
                      <a:pt x="974598" y="74028"/>
                    </a:lnTo>
                    <a:lnTo>
                      <a:pt x="923648" y="79988"/>
                    </a:lnTo>
                    <a:lnTo>
                      <a:pt x="870405" y="79288"/>
                    </a:lnTo>
                    <a:lnTo>
                      <a:pt x="810011" y="73901"/>
                    </a:lnTo>
                    <a:lnTo>
                      <a:pt x="750892" y="73989"/>
                    </a:lnTo>
                    <a:lnTo>
                      <a:pt x="694841" y="77762"/>
                    </a:lnTo>
                    <a:lnTo>
                      <a:pt x="639395" y="73600"/>
                    </a:lnTo>
                    <a:lnTo>
                      <a:pt x="584070" y="72778"/>
                    </a:lnTo>
                    <a:lnTo>
                      <a:pt x="528768" y="72616"/>
                    </a:lnTo>
                    <a:lnTo>
                      <a:pt x="473471" y="72583"/>
                    </a:lnTo>
                    <a:lnTo>
                      <a:pt x="426495" y="72578"/>
                    </a:lnTo>
                    <a:lnTo>
                      <a:pt x="376096" y="78080"/>
                    </a:lnTo>
                    <a:lnTo>
                      <a:pt x="314589" y="83135"/>
                    </a:lnTo>
                    <a:lnTo>
                      <a:pt x="266267" y="89784"/>
                    </a:lnTo>
                    <a:lnTo>
                      <a:pt x="219950" y="93419"/>
                    </a:lnTo>
                    <a:lnTo>
                      <a:pt x="165778" y="101279"/>
                    </a:lnTo>
                    <a:lnTo>
                      <a:pt x="118367" y="109752"/>
                    </a:lnTo>
                    <a:lnTo>
                      <a:pt x="69504" y="113927"/>
                    </a:lnTo>
                    <a:lnTo>
                      <a:pt x="20342" y="122003"/>
                    </a:lnTo>
                    <a:lnTo>
                      <a:pt x="0" y="124416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0" name="Group 339"/>
            <p:cNvGrpSpPr/>
            <p:nvPr/>
          </p:nvGrpSpPr>
          <p:grpSpPr>
            <a:xfrm>
              <a:off x="655873" y="5516766"/>
              <a:ext cx="2037254" cy="739127"/>
              <a:chOff x="655873" y="5516766"/>
              <a:chExt cx="2037254" cy="739127"/>
            </a:xfrm>
          </p:grpSpPr>
          <p:sp>
            <p:nvSpPr>
              <p:cNvPr id="324" name="Freeform 323"/>
              <p:cNvSpPr/>
              <p:nvPr/>
            </p:nvSpPr>
            <p:spPr>
              <a:xfrm>
                <a:off x="655873" y="5516766"/>
                <a:ext cx="154669" cy="361463"/>
              </a:xfrm>
              <a:custGeom>
                <a:avLst/>
                <a:gdLst/>
                <a:ahLst/>
                <a:cxnLst/>
                <a:rect l="0" t="0" r="0" b="0"/>
                <a:pathLst>
                  <a:path w="154669" h="361463">
                    <a:moveTo>
                      <a:pt x="19884" y="114048"/>
                    </a:moveTo>
                    <a:lnTo>
                      <a:pt x="22956" y="162233"/>
                    </a:lnTo>
                    <a:lnTo>
                      <a:pt x="28811" y="220462"/>
                    </a:lnTo>
                    <a:lnTo>
                      <a:pt x="31120" y="277489"/>
                    </a:lnTo>
                    <a:lnTo>
                      <a:pt x="38403" y="339954"/>
                    </a:lnTo>
                    <a:lnTo>
                      <a:pt x="38483" y="360754"/>
                    </a:lnTo>
                    <a:lnTo>
                      <a:pt x="36891" y="361462"/>
                    </a:lnTo>
                    <a:lnTo>
                      <a:pt x="34678" y="358480"/>
                    </a:lnTo>
                    <a:lnTo>
                      <a:pt x="24001" y="319429"/>
                    </a:lnTo>
                    <a:lnTo>
                      <a:pt x="17626" y="263588"/>
                    </a:lnTo>
                    <a:lnTo>
                      <a:pt x="3459" y="206785"/>
                    </a:lnTo>
                    <a:lnTo>
                      <a:pt x="0" y="154724"/>
                    </a:lnTo>
                    <a:lnTo>
                      <a:pt x="2473" y="116884"/>
                    </a:lnTo>
                    <a:lnTo>
                      <a:pt x="13573" y="83785"/>
                    </a:lnTo>
                    <a:lnTo>
                      <a:pt x="26296" y="63733"/>
                    </a:lnTo>
                    <a:lnTo>
                      <a:pt x="52888" y="40644"/>
                    </a:lnTo>
                    <a:lnTo>
                      <a:pt x="113363" y="8385"/>
                    </a:lnTo>
                    <a:lnTo>
                      <a:pt x="154668" y="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5" name="Freeform 324"/>
              <p:cNvSpPr/>
              <p:nvPr/>
            </p:nvSpPr>
            <p:spPr>
              <a:xfrm>
                <a:off x="696493" y="5703390"/>
                <a:ext cx="82945" cy="41473"/>
              </a:xfrm>
              <a:custGeom>
                <a:avLst/>
                <a:gdLst/>
                <a:ahLst/>
                <a:cxnLst/>
                <a:rect l="0" t="0" r="0" b="0"/>
                <a:pathLst>
                  <a:path w="82945" h="41473">
                    <a:moveTo>
                      <a:pt x="82944" y="0"/>
                    </a:moveTo>
                    <a:lnTo>
                      <a:pt x="31043" y="18836"/>
                    </a:lnTo>
                    <a:lnTo>
                      <a:pt x="0" y="41472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6" name="Freeform 325"/>
              <p:cNvSpPr/>
              <p:nvPr/>
            </p:nvSpPr>
            <p:spPr>
              <a:xfrm>
                <a:off x="813343" y="5755230"/>
                <a:ext cx="103836" cy="136408"/>
              </a:xfrm>
              <a:custGeom>
                <a:avLst/>
                <a:gdLst/>
                <a:ahLst/>
                <a:cxnLst/>
                <a:rect l="0" t="0" r="0" b="0"/>
                <a:pathLst>
                  <a:path w="103836" h="136408">
                    <a:moveTo>
                      <a:pt x="69774" y="0"/>
                    </a:moveTo>
                    <a:lnTo>
                      <a:pt x="47758" y="0"/>
                    </a:lnTo>
                    <a:lnTo>
                      <a:pt x="38969" y="3456"/>
                    </a:lnTo>
                    <a:lnTo>
                      <a:pt x="23059" y="16511"/>
                    </a:lnTo>
                    <a:lnTo>
                      <a:pt x="6653" y="43292"/>
                    </a:lnTo>
                    <a:lnTo>
                      <a:pt x="0" y="78618"/>
                    </a:lnTo>
                    <a:lnTo>
                      <a:pt x="3532" y="112766"/>
                    </a:lnTo>
                    <a:lnTo>
                      <a:pt x="8333" y="121257"/>
                    </a:lnTo>
                    <a:lnTo>
                      <a:pt x="22883" y="133763"/>
                    </a:lnTo>
                    <a:lnTo>
                      <a:pt x="31601" y="136407"/>
                    </a:lnTo>
                    <a:lnTo>
                      <a:pt x="50504" y="136272"/>
                    </a:lnTo>
                    <a:lnTo>
                      <a:pt x="67354" y="126229"/>
                    </a:lnTo>
                    <a:lnTo>
                      <a:pt x="81370" y="110246"/>
                    </a:lnTo>
                    <a:lnTo>
                      <a:pt x="103586" y="61707"/>
                    </a:lnTo>
                    <a:lnTo>
                      <a:pt x="103835" y="52657"/>
                    </a:lnTo>
                    <a:lnTo>
                      <a:pt x="97968" y="36459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7" name="Freeform 326"/>
              <p:cNvSpPr/>
              <p:nvPr/>
            </p:nvSpPr>
            <p:spPr>
              <a:xfrm>
                <a:off x="966061" y="5744861"/>
                <a:ext cx="72577" cy="179735"/>
              </a:xfrm>
              <a:custGeom>
                <a:avLst/>
                <a:gdLst/>
                <a:ahLst/>
                <a:cxnLst/>
                <a:rect l="0" t="0" r="0" b="0"/>
                <a:pathLst>
                  <a:path w="72577" h="179735">
                    <a:moveTo>
                      <a:pt x="0" y="62208"/>
                    </a:moveTo>
                    <a:lnTo>
                      <a:pt x="3072" y="104249"/>
                    </a:lnTo>
                    <a:lnTo>
                      <a:pt x="21006" y="165938"/>
                    </a:lnTo>
                    <a:lnTo>
                      <a:pt x="25464" y="179734"/>
                    </a:lnTo>
                    <a:lnTo>
                      <a:pt x="14177" y="141576"/>
                    </a:lnTo>
                    <a:lnTo>
                      <a:pt x="11120" y="91923"/>
                    </a:lnTo>
                    <a:lnTo>
                      <a:pt x="13663" y="54500"/>
                    </a:lnTo>
                    <a:lnTo>
                      <a:pt x="16021" y="43246"/>
                    </a:lnTo>
                    <a:lnTo>
                      <a:pt x="27856" y="24596"/>
                    </a:lnTo>
                    <a:lnTo>
                      <a:pt x="43484" y="10932"/>
                    </a:lnTo>
                    <a:lnTo>
                      <a:pt x="72576" y="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8" name="Freeform 327"/>
              <p:cNvSpPr/>
              <p:nvPr/>
            </p:nvSpPr>
            <p:spPr>
              <a:xfrm>
                <a:off x="1090477" y="5777190"/>
                <a:ext cx="165889" cy="145333"/>
              </a:xfrm>
              <a:custGeom>
                <a:avLst/>
                <a:gdLst/>
                <a:ahLst/>
                <a:cxnLst/>
                <a:rect l="0" t="0" r="0" b="0"/>
                <a:pathLst>
                  <a:path w="165889" h="145333">
                    <a:moveTo>
                      <a:pt x="0" y="92088"/>
                    </a:moveTo>
                    <a:lnTo>
                      <a:pt x="3072" y="134129"/>
                    </a:lnTo>
                    <a:lnTo>
                      <a:pt x="5504" y="144307"/>
                    </a:lnTo>
                    <a:lnTo>
                      <a:pt x="7125" y="145332"/>
                    </a:lnTo>
                    <a:lnTo>
                      <a:pt x="8927" y="131112"/>
                    </a:lnTo>
                    <a:lnTo>
                      <a:pt x="1972" y="78325"/>
                    </a:lnTo>
                    <a:lnTo>
                      <a:pt x="3180" y="54866"/>
                    </a:lnTo>
                    <a:lnTo>
                      <a:pt x="11397" y="36760"/>
                    </a:lnTo>
                    <a:lnTo>
                      <a:pt x="17966" y="33315"/>
                    </a:lnTo>
                    <a:lnTo>
                      <a:pt x="25801" y="33321"/>
                    </a:lnTo>
                    <a:lnTo>
                      <a:pt x="34481" y="35630"/>
                    </a:lnTo>
                    <a:lnTo>
                      <a:pt x="41419" y="40625"/>
                    </a:lnTo>
                    <a:lnTo>
                      <a:pt x="52200" y="55391"/>
                    </a:lnTo>
                    <a:lnTo>
                      <a:pt x="64747" y="83135"/>
                    </a:lnTo>
                    <a:lnTo>
                      <a:pt x="66204" y="83815"/>
                    </a:lnTo>
                    <a:lnTo>
                      <a:pt x="66411" y="49664"/>
                    </a:lnTo>
                    <a:lnTo>
                      <a:pt x="76862" y="8956"/>
                    </a:lnTo>
                    <a:lnTo>
                      <a:pt x="83497" y="3258"/>
                    </a:lnTo>
                    <a:lnTo>
                      <a:pt x="92529" y="611"/>
                    </a:lnTo>
                    <a:lnTo>
                      <a:pt x="103158" y="0"/>
                    </a:lnTo>
                    <a:lnTo>
                      <a:pt x="112548" y="3048"/>
                    </a:lnTo>
                    <a:lnTo>
                      <a:pt x="129125" y="15650"/>
                    </a:lnTo>
                    <a:lnTo>
                      <a:pt x="138029" y="35843"/>
                    </a:lnTo>
                    <a:lnTo>
                      <a:pt x="152491" y="91507"/>
                    </a:lnTo>
                    <a:lnTo>
                      <a:pt x="165888" y="143927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9" name="Freeform 328"/>
              <p:cNvSpPr/>
              <p:nvPr/>
            </p:nvSpPr>
            <p:spPr>
              <a:xfrm>
                <a:off x="1419348" y="5737376"/>
                <a:ext cx="148227" cy="217790"/>
              </a:xfrm>
              <a:custGeom>
                <a:avLst/>
                <a:gdLst/>
                <a:ahLst/>
                <a:cxnLst/>
                <a:rect l="0" t="0" r="0" b="0"/>
                <a:pathLst>
                  <a:path w="148227" h="217790">
                    <a:moveTo>
                      <a:pt x="96216" y="17854"/>
                    </a:moveTo>
                    <a:lnTo>
                      <a:pt x="85208" y="6846"/>
                    </a:lnTo>
                    <a:lnTo>
                      <a:pt x="67516" y="1441"/>
                    </a:lnTo>
                    <a:lnTo>
                      <a:pt x="56347" y="0"/>
                    </a:lnTo>
                    <a:lnTo>
                      <a:pt x="37792" y="4543"/>
                    </a:lnTo>
                    <a:lnTo>
                      <a:pt x="29619" y="8979"/>
                    </a:lnTo>
                    <a:lnTo>
                      <a:pt x="17465" y="23126"/>
                    </a:lnTo>
                    <a:lnTo>
                      <a:pt x="277" y="60367"/>
                    </a:lnTo>
                    <a:lnTo>
                      <a:pt x="0" y="69235"/>
                    </a:lnTo>
                    <a:lnTo>
                      <a:pt x="5838" y="85234"/>
                    </a:lnTo>
                    <a:lnTo>
                      <a:pt x="19184" y="96952"/>
                    </a:lnTo>
                    <a:lnTo>
                      <a:pt x="27581" y="101690"/>
                    </a:lnTo>
                    <a:lnTo>
                      <a:pt x="46128" y="103882"/>
                    </a:lnTo>
                    <a:lnTo>
                      <a:pt x="65891" y="103320"/>
                    </a:lnTo>
                    <a:lnTo>
                      <a:pt x="96447" y="110632"/>
                    </a:lnTo>
                    <a:lnTo>
                      <a:pt x="134662" y="133161"/>
                    </a:lnTo>
                    <a:lnTo>
                      <a:pt x="142582" y="139653"/>
                    </a:lnTo>
                    <a:lnTo>
                      <a:pt x="146711" y="148589"/>
                    </a:lnTo>
                    <a:lnTo>
                      <a:pt x="148226" y="170806"/>
                    </a:lnTo>
                    <a:lnTo>
                      <a:pt x="141988" y="189896"/>
                    </a:lnTo>
                    <a:lnTo>
                      <a:pt x="137098" y="198212"/>
                    </a:lnTo>
                    <a:lnTo>
                      <a:pt x="122450" y="210525"/>
                    </a:lnTo>
                    <a:lnTo>
                      <a:pt x="113705" y="215421"/>
                    </a:lnTo>
                    <a:lnTo>
                      <a:pt x="94773" y="217789"/>
                    </a:lnTo>
                    <a:lnTo>
                      <a:pt x="77143" y="215002"/>
                    </a:lnTo>
                    <a:lnTo>
                      <a:pt x="54744" y="204477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0" name="Freeform 329"/>
              <p:cNvSpPr/>
              <p:nvPr/>
            </p:nvSpPr>
            <p:spPr>
              <a:xfrm>
                <a:off x="1585647" y="5815499"/>
                <a:ext cx="199486" cy="278332"/>
              </a:xfrm>
              <a:custGeom>
                <a:avLst/>
                <a:gdLst/>
                <a:ahLst/>
                <a:cxnLst/>
                <a:rect l="0" t="0" r="0" b="0"/>
                <a:pathLst>
                  <a:path w="199486" h="278332">
                    <a:moveTo>
                      <a:pt x="85437" y="33042"/>
                    </a:moveTo>
                    <a:lnTo>
                      <a:pt x="79933" y="16530"/>
                    </a:lnTo>
                    <a:lnTo>
                      <a:pt x="68015" y="5352"/>
                    </a:lnTo>
                    <a:lnTo>
                      <a:pt x="59998" y="758"/>
                    </a:lnTo>
                    <a:lnTo>
                      <a:pt x="51198" y="0"/>
                    </a:lnTo>
                    <a:lnTo>
                      <a:pt x="32204" y="5301"/>
                    </a:lnTo>
                    <a:lnTo>
                      <a:pt x="18386" y="18409"/>
                    </a:lnTo>
                    <a:lnTo>
                      <a:pt x="128" y="54984"/>
                    </a:lnTo>
                    <a:lnTo>
                      <a:pt x="0" y="96247"/>
                    </a:lnTo>
                    <a:lnTo>
                      <a:pt x="7529" y="119118"/>
                    </a:lnTo>
                    <a:lnTo>
                      <a:pt x="12762" y="128442"/>
                    </a:lnTo>
                    <a:lnTo>
                      <a:pt x="19707" y="133506"/>
                    </a:lnTo>
                    <a:lnTo>
                      <a:pt x="27793" y="135730"/>
                    </a:lnTo>
                    <a:lnTo>
                      <a:pt x="36640" y="136061"/>
                    </a:lnTo>
                    <a:lnTo>
                      <a:pt x="44841" y="132825"/>
                    </a:lnTo>
                    <a:lnTo>
                      <a:pt x="60099" y="120014"/>
                    </a:lnTo>
                    <a:lnTo>
                      <a:pt x="76137" y="93372"/>
                    </a:lnTo>
                    <a:lnTo>
                      <a:pt x="83600" y="55498"/>
                    </a:lnTo>
                    <a:lnTo>
                      <a:pt x="92401" y="107528"/>
                    </a:lnTo>
                    <a:lnTo>
                      <a:pt x="98204" y="158518"/>
                    </a:lnTo>
                    <a:lnTo>
                      <a:pt x="110102" y="218467"/>
                    </a:lnTo>
                    <a:lnTo>
                      <a:pt x="116421" y="276560"/>
                    </a:lnTo>
                    <a:lnTo>
                      <a:pt x="118765" y="278331"/>
                    </a:lnTo>
                    <a:lnTo>
                      <a:pt x="121480" y="276056"/>
                    </a:lnTo>
                    <a:lnTo>
                      <a:pt x="140863" y="219686"/>
                    </a:lnTo>
                    <a:lnTo>
                      <a:pt x="151139" y="188568"/>
                    </a:lnTo>
                    <a:lnTo>
                      <a:pt x="164174" y="170901"/>
                    </a:lnTo>
                    <a:lnTo>
                      <a:pt x="184798" y="154145"/>
                    </a:lnTo>
                    <a:lnTo>
                      <a:pt x="199485" y="14709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1" name="Freeform 330"/>
              <p:cNvSpPr/>
              <p:nvPr/>
            </p:nvSpPr>
            <p:spPr>
              <a:xfrm>
                <a:off x="1702188" y="5724126"/>
                <a:ext cx="108688" cy="155692"/>
              </a:xfrm>
              <a:custGeom>
                <a:avLst/>
                <a:gdLst/>
                <a:ahLst/>
                <a:cxnLst/>
                <a:rect l="0" t="0" r="0" b="0"/>
                <a:pathLst>
                  <a:path w="108688" h="155692">
                    <a:moveTo>
                      <a:pt x="0" y="41472"/>
                    </a:moveTo>
                    <a:lnTo>
                      <a:pt x="3072" y="83512"/>
                    </a:lnTo>
                    <a:lnTo>
                      <a:pt x="18836" y="133707"/>
                    </a:lnTo>
                    <a:lnTo>
                      <a:pt x="29876" y="150049"/>
                    </a:lnTo>
                    <a:lnTo>
                      <a:pt x="38349" y="154177"/>
                    </a:lnTo>
                    <a:lnTo>
                      <a:pt x="60052" y="155691"/>
                    </a:lnTo>
                    <a:lnTo>
                      <a:pt x="69986" y="152178"/>
                    </a:lnTo>
                    <a:lnTo>
                      <a:pt x="87169" y="139058"/>
                    </a:lnTo>
                    <a:lnTo>
                      <a:pt x="96342" y="118635"/>
                    </a:lnTo>
                    <a:lnTo>
                      <a:pt x="108687" y="62812"/>
                    </a:lnTo>
                    <a:lnTo>
                      <a:pt x="105010" y="23927"/>
                    </a:lnTo>
                    <a:lnTo>
                      <a:pt x="103680" y="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2" name="Freeform 331"/>
              <p:cNvSpPr/>
              <p:nvPr/>
            </p:nvSpPr>
            <p:spPr>
              <a:xfrm>
                <a:off x="1827496" y="5724358"/>
                <a:ext cx="133893" cy="162718"/>
              </a:xfrm>
              <a:custGeom>
                <a:avLst/>
                <a:gdLst/>
                <a:ahLst/>
                <a:cxnLst/>
                <a:rect l="0" t="0" r="0" b="0"/>
                <a:pathLst>
                  <a:path w="133893" h="162718">
                    <a:moveTo>
                      <a:pt x="71684" y="93080"/>
                    </a:moveTo>
                    <a:lnTo>
                      <a:pt x="66179" y="35357"/>
                    </a:lnTo>
                    <a:lnTo>
                      <a:pt x="57333" y="15201"/>
                    </a:lnTo>
                    <a:lnTo>
                      <a:pt x="51749" y="6601"/>
                    </a:lnTo>
                    <a:lnTo>
                      <a:pt x="44570" y="2019"/>
                    </a:lnTo>
                    <a:lnTo>
                      <a:pt x="27377" y="0"/>
                    </a:lnTo>
                    <a:lnTo>
                      <a:pt x="20258" y="3379"/>
                    </a:lnTo>
                    <a:lnTo>
                      <a:pt x="9276" y="16349"/>
                    </a:lnTo>
                    <a:lnTo>
                      <a:pt x="2121" y="54089"/>
                    </a:lnTo>
                    <a:lnTo>
                      <a:pt x="0" y="96246"/>
                    </a:lnTo>
                    <a:lnTo>
                      <a:pt x="5648" y="120983"/>
                    </a:lnTo>
                    <a:lnTo>
                      <a:pt x="21782" y="151268"/>
                    </a:lnTo>
                    <a:lnTo>
                      <a:pt x="28048" y="159520"/>
                    </a:lnTo>
                    <a:lnTo>
                      <a:pt x="34529" y="162717"/>
                    </a:lnTo>
                    <a:lnTo>
                      <a:pt x="41154" y="162545"/>
                    </a:lnTo>
                    <a:lnTo>
                      <a:pt x="47874" y="160126"/>
                    </a:lnTo>
                    <a:lnTo>
                      <a:pt x="53507" y="153905"/>
                    </a:lnTo>
                    <a:lnTo>
                      <a:pt x="62837" y="134705"/>
                    </a:lnTo>
                    <a:lnTo>
                      <a:pt x="72240" y="91744"/>
                    </a:lnTo>
                    <a:lnTo>
                      <a:pt x="76662" y="89886"/>
                    </a:lnTo>
                    <a:lnTo>
                      <a:pt x="81915" y="90950"/>
                    </a:lnTo>
                    <a:lnTo>
                      <a:pt x="106899" y="105757"/>
                    </a:lnTo>
                    <a:lnTo>
                      <a:pt x="133892" y="103448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3" name="Freeform 332"/>
              <p:cNvSpPr/>
              <p:nvPr/>
            </p:nvSpPr>
            <p:spPr>
              <a:xfrm>
                <a:off x="1961387" y="5693021"/>
                <a:ext cx="62209" cy="188751"/>
              </a:xfrm>
              <a:custGeom>
                <a:avLst/>
                <a:gdLst/>
                <a:ahLst/>
                <a:cxnLst/>
                <a:rect l="0" t="0" r="0" b="0"/>
                <a:pathLst>
                  <a:path w="62209" h="188751">
                    <a:moveTo>
                      <a:pt x="0" y="72577"/>
                    </a:moveTo>
                    <a:lnTo>
                      <a:pt x="17685" y="132755"/>
                    </a:lnTo>
                    <a:lnTo>
                      <a:pt x="35748" y="188750"/>
                    </a:lnTo>
                    <a:lnTo>
                      <a:pt x="23386" y="136545"/>
                    </a:lnTo>
                    <a:lnTo>
                      <a:pt x="6806" y="83177"/>
                    </a:lnTo>
                    <a:lnTo>
                      <a:pt x="2017" y="46405"/>
                    </a:lnTo>
                    <a:lnTo>
                      <a:pt x="4801" y="36697"/>
                    </a:lnTo>
                    <a:lnTo>
                      <a:pt x="10113" y="29072"/>
                    </a:lnTo>
                    <a:lnTo>
                      <a:pt x="25231" y="17530"/>
                    </a:lnTo>
                    <a:lnTo>
                      <a:pt x="62208" y="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4" name="Freeform 333"/>
              <p:cNvSpPr/>
              <p:nvPr/>
            </p:nvSpPr>
            <p:spPr>
              <a:xfrm>
                <a:off x="2051591" y="5695333"/>
                <a:ext cx="168997" cy="169946"/>
              </a:xfrm>
              <a:custGeom>
                <a:avLst/>
                <a:gdLst/>
                <a:ahLst/>
                <a:cxnLst/>
                <a:rect l="0" t="0" r="0" b="0"/>
                <a:pathLst>
                  <a:path w="168997" h="169946">
                    <a:moveTo>
                      <a:pt x="3108" y="70265"/>
                    </a:moveTo>
                    <a:lnTo>
                      <a:pt x="14116" y="81273"/>
                    </a:lnTo>
                    <a:lnTo>
                      <a:pt x="31809" y="86677"/>
                    </a:lnTo>
                    <a:lnTo>
                      <a:pt x="42978" y="88118"/>
                    </a:lnTo>
                    <a:lnTo>
                      <a:pt x="61532" y="83576"/>
                    </a:lnTo>
                    <a:lnTo>
                      <a:pt x="69706" y="79138"/>
                    </a:lnTo>
                    <a:lnTo>
                      <a:pt x="81859" y="64992"/>
                    </a:lnTo>
                    <a:lnTo>
                      <a:pt x="86713" y="56382"/>
                    </a:lnTo>
                    <a:lnTo>
                      <a:pt x="89034" y="37599"/>
                    </a:lnTo>
                    <a:lnTo>
                      <a:pt x="88040" y="27751"/>
                    </a:lnTo>
                    <a:lnTo>
                      <a:pt x="77720" y="10666"/>
                    </a:lnTo>
                    <a:lnTo>
                      <a:pt x="70129" y="2884"/>
                    </a:lnTo>
                    <a:lnTo>
                      <a:pt x="61613" y="0"/>
                    </a:lnTo>
                    <a:lnTo>
                      <a:pt x="42935" y="2940"/>
                    </a:lnTo>
                    <a:lnTo>
                      <a:pt x="26185" y="14999"/>
                    </a:lnTo>
                    <a:lnTo>
                      <a:pt x="12213" y="31878"/>
                    </a:lnTo>
                    <a:lnTo>
                      <a:pt x="2163" y="50900"/>
                    </a:lnTo>
                    <a:lnTo>
                      <a:pt x="0" y="70874"/>
                    </a:lnTo>
                    <a:lnTo>
                      <a:pt x="7998" y="111857"/>
                    </a:lnTo>
                    <a:lnTo>
                      <a:pt x="22861" y="137372"/>
                    </a:lnTo>
                    <a:lnTo>
                      <a:pt x="47361" y="159524"/>
                    </a:lnTo>
                    <a:lnTo>
                      <a:pt x="69624" y="167536"/>
                    </a:lnTo>
                    <a:lnTo>
                      <a:pt x="93727" y="169945"/>
                    </a:lnTo>
                    <a:lnTo>
                      <a:pt x="154936" y="157162"/>
                    </a:lnTo>
                    <a:lnTo>
                      <a:pt x="168996" y="153208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5" name="Freeform 334"/>
              <p:cNvSpPr/>
              <p:nvPr/>
            </p:nvSpPr>
            <p:spPr>
              <a:xfrm>
                <a:off x="1829227" y="6047197"/>
                <a:ext cx="101057" cy="180227"/>
              </a:xfrm>
              <a:custGeom>
                <a:avLst/>
                <a:gdLst/>
                <a:ahLst/>
                <a:cxnLst/>
                <a:rect l="0" t="0" r="0" b="0"/>
                <a:pathLst>
                  <a:path w="101057" h="180227">
                    <a:moveTo>
                      <a:pt x="69952" y="19072"/>
                    </a:moveTo>
                    <a:lnTo>
                      <a:pt x="58944" y="2560"/>
                    </a:lnTo>
                    <a:lnTo>
                      <a:pt x="53398" y="0"/>
                    </a:lnTo>
                    <a:lnTo>
                      <a:pt x="47396" y="597"/>
                    </a:lnTo>
                    <a:lnTo>
                      <a:pt x="34583" y="7405"/>
                    </a:lnTo>
                    <a:lnTo>
                      <a:pt x="21209" y="18111"/>
                    </a:lnTo>
                    <a:lnTo>
                      <a:pt x="6230" y="42596"/>
                    </a:lnTo>
                    <a:lnTo>
                      <a:pt x="0" y="77242"/>
                    </a:lnTo>
                    <a:lnTo>
                      <a:pt x="6172" y="121954"/>
                    </a:lnTo>
                    <a:lnTo>
                      <a:pt x="16367" y="152468"/>
                    </a:lnTo>
                    <a:lnTo>
                      <a:pt x="27320" y="168983"/>
                    </a:lnTo>
                    <a:lnTo>
                      <a:pt x="35771" y="174308"/>
                    </a:lnTo>
                    <a:lnTo>
                      <a:pt x="57449" y="180226"/>
                    </a:lnTo>
                    <a:lnTo>
                      <a:pt x="76299" y="179784"/>
                    </a:lnTo>
                    <a:lnTo>
                      <a:pt x="101056" y="174592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6" name="Freeform 335"/>
              <p:cNvSpPr/>
              <p:nvPr/>
            </p:nvSpPr>
            <p:spPr>
              <a:xfrm>
                <a:off x="1943586" y="6112605"/>
                <a:ext cx="114192" cy="143288"/>
              </a:xfrm>
              <a:custGeom>
                <a:avLst/>
                <a:gdLst/>
                <a:ahLst/>
                <a:cxnLst/>
                <a:rect l="0" t="0" r="0" b="0"/>
                <a:pathLst>
                  <a:path w="114192" h="143288">
                    <a:moveTo>
                      <a:pt x="59273" y="5504"/>
                    </a:moveTo>
                    <a:lnTo>
                      <a:pt x="42761" y="0"/>
                    </a:lnTo>
                    <a:lnTo>
                      <a:pt x="35593" y="683"/>
                    </a:lnTo>
                    <a:lnTo>
                      <a:pt x="21485" y="7585"/>
                    </a:lnTo>
                    <a:lnTo>
                      <a:pt x="10606" y="21405"/>
                    </a:lnTo>
                    <a:lnTo>
                      <a:pt x="3084" y="40219"/>
                    </a:lnTo>
                    <a:lnTo>
                      <a:pt x="0" y="75565"/>
                    </a:lnTo>
                    <a:lnTo>
                      <a:pt x="3362" y="97698"/>
                    </a:lnTo>
                    <a:lnTo>
                      <a:pt x="11768" y="115983"/>
                    </a:lnTo>
                    <a:lnTo>
                      <a:pt x="17235" y="124084"/>
                    </a:lnTo>
                    <a:lnTo>
                      <a:pt x="32525" y="136158"/>
                    </a:lnTo>
                    <a:lnTo>
                      <a:pt x="41441" y="140990"/>
                    </a:lnTo>
                    <a:lnTo>
                      <a:pt x="60564" y="143287"/>
                    </a:lnTo>
                    <a:lnTo>
                      <a:pt x="79431" y="139317"/>
                    </a:lnTo>
                    <a:lnTo>
                      <a:pt x="95496" y="129872"/>
                    </a:lnTo>
                    <a:lnTo>
                      <a:pt x="107244" y="114922"/>
                    </a:lnTo>
                    <a:lnTo>
                      <a:pt x="111990" y="106097"/>
                    </a:lnTo>
                    <a:lnTo>
                      <a:pt x="114191" y="87076"/>
                    </a:lnTo>
                    <a:lnTo>
                      <a:pt x="110177" y="68254"/>
                    </a:lnTo>
                    <a:lnTo>
                      <a:pt x="90377" y="2624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7" name="Freeform 336"/>
              <p:cNvSpPr/>
              <p:nvPr/>
            </p:nvSpPr>
            <p:spPr>
              <a:xfrm>
                <a:off x="2054699" y="6107741"/>
                <a:ext cx="82945" cy="128264"/>
              </a:xfrm>
              <a:custGeom>
                <a:avLst/>
                <a:gdLst/>
                <a:ahLst/>
                <a:cxnLst/>
                <a:rect l="0" t="0" r="0" b="0"/>
                <a:pathLst>
                  <a:path w="82945" h="128264">
                    <a:moveTo>
                      <a:pt x="0" y="31104"/>
                    </a:moveTo>
                    <a:lnTo>
                      <a:pt x="9429" y="54784"/>
                    </a:lnTo>
                    <a:lnTo>
                      <a:pt x="33299" y="95293"/>
                    </a:lnTo>
                    <a:lnTo>
                      <a:pt x="45831" y="128263"/>
                    </a:lnTo>
                    <a:lnTo>
                      <a:pt x="32577" y="90919"/>
                    </a:lnTo>
                    <a:lnTo>
                      <a:pt x="21775" y="71512"/>
                    </a:lnTo>
                    <a:lnTo>
                      <a:pt x="18510" y="51367"/>
                    </a:lnTo>
                    <a:lnTo>
                      <a:pt x="19252" y="41157"/>
                    </a:lnTo>
                    <a:lnTo>
                      <a:pt x="23203" y="33198"/>
                    </a:lnTo>
                    <a:lnTo>
                      <a:pt x="36808" y="21282"/>
                    </a:lnTo>
                    <a:lnTo>
                      <a:pt x="82944" y="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8" name="Freeform 337"/>
              <p:cNvSpPr/>
              <p:nvPr/>
            </p:nvSpPr>
            <p:spPr>
              <a:xfrm>
                <a:off x="2189483" y="6014429"/>
                <a:ext cx="321408" cy="210878"/>
              </a:xfrm>
              <a:custGeom>
                <a:avLst/>
                <a:gdLst/>
                <a:ahLst/>
                <a:cxnLst/>
                <a:rect l="0" t="0" r="0" b="0"/>
                <a:pathLst>
                  <a:path w="321408" h="210878">
                    <a:moveTo>
                      <a:pt x="0" y="165887"/>
                    </a:moveTo>
                    <a:lnTo>
                      <a:pt x="14431" y="209180"/>
                    </a:lnTo>
                    <a:lnTo>
                      <a:pt x="16532" y="210877"/>
                    </a:lnTo>
                    <a:lnTo>
                      <a:pt x="17934" y="207400"/>
                    </a:lnTo>
                    <a:lnTo>
                      <a:pt x="18338" y="192401"/>
                    </a:lnTo>
                    <a:lnTo>
                      <a:pt x="11645" y="139044"/>
                    </a:lnTo>
                    <a:lnTo>
                      <a:pt x="17080" y="119013"/>
                    </a:lnTo>
                    <a:lnTo>
                      <a:pt x="21754" y="110446"/>
                    </a:lnTo>
                    <a:lnTo>
                      <a:pt x="28327" y="105886"/>
                    </a:lnTo>
                    <a:lnTo>
                      <a:pt x="44846" y="103893"/>
                    </a:lnTo>
                    <a:lnTo>
                      <a:pt x="60635" y="109918"/>
                    </a:lnTo>
                    <a:lnTo>
                      <a:pt x="75333" y="121428"/>
                    </a:lnTo>
                    <a:lnTo>
                      <a:pt x="95409" y="147338"/>
                    </a:lnTo>
                    <a:lnTo>
                      <a:pt x="116870" y="197279"/>
                    </a:lnTo>
                    <a:lnTo>
                      <a:pt x="119385" y="199487"/>
                    </a:lnTo>
                    <a:lnTo>
                      <a:pt x="121062" y="196351"/>
                    </a:lnTo>
                    <a:lnTo>
                      <a:pt x="125229" y="181731"/>
                    </a:lnTo>
                    <a:lnTo>
                      <a:pt x="146678" y="147257"/>
                    </a:lnTo>
                    <a:lnTo>
                      <a:pt x="160806" y="133415"/>
                    </a:lnTo>
                    <a:lnTo>
                      <a:pt x="185886" y="116842"/>
                    </a:lnTo>
                    <a:lnTo>
                      <a:pt x="197048" y="100314"/>
                    </a:lnTo>
                    <a:lnTo>
                      <a:pt x="199705" y="81448"/>
                    </a:lnTo>
                    <a:lnTo>
                      <a:pt x="198801" y="71578"/>
                    </a:lnTo>
                    <a:lnTo>
                      <a:pt x="194742" y="63847"/>
                    </a:lnTo>
                    <a:lnTo>
                      <a:pt x="181016" y="52184"/>
                    </a:lnTo>
                    <a:lnTo>
                      <a:pt x="172517" y="50918"/>
                    </a:lnTo>
                    <a:lnTo>
                      <a:pt x="153858" y="55654"/>
                    </a:lnTo>
                    <a:lnTo>
                      <a:pt x="137118" y="68511"/>
                    </a:lnTo>
                    <a:lnTo>
                      <a:pt x="129427" y="76778"/>
                    </a:lnTo>
                    <a:lnTo>
                      <a:pt x="125453" y="85745"/>
                    </a:lnTo>
                    <a:lnTo>
                      <a:pt x="124109" y="104925"/>
                    </a:lnTo>
                    <a:lnTo>
                      <a:pt x="129829" y="135152"/>
                    </a:lnTo>
                    <a:lnTo>
                      <a:pt x="144323" y="160492"/>
                    </a:lnTo>
                    <a:lnTo>
                      <a:pt x="159760" y="172322"/>
                    </a:lnTo>
                    <a:lnTo>
                      <a:pt x="168714" y="177089"/>
                    </a:lnTo>
                    <a:lnTo>
                      <a:pt x="187880" y="179313"/>
                    </a:lnTo>
                    <a:lnTo>
                      <a:pt x="206766" y="175311"/>
                    </a:lnTo>
                    <a:lnTo>
                      <a:pt x="237664" y="153968"/>
                    </a:lnTo>
                    <a:lnTo>
                      <a:pt x="244842" y="147573"/>
                    </a:lnTo>
                    <a:lnTo>
                      <a:pt x="251932" y="145614"/>
                    </a:lnTo>
                    <a:lnTo>
                      <a:pt x="258963" y="146612"/>
                    </a:lnTo>
                    <a:lnTo>
                      <a:pt x="272918" y="153865"/>
                    </a:lnTo>
                    <a:lnTo>
                      <a:pt x="289120" y="166293"/>
                    </a:lnTo>
                    <a:lnTo>
                      <a:pt x="265998" y="112783"/>
                    </a:lnTo>
                    <a:lnTo>
                      <a:pt x="254569" y="72326"/>
                    </a:lnTo>
                    <a:lnTo>
                      <a:pt x="256374" y="51729"/>
                    </a:lnTo>
                    <a:lnTo>
                      <a:pt x="260771" y="43702"/>
                    </a:lnTo>
                    <a:lnTo>
                      <a:pt x="321407" y="0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9" name="Freeform 338"/>
              <p:cNvSpPr/>
              <p:nvPr/>
            </p:nvSpPr>
            <p:spPr>
              <a:xfrm>
                <a:off x="2551741" y="6014429"/>
                <a:ext cx="141386" cy="186624"/>
              </a:xfrm>
              <a:custGeom>
                <a:avLst/>
                <a:gdLst/>
                <a:ahLst/>
                <a:cxnLst/>
                <a:rect l="0" t="0" r="0" b="0"/>
                <a:pathLst>
                  <a:path w="141386" h="186624">
                    <a:moveTo>
                      <a:pt x="73197" y="0"/>
                    </a:moveTo>
                    <a:lnTo>
                      <a:pt x="51181" y="0"/>
                    </a:lnTo>
                    <a:lnTo>
                      <a:pt x="34229" y="6144"/>
                    </a:lnTo>
                    <a:lnTo>
                      <a:pt x="4572" y="28862"/>
                    </a:lnTo>
                    <a:lnTo>
                      <a:pt x="951" y="36521"/>
                    </a:lnTo>
                    <a:lnTo>
                      <a:pt x="0" y="54247"/>
                    </a:lnTo>
                    <a:lnTo>
                      <a:pt x="3663" y="61509"/>
                    </a:lnTo>
                    <a:lnTo>
                      <a:pt x="16949" y="72649"/>
                    </a:lnTo>
                    <a:lnTo>
                      <a:pt x="25331" y="74929"/>
                    </a:lnTo>
                    <a:lnTo>
                      <a:pt x="79225" y="78618"/>
                    </a:lnTo>
                    <a:lnTo>
                      <a:pt x="99300" y="87165"/>
                    </a:lnTo>
                    <a:lnTo>
                      <a:pt x="115903" y="99796"/>
                    </a:lnTo>
                    <a:lnTo>
                      <a:pt x="130962" y="116929"/>
                    </a:lnTo>
                    <a:lnTo>
                      <a:pt x="139190" y="139136"/>
                    </a:lnTo>
                    <a:lnTo>
                      <a:pt x="141385" y="151509"/>
                    </a:lnTo>
                    <a:lnTo>
                      <a:pt x="139392" y="160910"/>
                    </a:lnTo>
                    <a:lnTo>
                      <a:pt x="134607" y="168329"/>
                    </a:lnTo>
                    <a:lnTo>
                      <a:pt x="127961" y="174427"/>
                    </a:lnTo>
                    <a:lnTo>
                      <a:pt x="108289" y="181202"/>
                    </a:lnTo>
                    <a:lnTo>
                      <a:pt x="49317" y="185909"/>
                    </a:lnTo>
                    <a:lnTo>
                      <a:pt x="31725" y="186623"/>
                    </a:lnTo>
                  </a:path>
                </a:pathLst>
              </a:custGeom>
              <a:ln w="37338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60" name="Group 359"/>
          <p:cNvGrpSpPr/>
          <p:nvPr/>
        </p:nvGrpSpPr>
        <p:grpSpPr>
          <a:xfrm>
            <a:off x="2991866" y="4860163"/>
            <a:ext cx="1962023" cy="1395730"/>
            <a:chOff x="2991866" y="4860163"/>
            <a:chExt cx="1962023" cy="1395730"/>
          </a:xfrm>
        </p:grpSpPr>
        <p:cxnSp>
          <p:nvCxnSpPr>
            <p:cNvPr id="342" name="Straight Connector 341"/>
            <p:cNvCxnSpPr/>
            <p:nvPr/>
          </p:nvCxnSpPr>
          <p:spPr>
            <a:xfrm>
              <a:off x="3917822" y="4860163"/>
              <a:ext cx="0" cy="1394078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Straight Connector 342"/>
            <p:cNvCxnSpPr/>
            <p:nvPr/>
          </p:nvCxnSpPr>
          <p:spPr>
            <a:xfrm flipH="1">
              <a:off x="2991866" y="5611621"/>
              <a:ext cx="1962023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7" name="Group 346"/>
            <p:cNvGrpSpPr/>
            <p:nvPr/>
          </p:nvGrpSpPr>
          <p:grpSpPr>
            <a:xfrm>
              <a:off x="3138879" y="5204826"/>
              <a:ext cx="104728" cy="481825"/>
              <a:chOff x="3138879" y="5204826"/>
              <a:chExt cx="104728" cy="481825"/>
            </a:xfrm>
          </p:grpSpPr>
          <p:sp>
            <p:nvSpPr>
              <p:cNvPr id="344" name="Freeform 343"/>
              <p:cNvSpPr/>
              <p:nvPr/>
            </p:nvSpPr>
            <p:spPr>
              <a:xfrm>
                <a:off x="3144026" y="5589828"/>
                <a:ext cx="81461" cy="96823"/>
              </a:xfrm>
              <a:custGeom>
                <a:avLst/>
                <a:gdLst/>
                <a:ahLst/>
                <a:cxnLst/>
                <a:rect l="0" t="0" r="0" b="0"/>
                <a:pathLst>
                  <a:path w="81461" h="96823">
                    <a:moveTo>
                      <a:pt x="46072" y="21658"/>
                    </a:moveTo>
                    <a:lnTo>
                      <a:pt x="29029" y="15977"/>
                    </a:lnTo>
                    <a:lnTo>
                      <a:pt x="22819" y="17870"/>
                    </a:lnTo>
                    <a:lnTo>
                      <a:pt x="17491" y="22699"/>
                    </a:lnTo>
                    <a:lnTo>
                      <a:pt x="12749" y="29487"/>
                    </a:lnTo>
                    <a:lnTo>
                      <a:pt x="6076" y="61763"/>
                    </a:lnTo>
                    <a:lnTo>
                      <a:pt x="10856" y="81496"/>
                    </a:lnTo>
                    <a:lnTo>
                      <a:pt x="15460" y="90087"/>
                    </a:lnTo>
                    <a:lnTo>
                      <a:pt x="22097" y="94625"/>
                    </a:lnTo>
                    <a:lnTo>
                      <a:pt x="38984" y="96498"/>
                    </a:lnTo>
                    <a:lnTo>
                      <a:pt x="55209" y="90195"/>
                    </a:lnTo>
                    <a:lnTo>
                      <a:pt x="62865" y="85185"/>
                    </a:lnTo>
                    <a:lnTo>
                      <a:pt x="74542" y="70106"/>
                    </a:lnTo>
                    <a:lnTo>
                      <a:pt x="79321" y="61091"/>
                    </a:lnTo>
                    <a:lnTo>
                      <a:pt x="81460" y="41561"/>
                    </a:lnTo>
                    <a:lnTo>
                      <a:pt x="77258" y="22180"/>
                    </a:lnTo>
                    <a:lnTo>
                      <a:pt x="67463" y="5639"/>
                    </a:lnTo>
                    <a:lnTo>
                      <a:pt x="60333" y="1466"/>
                    </a:lnTo>
                    <a:lnTo>
                      <a:pt x="42898" y="0"/>
                    </a:lnTo>
                    <a:lnTo>
                      <a:pt x="26429" y="6483"/>
                    </a:lnTo>
                    <a:lnTo>
                      <a:pt x="18708" y="11542"/>
                    </a:lnTo>
                    <a:lnTo>
                      <a:pt x="6958" y="26674"/>
                    </a:lnTo>
                    <a:lnTo>
                      <a:pt x="2160" y="35703"/>
                    </a:lnTo>
                    <a:lnTo>
                      <a:pt x="0" y="55249"/>
                    </a:lnTo>
                    <a:lnTo>
                      <a:pt x="4193" y="74637"/>
                    </a:lnTo>
                    <a:lnTo>
                      <a:pt x="13983" y="91181"/>
                    </a:lnTo>
                    <a:lnTo>
                      <a:pt x="21112" y="95355"/>
                    </a:lnTo>
                    <a:lnTo>
                      <a:pt x="38546" y="96822"/>
                    </a:lnTo>
                    <a:lnTo>
                      <a:pt x="55014" y="90340"/>
                    </a:lnTo>
                    <a:lnTo>
                      <a:pt x="62735" y="85281"/>
                    </a:lnTo>
                    <a:lnTo>
                      <a:pt x="74484" y="70149"/>
                    </a:lnTo>
                    <a:lnTo>
                      <a:pt x="79282" y="61119"/>
                    </a:lnTo>
                    <a:lnTo>
                      <a:pt x="81443" y="38404"/>
                    </a:lnTo>
                    <a:lnTo>
                      <a:pt x="80354" y="25687"/>
                    </a:lnTo>
                    <a:lnTo>
                      <a:pt x="76061" y="16021"/>
                    </a:lnTo>
                    <a:lnTo>
                      <a:pt x="61779" y="2108"/>
                    </a:lnTo>
                    <a:lnTo>
                      <a:pt x="54165" y="302"/>
                    </a:lnTo>
                    <a:lnTo>
                      <a:pt x="46711" y="1475"/>
                    </a:lnTo>
                    <a:lnTo>
                      <a:pt x="39364" y="4635"/>
                    </a:lnTo>
                    <a:lnTo>
                      <a:pt x="28029" y="17659"/>
                    </a:lnTo>
                    <a:lnTo>
                      <a:pt x="23342" y="26126"/>
                    </a:lnTo>
                    <a:lnTo>
                      <a:pt x="22595" y="34149"/>
                    </a:lnTo>
                    <a:lnTo>
                      <a:pt x="28107" y="49405"/>
                    </a:lnTo>
                    <a:lnTo>
                      <a:pt x="34095" y="53236"/>
                    </a:lnTo>
                    <a:lnTo>
                      <a:pt x="50261" y="54321"/>
                    </a:lnTo>
                    <a:lnTo>
                      <a:pt x="55999" y="49378"/>
                    </a:lnTo>
                    <a:lnTo>
                      <a:pt x="62374" y="31203"/>
                    </a:lnTo>
                    <a:lnTo>
                      <a:pt x="60508" y="25643"/>
                    </a:lnTo>
                    <a:lnTo>
                      <a:pt x="55696" y="23125"/>
                    </a:lnTo>
                    <a:lnTo>
                      <a:pt x="48920" y="22636"/>
                    </a:lnTo>
                    <a:lnTo>
                      <a:pt x="45593" y="24688"/>
                    </a:lnTo>
                    <a:lnTo>
                      <a:pt x="44564" y="28434"/>
                    </a:lnTo>
                    <a:lnTo>
                      <a:pt x="46072" y="43061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5" name="Freeform 344"/>
              <p:cNvSpPr/>
              <p:nvPr/>
            </p:nvSpPr>
            <p:spPr>
              <a:xfrm>
                <a:off x="3138879" y="5204826"/>
                <a:ext cx="94026" cy="256838"/>
              </a:xfrm>
              <a:custGeom>
                <a:avLst/>
                <a:gdLst/>
                <a:ahLst/>
                <a:cxnLst/>
                <a:rect l="0" t="0" r="0" b="0"/>
                <a:pathLst>
                  <a:path w="94026" h="256838">
                    <a:moveTo>
                      <a:pt x="19114" y="256837"/>
                    </a:moveTo>
                    <a:lnTo>
                      <a:pt x="10644" y="218743"/>
                    </a:lnTo>
                    <a:lnTo>
                      <a:pt x="8854" y="166475"/>
                    </a:lnTo>
                    <a:lnTo>
                      <a:pt x="0" y="104629"/>
                    </a:lnTo>
                    <a:lnTo>
                      <a:pt x="1560" y="66673"/>
                    </a:lnTo>
                    <a:lnTo>
                      <a:pt x="7746" y="45090"/>
                    </a:lnTo>
                    <a:lnTo>
                      <a:pt x="18422" y="27571"/>
                    </a:lnTo>
                    <a:lnTo>
                      <a:pt x="26976" y="21948"/>
                    </a:lnTo>
                    <a:lnTo>
                      <a:pt x="68538" y="9752"/>
                    </a:lnTo>
                    <a:lnTo>
                      <a:pt x="94025" y="0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6" name="Freeform 345"/>
              <p:cNvSpPr/>
              <p:nvPr/>
            </p:nvSpPr>
            <p:spPr>
              <a:xfrm>
                <a:off x="3179397" y="5354648"/>
                <a:ext cx="64210" cy="21404"/>
              </a:xfrm>
              <a:custGeom>
                <a:avLst/>
                <a:gdLst/>
                <a:ahLst/>
                <a:cxnLst/>
                <a:rect l="0" t="0" r="0" b="0"/>
                <a:pathLst>
                  <a:path w="64210" h="21404">
                    <a:moveTo>
                      <a:pt x="64209" y="0"/>
                    </a:moveTo>
                    <a:lnTo>
                      <a:pt x="0" y="21403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2" name="Group 351"/>
            <p:cNvGrpSpPr/>
            <p:nvPr/>
          </p:nvGrpSpPr>
          <p:grpSpPr>
            <a:xfrm>
              <a:off x="4656212" y="5194125"/>
              <a:ext cx="160524" cy="514368"/>
              <a:chOff x="4656212" y="5194125"/>
              <a:chExt cx="160524" cy="514368"/>
            </a:xfrm>
          </p:grpSpPr>
          <p:sp>
            <p:nvSpPr>
              <p:cNvPr id="348" name="Freeform 347"/>
              <p:cNvSpPr/>
              <p:nvPr/>
            </p:nvSpPr>
            <p:spPr>
              <a:xfrm>
                <a:off x="4702245" y="5566701"/>
                <a:ext cx="79324" cy="141792"/>
              </a:xfrm>
              <a:custGeom>
                <a:avLst/>
                <a:gdLst/>
                <a:ahLst/>
                <a:cxnLst/>
                <a:rect l="0" t="0" r="0" b="0"/>
                <a:pathLst>
                  <a:path w="79324" h="141792">
                    <a:moveTo>
                      <a:pt x="28877" y="34084"/>
                    </a:moveTo>
                    <a:lnTo>
                      <a:pt x="11834" y="39765"/>
                    </a:lnTo>
                    <a:lnTo>
                      <a:pt x="9192" y="45006"/>
                    </a:lnTo>
                    <a:lnTo>
                      <a:pt x="9808" y="52067"/>
                    </a:lnTo>
                    <a:lnTo>
                      <a:pt x="12598" y="60341"/>
                    </a:lnTo>
                    <a:lnTo>
                      <a:pt x="25209" y="72705"/>
                    </a:lnTo>
                    <a:lnTo>
                      <a:pt x="33566" y="77668"/>
                    </a:lnTo>
                    <a:lnTo>
                      <a:pt x="52365" y="80010"/>
                    </a:lnTo>
                    <a:lnTo>
                      <a:pt x="62371" y="78970"/>
                    </a:lnTo>
                    <a:lnTo>
                      <a:pt x="69043" y="73521"/>
                    </a:lnTo>
                    <a:lnTo>
                      <a:pt x="76455" y="54782"/>
                    </a:lnTo>
                    <a:lnTo>
                      <a:pt x="76579" y="33770"/>
                    </a:lnTo>
                    <a:lnTo>
                      <a:pt x="74947" y="23173"/>
                    </a:lnTo>
                    <a:lnTo>
                      <a:pt x="70292" y="14919"/>
                    </a:lnTo>
                    <a:lnTo>
                      <a:pt x="55608" y="2578"/>
                    </a:lnTo>
                    <a:lnTo>
                      <a:pt x="46698" y="0"/>
                    </a:lnTo>
                    <a:lnTo>
                      <a:pt x="27285" y="307"/>
                    </a:lnTo>
                    <a:lnTo>
                      <a:pt x="19492" y="4431"/>
                    </a:lnTo>
                    <a:lnTo>
                      <a:pt x="7663" y="18527"/>
                    </a:lnTo>
                    <a:lnTo>
                      <a:pt x="0" y="52199"/>
                    </a:lnTo>
                    <a:lnTo>
                      <a:pt x="5954" y="97643"/>
                    </a:lnTo>
                    <a:lnTo>
                      <a:pt x="11951" y="119408"/>
                    </a:lnTo>
                    <a:lnTo>
                      <a:pt x="17593" y="127828"/>
                    </a:lnTo>
                    <a:lnTo>
                      <a:pt x="33375" y="140353"/>
                    </a:lnTo>
                    <a:lnTo>
                      <a:pt x="41388" y="141791"/>
                    </a:lnTo>
                    <a:lnTo>
                      <a:pt x="49109" y="140371"/>
                    </a:lnTo>
                    <a:lnTo>
                      <a:pt x="56634" y="137047"/>
                    </a:lnTo>
                    <a:lnTo>
                      <a:pt x="68166" y="123840"/>
                    </a:lnTo>
                    <a:lnTo>
                      <a:pt x="76066" y="104891"/>
                    </a:lnTo>
                    <a:lnTo>
                      <a:pt x="79323" y="68672"/>
                    </a:lnTo>
                    <a:lnTo>
                      <a:pt x="75872" y="45889"/>
                    </a:lnTo>
                    <a:lnTo>
                      <a:pt x="64033" y="27043"/>
                    </a:lnTo>
                    <a:lnTo>
                      <a:pt x="55882" y="18689"/>
                    </a:lnTo>
                    <a:lnTo>
                      <a:pt x="48070" y="15497"/>
                    </a:lnTo>
                    <a:lnTo>
                      <a:pt x="40483" y="15747"/>
                    </a:lnTo>
                    <a:lnTo>
                      <a:pt x="33047" y="18292"/>
                    </a:lnTo>
                    <a:lnTo>
                      <a:pt x="21615" y="30633"/>
                    </a:lnTo>
                    <a:lnTo>
                      <a:pt x="16901" y="38918"/>
                    </a:lnTo>
                    <a:lnTo>
                      <a:pt x="14835" y="57635"/>
                    </a:lnTo>
                    <a:lnTo>
                      <a:pt x="19069" y="77845"/>
                    </a:lnTo>
                    <a:lnTo>
                      <a:pt x="28878" y="98717"/>
                    </a:lnTo>
                    <a:lnTo>
                      <a:pt x="34823" y="103332"/>
                    </a:lnTo>
                    <a:lnTo>
                      <a:pt x="41165" y="104030"/>
                    </a:lnTo>
                    <a:lnTo>
                      <a:pt x="47771" y="102118"/>
                    </a:lnTo>
                    <a:lnTo>
                      <a:pt x="52174" y="96087"/>
                    </a:lnTo>
                    <a:lnTo>
                      <a:pt x="57068" y="76702"/>
                    </a:lnTo>
                    <a:lnTo>
                      <a:pt x="52901" y="55403"/>
                    </a:lnTo>
                    <a:lnTo>
                      <a:pt x="39579" y="23382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9" name="Freeform 348"/>
              <p:cNvSpPr/>
              <p:nvPr/>
            </p:nvSpPr>
            <p:spPr>
              <a:xfrm>
                <a:off x="4656212" y="5194125"/>
                <a:ext cx="53509" cy="256839"/>
              </a:xfrm>
              <a:custGeom>
                <a:avLst/>
                <a:gdLst/>
                <a:ahLst/>
                <a:cxnLst/>
                <a:rect l="0" t="0" r="0" b="0"/>
                <a:pathLst>
                  <a:path w="53509" h="256839">
                    <a:moveTo>
                      <a:pt x="0" y="0"/>
                    </a:moveTo>
                    <a:lnTo>
                      <a:pt x="5681" y="59580"/>
                    </a:lnTo>
                    <a:lnTo>
                      <a:pt x="18253" y="113456"/>
                    </a:lnTo>
                    <a:lnTo>
                      <a:pt x="30046" y="176345"/>
                    </a:lnTo>
                    <a:lnTo>
                      <a:pt x="40242" y="228607"/>
                    </a:lnTo>
                    <a:lnTo>
                      <a:pt x="53508" y="256838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0" name="Freeform 349"/>
              <p:cNvSpPr/>
              <p:nvPr/>
            </p:nvSpPr>
            <p:spPr>
              <a:xfrm>
                <a:off x="4778950" y="5204826"/>
                <a:ext cx="37786" cy="246137"/>
              </a:xfrm>
              <a:custGeom>
                <a:avLst/>
                <a:gdLst/>
                <a:ahLst/>
                <a:cxnLst/>
                <a:rect l="0" t="0" r="0" b="0"/>
                <a:pathLst>
                  <a:path w="37786" h="246137">
                    <a:moveTo>
                      <a:pt x="5681" y="0"/>
                    </a:moveTo>
                    <a:lnTo>
                      <a:pt x="0" y="17043"/>
                    </a:lnTo>
                    <a:lnTo>
                      <a:pt x="2148" y="50366"/>
                    </a:lnTo>
                    <a:lnTo>
                      <a:pt x="13686" y="109773"/>
                    </a:lnTo>
                    <a:lnTo>
                      <a:pt x="24571" y="170179"/>
                    </a:lnTo>
                    <a:lnTo>
                      <a:pt x="34823" y="213825"/>
                    </a:lnTo>
                    <a:lnTo>
                      <a:pt x="37785" y="246136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1" name="Freeform 350"/>
              <p:cNvSpPr/>
              <p:nvPr/>
            </p:nvSpPr>
            <p:spPr>
              <a:xfrm>
                <a:off x="4720421" y="5343947"/>
                <a:ext cx="74912" cy="21404"/>
              </a:xfrm>
              <a:custGeom>
                <a:avLst/>
                <a:gdLst/>
                <a:ahLst/>
                <a:cxnLst/>
                <a:rect l="0" t="0" r="0" b="0"/>
                <a:pathLst>
                  <a:path w="74912" h="21404">
                    <a:moveTo>
                      <a:pt x="74911" y="0"/>
                    </a:moveTo>
                    <a:lnTo>
                      <a:pt x="52187" y="0"/>
                    </a:lnTo>
                    <a:lnTo>
                      <a:pt x="34689" y="6341"/>
                    </a:lnTo>
                    <a:lnTo>
                      <a:pt x="14638" y="16941"/>
                    </a:lnTo>
                    <a:lnTo>
                      <a:pt x="0" y="21403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5" name="Group 354"/>
            <p:cNvGrpSpPr/>
            <p:nvPr/>
          </p:nvGrpSpPr>
          <p:grpSpPr>
            <a:xfrm>
              <a:off x="3872395" y="5001512"/>
              <a:ext cx="323651" cy="278226"/>
              <a:chOff x="3872395" y="5001512"/>
              <a:chExt cx="323651" cy="278226"/>
            </a:xfrm>
          </p:grpSpPr>
          <p:sp>
            <p:nvSpPr>
              <p:cNvPr id="353" name="Freeform 352"/>
              <p:cNvSpPr/>
              <p:nvPr/>
            </p:nvSpPr>
            <p:spPr>
              <a:xfrm>
                <a:off x="3872395" y="5107149"/>
                <a:ext cx="94203" cy="87167"/>
              </a:xfrm>
              <a:custGeom>
                <a:avLst/>
                <a:gdLst/>
                <a:ahLst/>
                <a:cxnLst/>
                <a:rect l="0" t="0" r="0" b="0"/>
                <a:pathLst>
                  <a:path w="94203" h="87167">
                    <a:moveTo>
                      <a:pt x="56111" y="44169"/>
                    </a:moveTo>
                    <a:lnTo>
                      <a:pt x="37834" y="28271"/>
                    </a:lnTo>
                    <a:lnTo>
                      <a:pt x="20639" y="20060"/>
                    </a:lnTo>
                    <a:lnTo>
                      <a:pt x="13438" y="20962"/>
                    </a:lnTo>
                    <a:lnTo>
                      <a:pt x="7448" y="25131"/>
                    </a:lnTo>
                    <a:lnTo>
                      <a:pt x="2266" y="31477"/>
                    </a:lnTo>
                    <a:lnTo>
                      <a:pt x="0" y="39275"/>
                    </a:lnTo>
                    <a:lnTo>
                      <a:pt x="653" y="57452"/>
                    </a:lnTo>
                    <a:lnTo>
                      <a:pt x="4871" y="64915"/>
                    </a:lnTo>
                    <a:lnTo>
                      <a:pt x="19069" y="76378"/>
                    </a:lnTo>
                    <a:lnTo>
                      <a:pt x="37269" y="79095"/>
                    </a:lnTo>
                    <a:lnTo>
                      <a:pt x="47117" y="78155"/>
                    </a:lnTo>
                    <a:lnTo>
                      <a:pt x="54871" y="73961"/>
                    </a:lnTo>
                    <a:lnTo>
                      <a:pt x="66657" y="59788"/>
                    </a:lnTo>
                    <a:lnTo>
                      <a:pt x="69518" y="38428"/>
                    </a:lnTo>
                    <a:lnTo>
                      <a:pt x="68616" y="26073"/>
                    </a:lnTo>
                    <a:lnTo>
                      <a:pt x="64448" y="16647"/>
                    </a:lnTo>
                    <a:lnTo>
                      <a:pt x="50303" y="3004"/>
                    </a:lnTo>
                    <a:lnTo>
                      <a:pt x="41538" y="79"/>
                    </a:lnTo>
                    <a:lnTo>
                      <a:pt x="22286" y="0"/>
                    </a:lnTo>
                    <a:lnTo>
                      <a:pt x="15725" y="5210"/>
                    </a:lnTo>
                    <a:lnTo>
                      <a:pt x="8435" y="23683"/>
                    </a:lnTo>
                    <a:lnTo>
                      <a:pt x="8366" y="44577"/>
                    </a:lnTo>
                    <a:lnTo>
                      <a:pt x="10012" y="55143"/>
                    </a:lnTo>
                    <a:lnTo>
                      <a:pt x="21354" y="73224"/>
                    </a:lnTo>
                    <a:lnTo>
                      <a:pt x="29373" y="81375"/>
                    </a:lnTo>
                    <a:lnTo>
                      <a:pt x="38285" y="85620"/>
                    </a:lnTo>
                    <a:lnTo>
                      <a:pt x="57701" y="87166"/>
                    </a:lnTo>
                    <a:lnTo>
                      <a:pt x="75050" y="80719"/>
                    </a:lnTo>
                    <a:lnTo>
                      <a:pt x="83005" y="75670"/>
                    </a:lnTo>
                    <a:lnTo>
                      <a:pt x="88309" y="67548"/>
                    </a:lnTo>
                    <a:lnTo>
                      <a:pt x="94202" y="45840"/>
                    </a:lnTo>
                    <a:lnTo>
                      <a:pt x="93396" y="35770"/>
                    </a:lnTo>
                    <a:lnTo>
                      <a:pt x="86157" y="18241"/>
                    </a:lnTo>
                    <a:lnTo>
                      <a:pt x="79709" y="13804"/>
                    </a:lnTo>
                    <a:lnTo>
                      <a:pt x="63032" y="12045"/>
                    </a:lnTo>
                    <a:lnTo>
                      <a:pt x="46899" y="18397"/>
                    </a:lnTo>
                    <a:lnTo>
                      <a:pt x="39268" y="23421"/>
                    </a:lnTo>
                    <a:lnTo>
                      <a:pt x="34181" y="31526"/>
                    </a:lnTo>
                    <a:lnTo>
                      <a:pt x="28528" y="53215"/>
                    </a:lnTo>
                    <a:lnTo>
                      <a:pt x="28210" y="60902"/>
                    </a:lnTo>
                    <a:lnTo>
                      <a:pt x="29187" y="66026"/>
                    </a:lnTo>
                    <a:lnTo>
                      <a:pt x="34707" y="76274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4" name="Freeform 353"/>
              <p:cNvSpPr/>
              <p:nvPr/>
            </p:nvSpPr>
            <p:spPr>
              <a:xfrm>
                <a:off x="4046315" y="5001512"/>
                <a:ext cx="149731" cy="278226"/>
              </a:xfrm>
              <a:custGeom>
                <a:avLst/>
                <a:gdLst/>
                <a:ahLst/>
                <a:cxnLst/>
                <a:rect l="0" t="0" r="0" b="0"/>
                <a:pathLst>
                  <a:path w="149731" h="278226">
                    <a:moveTo>
                      <a:pt x="10609" y="42791"/>
                    </a:moveTo>
                    <a:lnTo>
                      <a:pt x="3255" y="70800"/>
                    </a:lnTo>
                    <a:lnTo>
                      <a:pt x="569" y="127946"/>
                    </a:lnTo>
                    <a:lnTo>
                      <a:pt x="39" y="185388"/>
                    </a:lnTo>
                    <a:lnTo>
                      <a:pt x="6099" y="226857"/>
                    </a:lnTo>
                    <a:lnTo>
                      <a:pt x="5224" y="226144"/>
                    </a:lnTo>
                    <a:lnTo>
                      <a:pt x="3452" y="222101"/>
                    </a:lnTo>
                    <a:lnTo>
                      <a:pt x="375" y="168516"/>
                    </a:lnTo>
                    <a:lnTo>
                      <a:pt x="0" y="113602"/>
                    </a:lnTo>
                    <a:lnTo>
                      <a:pt x="1115" y="58143"/>
                    </a:lnTo>
                    <a:lnTo>
                      <a:pt x="9645" y="23955"/>
                    </a:lnTo>
                    <a:lnTo>
                      <a:pt x="20486" y="6278"/>
                    </a:lnTo>
                    <a:lnTo>
                      <a:pt x="27895" y="1802"/>
                    </a:lnTo>
                    <a:lnTo>
                      <a:pt x="45640" y="0"/>
                    </a:lnTo>
                    <a:lnTo>
                      <a:pt x="52988" y="3562"/>
                    </a:lnTo>
                    <a:lnTo>
                      <a:pt x="83071" y="44671"/>
                    </a:lnTo>
                    <a:lnTo>
                      <a:pt x="92325" y="81133"/>
                    </a:lnTo>
                    <a:lnTo>
                      <a:pt x="89386" y="116379"/>
                    </a:lnTo>
                    <a:lnTo>
                      <a:pt x="80896" y="135346"/>
                    </a:lnTo>
                    <a:lnTo>
                      <a:pt x="75303" y="143734"/>
                    </a:lnTo>
                    <a:lnTo>
                      <a:pt x="73953" y="151703"/>
                    </a:lnTo>
                    <a:lnTo>
                      <a:pt x="75430" y="159395"/>
                    </a:lnTo>
                    <a:lnTo>
                      <a:pt x="96276" y="214857"/>
                    </a:lnTo>
                    <a:lnTo>
                      <a:pt x="104570" y="234604"/>
                    </a:lnTo>
                    <a:lnTo>
                      <a:pt x="122608" y="257902"/>
                    </a:lnTo>
                    <a:lnTo>
                      <a:pt x="149730" y="278225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8" name="Group 357"/>
            <p:cNvGrpSpPr/>
            <p:nvPr/>
          </p:nvGrpSpPr>
          <p:grpSpPr>
            <a:xfrm>
              <a:off x="3883072" y="6003467"/>
              <a:ext cx="329493" cy="252426"/>
              <a:chOff x="3883072" y="6003467"/>
              <a:chExt cx="329493" cy="252426"/>
            </a:xfrm>
          </p:grpSpPr>
          <p:sp>
            <p:nvSpPr>
              <p:cNvPr id="356" name="Freeform 355"/>
              <p:cNvSpPr/>
              <p:nvPr/>
            </p:nvSpPr>
            <p:spPr>
              <a:xfrm>
                <a:off x="3883072" y="6048610"/>
                <a:ext cx="83627" cy="109479"/>
              </a:xfrm>
              <a:custGeom>
                <a:avLst/>
                <a:gdLst/>
                <a:ahLst/>
                <a:cxnLst/>
                <a:rect l="0" t="0" r="0" b="0"/>
                <a:pathLst>
                  <a:path w="83627" h="109479">
                    <a:moveTo>
                      <a:pt x="66837" y="44446"/>
                    </a:moveTo>
                    <a:lnTo>
                      <a:pt x="61156" y="27402"/>
                    </a:lnTo>
                    <a:lnTo>
                      <a:pt x="48854" y="15864"/>
                    </a:lnTo>
                    <a:lnTo>
                      <a:pt x="40580" y="11123"/>
                    </a:lnTo>
                    <a:lnTo>
                      <a:pt x="32685" y="10339"/>
                    </a:lnTo>
                    <a:lnTo>
                      <a:pt x="17572" y="15812"/>
                    </a:lnTo>
                    <a:lnTo>
                      <a:pt x="6099" y="29341"/>
                    </a:lnTo>
                    <a:lnTo>
                      <a:pt x="1375" y="37944"/>
                    </a:lnTo>
                    <a:lnTo>
                      <a:pt x="603" y="46056"/>
                    </a:lnTo>
                    <a:lnTo>
                      <a:pt x="6088" y="61412"/>
                    </a:lnTo>
                    <a:lnTo>
                      <a:pt x="22546" y="83427"/>
                    </a:lnTo>
                    <a:lnTo>
                      <a:pt x="30175" y="87080"/>
                    </a:lnTo>
                    <a:lnTo>
                      <a:pt x="48165" y="87968"/>
                    </a:lnTo>
                    <a:lnTo>
                      <a:pt x="64880" y="81229"/>
                    </a:lnTo>
                    <a:lnTo>
                      <a:pt x="72667" y="76102"/>
                    </a:lnTo>
                    <a:lnTo>
                      <a:pt x="77858" y="67929"/>
                    </a:lnTo>
                    <a:lnTo>
                      <a:pt x="83626" y="46163"/>
                    </a:lnTo>
                    <a:lnTo>
                      <a:pt x="82786" y="36078"/>
                    </a:lnTo>
                    <a:lnTo>
                      <a:pt x="75511" y="18531"/>
                    </a:lnTo>
                    <a:lnTo>
                      <a:pt x="61180" y="5976"/>
                    </a:lnTo>
                    <a:lnTo>
                      <a:pt x="52364" y="963"/>
                    </a:lnTo>
                    <a:lnTo>
                      <a:pt x="42920" y="0"/>
                    </a:lnTo>
                    <a:lnTo>
                      <a:pt x="22914" y="5271"/>
                    </a:lnTo>
                    <a:lnTo>
                      <a:pt x="8473" y="18711"/>
                    </a:lnTo>
                    <a:lnTo>
                      <a:pt x="2958" y="27289"/>
                    </a:lnTo>
                    <a:lnTo>
                      <a:pt x="0" y="46334"/>
                    </a:lnTo>
                    <a:lnTo>
                      <a:pt x="7790" y="87625"/>
                    </a:lnTo>
                    <a:lnTo>
                      <a:pt x="13203" y="95825"/>
                    </a:lnTo>
                    <a:lnTo>
                      <a:pt x="28731" y="108106"/>
                    </a:lnTo>
                    <a:lnTo>
                      <a:pt x="36677" y="109478"/>
                    </a:lnTo>
                    <a:lnTo>
                      <a:pt x="44352" y="108014"/>
                    </a:lnTo>
                    <a:lnTo>
                      <a:pt x="66516" y="94593"/>
                    </a:lnTo>
                    <a:lnTo>
                      <a:pt x="73758" y="88579"/>
                    </a:lnTo>
                    <a:lnTo>
                      <a:pt x="77396" y="81003"/>
                    </a:lnTo>
                    <a:lnTo>
                      <a:pt x="78268" y="63071"/>
                    </a:lnTo>
                    <a:lnTo>
                      <a:pt x="74692" y="49553"/>
                    </a:lnTo>
                    <a:lnTo>
                      <a:pt x="66837" y="33745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7" name="Freeform 356"/>
              <p:cNvSpPr/>
              <p:nvPr/>
            </p:nvSpPr>
            <p:spPr>
              <a:xfrm>
                <a:off x="4040289" y="6003467"/>
                <a:ext cx="172276" cy="252426"/>
              </a:xfrm>
              <a:custGeom>
                <a:avLst/>
                <a:gdLst/>
                <a:ahLst/>
                <a:cxnLst/>
                <a:rect l="0" t="0" r="0" b="0"/>
                <a:pathLst>
                  <a:path w="172276" h="252426">
                    <a:moveTo>
                      <a:pt x="102248" y="25380"/>
                    </a:moveTo>
                    <a:lnTo>
                      <a:pt x="83972" y="9482"/>
                    </a:lnTo>
                    <a:lnTo>
                      <a:pt x="66777" y="1271"/>
                    </a:lnTo>
                    <a:lnTo>
                      <a:pt x="47245" y="0"/>
                    </a:lnTo>
                    <a:lnTo>
                      <a:pt x="27861" y="4587"/>
                    </a:lnTo>
                    <a:lnTo>
                      <a:pt x="11321" y="14553"/>
                    </a:lnTo>
                    <a:lnTo>
                      <a:pt x="5958" y="22919"/>
                    </a:lnTo>
                    <a:lnTo>
                      <a:pt x="0" y="44896"/>
                    </a:lnTo>
                    <a:lnTo>
                      <a:pt x="789" y="55038"/>
                    </a:lnTo>
                    <a:lnTo>
                      <a:pt x="8008" y="72647"/>
                    </a:lnTo>
                    <a:lnTo>
                      <a:pt x="22314" y="85230"/>
                    </a:lnTo>
                    <a:lnTo>
                      <a:pt x="41752" y="93597"/>
                    </a:lnTo>
                    <a:lnTo>
                      <a:pt x="89814" y="105310"/>
                    </a:lnTo>
                    <a:lnTo>
                      <a:pt x="134011" y="129820"/>
                    </a:lnTo>
                    <a:lnTo>
                      <a:pt x="160675" y="156206"/>
                    </a:lnTo>
                    <a:lnTo>
                      <a:pt x="169833" y="179443"/>
                    </a:lnTo>
                    <a:lnTo>
                      <a:pt x="172275" y="192298"/>
                    </a:lnTo>
                    <a:lnTo>
                      <a:pt x="168647" y="216094"/>
                    </a:lnTo>
                    <a:lnTo>
                      <a:pt x="164350" y="227433"/>
                    </a:lnTo>
                    <a:lnTo>
                      <a:pt x="150063" y="243203"/>
                    </a:lnTo>
                    <a:lnTo>
                      <a:pt x="141260" y="249074"/>
                    </a:lnTo>
                    <a:lnTo>
                      <a:pt x="121965" y="252425"/>
                    </a:lnTo>
                    <a:lnTo>
                      <a:pt x="80512" y="244888"/>
                    </a:lnTo>
                    <a:lnTo>
                      <a:pt x="54323" y="229672"/>
                    </a:lnTo>
                    <a:lnTo>
                      <a:pt x="27337" y="207307"/>
                    </a:lnTo>
                  </a:path>
                </a:pathLst>
              </a:custGeom>
              <a:ln w="3886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59" name="Freeform 358"/>
            <p:cNvSpPr/>
            <p:nvPr/>
          </p:nvSpPr>
          <p:spPr>
            <a:xfrm>
              <a:off x="3917804" y="5450962"/>
              <a:ext cx="149823" cy="149823"/>
            </a:xfrm>
            <a:custGeom>
              <a:avLst/>
              <a:gdLst/>
              <a:ahLst/>
              <a:cxnLst/>
              <a:rect l="0" t="0" r="0" b="0"/>
              <a:pathLst>
                <a:path w="149823" h="149823">
                  <a:moveTo>
                    <a:pt x="0" y="0"/>
                  </a:moveTo>
                  <a:lnTo>
                    <a:pt x="59581" y="0"/>
                  </a:lnTo>
                  <a:lnTo>
                    <a:pt x="94943" y="5681"/>
                  </a:lnTo>
                  <a:lnTo>
                    <a:pt x="122331" y="20576"/>
                  </a:lnTo>
                  <a:lnTo>
                    <a:pt x="127928" y="29175"/>
                  </a:lnTo>
                  <a:lnTo>
                    <a:pt x="143328" y="84992"/>
                  </a:lnTo>
                  <a:lnTo>
                    <a:pt x="148967" y="137996"/>
                  </a:lnTo>
                  <a:lnTo>
                    <a:pt x="149822" y="149822"/>
                  </a:lnTo>
                </a:path>
              </a:pathLst>
            </a:custGeom>
            <a:ln w="3886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3" name="Group 402"/>
          <p:cNvGrpSpPr/>
          <p:nvPr/>
        </p:nvGrpSpPr>
        <p:grpSpPr>
          <a:xfrm>
            <a:off x="5327198" y="4860163"/>
            <a:ext cx="2029729" cy="1395730"/>
            <a:chOff x="5327198" y="4860163"/>
            <a:chExt cx="2029729" cy="1395730"/>
          </a:xfrm>
        </p:grpSpPr>
        <p:grpSp>
          <p:nvGrpSpPr>
            <p:cNvPr id="370" name="Group 369"/>
            <p:cNvGrpSpPr/>
            <p:nvPr/>
          </p:nvGrpSpPr>
          <p:grpSpPr>
            <a:xfrm>
              <a:off x="5327198" y="4860163"/>
              <a:ext cx="979277" cy="374625"/>
              <a:chOff x="5327198" y="4860163"/>
              <a:chExt cx="979277" cy="374625"/>
            </a:xfrm>
          </p:grpSpPr>
          <p:sp>
            <p:nvSpPr>
              <p:cNvPr id="361" name="Freeform 360"/>
              <p:cNvSpPr/>
              <p:nvPr/>
            </p:nvSpPr>
            <p:spPr>
              <a:xfrm>
                <a:off x="5327198" y="4860163"/>
                <a:ext cx="128555" cy="316220"/>
              </a:xfrm>
              <a:custGeom>
                <a:avLst/>
                <a:gdLst/>
                <a:ahLst/>
                <a:cxnLst/>
                <a:rect l="0" t="0" r="0" b="0"/>
                <a:pathLst>
                  <a:path w="128555" h="316220">
                    <a:moveTo>
                      <a:pt x="30416" y="0"/>
                    </a:moveTo>
                    <a:lnTo>
                      <a:pt x="13029" y="64502"/>
                    </a:lnTo>
                    <a:lnTo>
                      <a:pt x="9481" y="120481"/>
                    </a:lnTo>
                    <a:lnTo>
                      <a:pt x="8780" y="178206"/>
                    </a:lnTo>
                    <a:lnTo>
                      <a:pt x="0" y="242178"/>
                    </a:lnTo>
                    <a:lnTo>
                      <a:pt x="1615" y="280954"/>
                    </a:lnTo>
                    <a:lnTo>
                      <a:pt x="3946" y="292709"/>
                    </a:lnTo>
                    <a:lnTo>
                      <a:pt x="9135" y="299334"/>
                    </a:lnTo>
                    <a:lnTo>
                      <a:pt x="16229" y="302539"/>
                    </a:lnTo>
                    <a:lnTo>
                      <a:pt x="72838" y="304950"/>
                    </a:lnTo>
                    <a:lnTo>
                      <a:pt x="109891" y="306418"/>
                    </a:lnTo>
                    <a:lnTo>
                      <a:pt x="116112" y="308473"/>
                    </a:lnTo>
                    <a:lnTo>
                      <a:pt x="128554" y="316219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2" name="Freeform 361"/>
              <p:cNvSpPr/>
              <p:nvPr/>
            </p:nvSpPr>
            <p:spPr>
              <a:xfrm>
                <a:off x="5488464" y="5045533"/>
                <a:ext cx="21810" cy="130850"/>
              </a:xfrm>
              <a:custGeom>
                <a:avLst/>
                <a:gdLst/>
                <a:ahLst/>
                <a:cxnLst/>
                <a:rect l="0" t="0" r="0" b="0"/>
                <a:pathLst>
                  <a:path w="21810" h="130850">
                    <a:moveTo>
                      <a:pt x="0" y="0"/>
                    </a:moveTo>
                    <a:lnTo>
                      <a:pt x="15177" y="57108"/>
                    </a:lnTo>
                    <a:lnTo>
                      <a:pt x="20936" y="117788"/>
                    </a:lnTo>
                    <a:lnTo>
                      <a:pt x="21809" y="130849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3" name="Freeform 362"/>
              <p:cNvSpPr/>
              <p:nvPr/>
            </p:nvSpPr>
            <p:spPr>
              <a:xfrm>
                <a:off x="5488464" y="4914683"/>
                <a:ext cx="1090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905" h="1">
                    <a:moveTo>
                      <a:pt x="10904" y="0"/>
                    </a:moveTo>
                    <a:lnTo>
                      <a:pt x="0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4" name="Freeform 363"/>
              <p:cNvSpPr/>
              <p:nvPr/>
            </p:nvSpPr>
            <p:spPr>
              <a:xfrm>
                <a:off x="5542985" y="5012820"/>
                <a:ext cx="54522" cy="161944"/>
              </a:xfrm>
              <a:custGeom>
                <a:avLst/>
                <a:gdLst/>
                <a:ahLst/>
                <a:cxnLst/>
                <a:rect l="0" t="0" r="0" b="0"/>
                <a:pathLst>
                  <a:path w="54522" h="161944">
                    <a:moveTo>
                      <a:pt x="0" y="65425"/>
                    </a:moveTo>
                    <a:lnTo>
                      <a:pt x="17388" y="129927"/>
                    </a:lnTo>
                    <a:lnTo>
                      <a:pt x="20499" y="161943"/>
                    </a:lnTo>
                    <a:lnTo>
                      <a:pt x="21226" y="153958"/>
                    </a:lnTo>
                    <a:lnTo>
                      <a:pt x="16332" y="95915"/>
                    </a:lnTo>
                    <a:lnTo>
                      <a:pt x="26515" y="45332"/>
                    </a:lnTo>
                    <a:lnTo>
                      <a:pt x="54521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5" name="Freeform 364"/>
              <p:cNvSpPr/>
              <p:nvPr/>
            </p:nvSpPr>
            <p:spPr>
              <a:xfrm>
                <a:off x="5652026" y="5067341"/>
                <a:ext cx="10905" cy="98138"/>
              </a:xfrm>
              <a:custGeom>
                <a:avLst/>
                <a:gdLst/>
                <a:ahLst/>
                <a:cxnLst/>
                <a:rect l="0" t="0" r="0" b="0"/>
                <a:pathLst>
                  <a:path w="10905" h="98138">
                    <a:moveTo>
                      <a:pt x="0" y="0"/>
                    </a:moveTo>
                    <a:lnTo>
                      <a:pt x="3231" y="44215"/>
                    </a:lnTo>
                    <a:lnTo>
                      <a:pt x="10904" y="98137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6" name="Freeform 365"/>
              <p:cNvSpPr/>
              <p:nvPr/>
            </p:nvSpPr>
            <p:spPr>
              <a:xfrm>
                <a:off x="5619314" y="5034628"/>
                <a:ext cx="32713" cy="65426"/>
              </a:xfrm>
              <a:custGeom>
                <a:avLst/>
                <a:gdLst/>
                <a:ahLst/>
                <a:cxnLst/>
                <a:rect l="0" t="0" r="0" b="0"/>
                <a:pathLst>
                  <a:path w="32713" h="65426">
                    <a:moveTo>
                      <a:pt x="0" y="0"/>
                    </a:moveTo>
                    <a:lnTo>
                      <a:pt x="16199" y="18622"/>
                    </a:lnTo>
                    <a:lnTo>
                      <a:pt x="29092" y="49584"/>
                    </a:lnTo>
                    <a:lnTo>
                      <a:pt x="32712" y="65425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7" name="Freeform 366"/>
              <p:cNvSpPr/>
              <p:nvPr/>
            </p:nvSpPr>
            <p:spPr>
              <a:xfrm>
                <a:off x="5700067" y="5035674"/>
                <a:ext cx="91146" cy="151613"/>
              </a:xfrm>
              <a:custGeom>
                <a:avLst/>
                <a:gdLst/>
                <a:ahLst/>
                <a:cxnLst/>
                <a:rect l="0" t="0" r="0" b="0"/>
                <a:pathLst>
                  <a:path w="91146" h="151613">
                    <a:moveTo>
                      <a:pt x="6480" y="75283"/>
                    </a:moveTo>
                    <a:lnTo>
                      <a:pt x="29635" y="75283"/>
                    </a:lnTo>
                    <a:lnTo>
                      <a:pt x="61399" y="63706"/>
                    </a:lnTo>
                    <a:lnTo>
                      <a:pt x="88043" y="39141"/>
                    </a:lnTo>
                    <a:lnTo>
                      <a:pt x="91145" y="29380"/>
                    </a:lnTo>
                    <a:lnTo>
                      <a:pt x="88129" y="8842"/>
                    </a:lnTo>
                    <a:lnTo>
                      <a:pt x="82721" y="3123"/>
                    </a:lnTo>
                    <a:lnTo>
                      <a:pt x="75481" y="522"/>
                    </a:lnTo>
                    <a:lnTo>
                      <a:pt x="67019" y="0"/>
                    </a:lnTo>
                    <a:lnTo>
                      <a:pt x="47925" y="5881"/>
                    </a:lnTo>
                    <a:lnTo>
                      <a:pt x="28534" y="17783"/>
                    </a:lnTo>
                    <a:lnTo>
                      <a:pt x="11839" y="35189"/>
                    </a:lnTo>
                    <a:lnTo>
                      <a:pt x="2804" y="58272"/>
                    </a:lnTo>
                    <a:lnTo>
                      <a:pt x="0" y="83473"/>
                    </a:lnTo>
                    <a:lnTo>
                      <a:pt x="2792" y="106790"/>
                    </a:lnTo>
                    <a:lnTo>
                      <a:pt x="11302" y="126037"/>
                    </a:lnTo>
                    <a:lnTo>
                      <a:pt x="16965" y="134562"/>
                    </a:lnTo>
                    <a:lnTo>
                      <a:pt x="25585" y="140246"/>
                    </a:lnTo>
                    <a:lnTo>
                      <a:pt x="71905" y="151612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8" name="Freeform 367"/>
              <p:cNvSpPr/>
              <p:nvPr/>
            </p:nvSpPr>
            <p:spPr>
              <a:xfrm>
                <a:off x="6027777" y="4903797"/>
                <a:ext cx="158554" cy="272586"/>
              </a:xfrm>
              <a:custGeom>
                <a:avLst/>
                <a:gdLst/>
                <a:ahLst/>
                <a:cxnLst/>
                <a:rect l="0" t="0" r="0" b="0"/>
                <a:pathLst>
                  <a:path w="158554" h="272586">
                    <a:moveTo>
                      <a:pt x="27703" y="32694"/>
                    </a:moveTo>
                    <a:lnTo>
                      <a:pt x="21914" y="50060"/>
                    </a:lnTo>
                    <a:lnTo>
                      <a:pt x="25303" y="104690"/>
                    </a:lnTo>
                    <a:lnTo>
                      <a:pt x="27229" y="166636"/>
                    </a:lnTo>
                    <a:lnTo>
                      <a:pt x="27609" y="231060"/>
                    </a:lnTo>
                    <a:lnTo>
                      <a:pt x="26429" y="237632"/>
                    </a:lnTo>
                    <a:lnTo>
                      <a:pt x="24431" y="238379"/>
                    </a:lnTo>
                    <a:lnTo>
                      <a:pt x="21886" y="235242"/>
                    </a:lnTo>
                    <a:lnTo>
                      <a:pt x="10310" y="187892"/>
                    </a:lnTo>
                    <a:lnTo>
                      <a:pt x="3536" y="130615"/>
                    </a:lnTo>
                    <a:lnTo>
                      <a:pt x="0" y="101658"/>
                    </a:lnTo>
                    <a:lnTo>
                      <a:pt x="7602" y="46810"/>
                    </a:lnTo>
                    <a:lnTo>
                      <a:pt x="15135" y="24429"/>
                    </a:lnTo>
                    <a:lnTo>
                      <a:pt x="26560" y="6405"/>
                    </a:lnTo>
                    <a:lnTo>
                      <a:pt x="34210" y="1840"/>
                    </a:lnTo>
                    <a:lnTo>
                      <a:pt x="52403" y="0"/>
                    </a:lnTo>
                    <a:lnTo>
                      <a:pt x="61132" y="3629"/>
                    </a:lnTo>
                    <a:lnTo>
                      <a:pt x="77292" y="17353"/>
                    </a:lnTo>
                    <a:lnTo>
                      <a:pt x="94224" y="45514"/>
                    </a:lnTo>
                    <a:lnTo>
                      <a:pt x="101126" y="82667"/>
                    </a:lnTo>
                    <a:lnTo>
                      <a:pt x="97383" y="118580"/>
                    </a:lnTo>
                    <a:lnTo>
                      <a:pt x="88557" y="137906"/>
                    </a:lnTo>
                    <a:lnTo>
                      <a:pt x="82811" y="146452"/>
                    </a:lnTo>
                    <a:lnTo>
                      <a:pt x="75346" y="150937"/>
                    </a:lnTo>
                    <a:lnTo>
                      <a:pt x="57359" y="152691"/>
                    </a:lnTo>
                    <a:lnTo>
                      <a:pt x="53532" y="155097"/>
                    </a:lnTo>
                    <a:lnTo>
                      <a:pt x="53403" y="159124"/>
                    </a:lnTo>
                    <a:lnTo>
                      <a:pt x="59722" y="170060"/>
                    </a:lnTo>
                    <a:lnTo>
                      <a:pt x="80292" y="200056"/>
                    </a:lnTo>
                    <a:lnTo>
                      <a:pt x="102170" y="240623"/>
                    </a:lnTo>
                    <a:lnTo>
                      <a:pt x="118955" y="255553"/>
                    </a:lnTo>
                    <a:lnTo>
                      <a:pt x="142377" y="267538"/>
                    </a:lnTo>
                    <a:lnTo>
                      <a:pt x="158553" y="272585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9" name="Freeform 368"/>
              <p:cNvSpPr/>
              <p:nvPr/>
            </p:nvSpPr>
            <p:spPr>
              <a:xfrm>
                <a:off x="6164522" y="4972235"/>
                <a:ext cx="141953" cy="262553"/>
              </a:xfrm>
              <a:custGeom>
                <a:avLst/>
                <a:gdLst/>
                <a:ahLst/>
                <a:cxnLst/>
                <a:rect l="0" t="0" r="0" b="0"/>
                <a:pathLst>
                  <a:path w="141953" h="262553">
                    <a:moveTo>
                      <a:pt x="119945" y="18777"/>
                    </a:moveTo>
                    <a:lnTo>
                      <a:pt x="108368" y="7200"/>
                    </a:lnTo>
                    <a:lnTo>
                      <a:pt x="89760" y="1516"/>
                    </a:lnTo>
                    <a:lnTo>
                      <a:pt x="78014" y="0"/>
                    </a:lnTo>
                    <a:lnTo>
                      <a:pt x="58500" y="4778"/>
                    </a:lnTo>
                    <a:lnTo>
                      <a:pt x="26229" y="27589"/>
                    </a:lnTo>
                    <a:lnTo>
                      <a:pt x="17715" y="47732"/>
                    </a:lnTo>
                    <a:lnTo>
                      <a:pt x="15445" y="59889"/>
                    </a:lnTo>
                    <a:lnTo>
                      <a:pt x="16354" y="70416"/>
                    </a:lnTo>
                    <a:lnTo>
                      <a:pt x="23827" y="88575"/>
                    </a:lnTo>
                    <a:lnTo>
                      <a:pt x="38455" y="101492"/>
                    </a:lnTo>
                    <a:lnTo>
                      <a:pt x="98641" y="130653"/>
                    </a:lnTo>
                    <a:lnTo>
                      <a:pt x="118958" y="144829"/>
                    </a:lnTo>
                    <a:lnTo>
                      <a:pt x="136064" y="163245"/>
                    </a:lnTo>
                    <a:lnTo>
                      <a:pt x="140384" y="173244"/>
                    </a:lnTo>
                    <a:lnTo>
                      <a:pt x="141952" y="194047"/>
                    </a:lnTo>
                    <a:lnTo>
                      <a:pt x="130235" y="226194"/>
                    </a:lnTo>
                    <a:lnTo>
                      <a:pt x="114826" y="241408"/>
                    </a:lnTo>
                    <a:lnTo>
                      <a:pt x="75317" y="261047"/>
                    </a:lnTo>
                    <a:lnTo>
                      <a:pt x="54071" y="262552"/>
                    </a:lnTo>
                    <a:lnTo>
                      <a:pt x="0" y="247764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74" name="Group 373"/>
            <p:cNvGrpSpPr/>
            <p:nvPr/>
          </p:nvGrpSpPr>
          <p:grpSpPr>
            <a:xfrm>
              <a:off x="6528980" y="5001916"/>
              <a:ext cx="197548" cy="261700"/>
              <a:chOff x="6528980" y="5001916"/>
              <a:chExt cx="197548" cy="261700"/>
            </a:xfrm>
          </p:grpSpPr>
          <p:sp>
            <p:nvSpPr>
              <p:cNvPr id="371" name="Freeform 370"/>
              <p:cNvSpPr/>
              <p:nvPr/>
            </p:nvSpPr>
            <p:spPr>
              <a:xfrm>
                <a:off x="6528980" y="5100053"/>
                <a:ext cx="6283" cy="152659"/>
              </a:xfrm>
              <a:custGeom>
                <a:avLst/>
                <a:gdLst/>
                <a:ahLst/>
                <a:cxnLst/>
                <a:rect l="0" t="0" r="0" b="0"/>
                <a:pathLst>
                  <a:path w="6283" h="152659">
                    <a:moveTo>
                      <a:pt x="6282" y="0"/>
                    </a:moveTo>
                    <a:lnTo>
                      <a:pt x="0" y="41104"/>
                    </a:lnTo>
                    <a:lnTo>
                      <a:pt x="5216" y="103595"/>
                    </a:lnTo>
                    <a:lnTo>
                      <a:pt x="6282" y="152658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2" name="Freeform 371"/>
              <p:cNvSpPr/>
              <p:nvPr/>
            </p:nvSpPr>
            <p:spPr>
              <a:xfrm>
                <a:off x="6546167" y="500191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3" name="Freeform 372"/>
              <p:cNvSpPr/>
              <p:nvPr/>
            </p:nvSpPr>
            <p:spPr>
              <a:xfrm>
                <a:off x="6609197" y="5045533"/>
                <a:ext cx="117331" cy="218083"/>
              </a:xfrm>
              <a:custGeom>
                <a:avLst/>
                <a:gdLst/>
                <a:ahLst/>
                <a:cxnLst/>
                <a:rect l="0" t="0" r="0" b="0"/>
                <a:pathLst>
                  <a:path w="117331" h="218083">
                    <a:moveTo>
                      <a:pt x="89626" y="0"/>
                    </a:moveTo>
                    <a:lnTo>
                      <a:pt x="66473" y="0"/>
                    </a:lnTo>
                    <a:lnTo>
                      <a:pt x="34707" y="11577"/>
                    </a:lnTo>
                    <a:lnTo>
                      <a:pt x="19582" y="26953"/>
                    </a:lnTo>
                    <a:lnTo>
                      <a:pt x="0" y="66441"/>
                    </a:lnTo>
                    <a:lnTo>
                      <a:pt x="797" y="74583"/>
                    </a:lnTo>
                    <a:lnTo>
                      <a:pt x="4964" y="81223"/>
                    </a:lnTo>
                    <a:lnTo>
                      <a:pt x="11377" y="86861"/>
                    </a:lnTo>
                    <a:lnTo>
                      <a:pt x="31426" y="93125"/>
                    </a:lnTo>
                    <a:lnTo>
                      <a:pt x="77996" y="102936"/>
                    </a:lnTo>
                    <a:lnTo>
                      <a:pt x="105431" y="118809"/>
                    </a:lnTo>
                    <a:lnTo>
                      <a:pt x="111067" y="127669"/>
                    </a:lnTo>
                    <a:lnTo>
                      <a:pt x="117330" y="150436"/>
                    </a:lnTo>
                    <a:lnTo>
                      <a:pt x="113652" y="173479"/>
                    </a:lnTo>
                    <a:lnTo>
                      <a:pt x="109278" y="184712"/>
                    </a:lnTo>
                    <a:lnTo>
                      <a:pt x="94727" y="200423"/>
                    </a:lnTo>
                    <a:lnTo>
                      <a:pt x="85757" y="206310"/>
                    </a:lnTo>
                    <a:lnTo>
                      <a:pt x="24201" y="218082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02" name="Group 401"/>
            <p:cNvGrpSpPr/>
            <p:nvPr/>
          </p:nvGrpSpPr>
          <p:grpSpPr>
            <a:xfrm>
              <a:off x="5370792" y="5427178"/>
              <a:ext cx="1986135" cy="828715"/>
              <a:chOff x="5370792" y="5427178"/>
              <a:chExt cx="1986135" cy="828715"/>
            </a:xfrm>
          </p:grpSpPr>
          <p:sp>
            <p:nvSpPr>
              <p:cNvPr id="375" name="Freeform 374"/>
              <p:cNvSpPr/>
              <p:nvPr/>
            </p:nvSpPr>
            <p:spPr>
              <a:xfrm>
                <a:off x="5370792" y="5567310"/>
                <a:ext cx="135675" cy="361605"/>
              </a:xfrm>
              <a:custGeom>
                <a:avLst/>
                <a:gdLst/>
                <a:ahLst/>
                <a:cxnLst/>
                <a:rect l="0" t="0" r="0" b="0"/>
                <a:pathLst>
                  <a:path w="135675" h="361605">
                    <a:moveTo>
                      <a:pt x="8630" y="197896"/>
                    </a:moveTo>
                    <a:lnTo>
                      <a:pt x="0" y="236711"/>
                    </a:lnTo>
                    <a:lnTo>
                      <a:pt x="1631" y="272803"/>
                    </a:lnTo>
                    <a:lnTo>
                      <a:pt x="8920" y="336052"/>
                    </a:lnTo>
                    <a:lnTo>
                      <a:pt x="14010" y="359859"/>
                    </a:lnTo>
                    <a:lnTo>
                      <a:pt x="15851" y="361604"/>
                    </a:lnTo>
                    <a:lnTo>
                      <a:pt x="18807" y="324107"/>
                    </a:lnTo>
                    <a:lnTo>
                      <a:pt x="13602" y="269674"/>
                    </a:lnTo>
                    <a:lnTo>
                      <a:pt x="9612" y="212254"/>
                    </a:lnTo>
                    <a:lnTo>
                      <a:pt x="8824" y="151013"/>
                    </a:lnTo>
                    <a:lnTo>
                      <a:pt x="14457" y="86728"/>
                    </a:lnTo>
                    <a:lnTo>
                      <a:pt x="28448" y="37279"/>
                    </a:lnTo>
                    <a:lnTo>
                      <a:pt x="40055" y="19085"/>
                    </a:lnTo>
                    <a:lnTo>
                      <a:pt x="56521" y="6152"/>
                    </a:lnTo>
                    <a:lnTo>
                      <a:pt x="66000" y="1007"/>
                    </a:lnTo>
                    <a:lnTo>
                      <a:pt x="74743" y="0"/>
                    </a:lnTo>
                    <a:lnTo>
                      <a:pt x="90919" y="5344"/>
                    </a:lnTo>
                    <a:lnTo>
                      <a:pt x="102955" y="19026"/>
                    </a:lnTo>
                    <a:lnTo>
                      <a:pt x="130721" y="69114"/>
                    </a:lnTo>
                    <a:lnTo>
                      <a:pt x="135674" y="107506"/>
                    </a:lnTo>
                    <a:lnTo>
                      <a:pt x="132539" y="131068"/>
                    </a:lnTo>
                    <a:lnTo>
                      <a:pt x="123876" y="150425"/>
                    </a:lnTo>
                    <a:lnTo>
                      <a:pt x="118173" y="158979"/>
                    </a:lnTo>
                    <a:lnTo>
                      <a:pt x="102144" y="171714"/>
                    </a:lnTo>
                    <a:lnTo>
                      <a:pt x="63151" y="186992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6" name="Freeform 375"/>
              <p:cNvSpPr/>
              <p:nvPr/>
            </p:nvSpPr>
            <p:spPr>
              <a:xfrm>
                <a:off x="5553888" y="5579883"/>
                <a:ext cx="98139" cy="174420"/>
              </a:xfrm>
              <a:custGeom>
                <a:avLst/>
                <a:gdLst/>
                <a:ahLst/>
                <a:cxnLst/>
                <a:rect l="0" t="0" r="0" b="0"/>
                <a:pathLst>
                  <a:path w="98139" h="174420">
                    <a:moveTo>
                      <a:pt x="0" y="98090"/>
                    </a:moveTo>
                    <a:lnTo>
                      <a:pt x="23155" y="98090"/>
                    </a:lnTo>
                    <a:lnTo>
                      <a:pt x="54920" y="86513"/>
                    </a:lnTo>
                    <a:lnTo>
                      <a:pt x="81563" y="61947"/>
                    </a:lnTo>
                    <a:lnTo>
                      <a:pt x="85877" y="50975"/>
                    </a:lnTo>
                    <a:lnTo>
                      <a:pt x="87438" y="25861"/>
                    </a:lnTo>
                    <a:lnTo>
                      <a:pt x="83735" y="16013"/>
                    </a:lnTo>
                    <a:lnTo>
                      <a:pt x="69928" y="1841"/>
                    </a:lnTo>
                    <a:lnTo>
                      <a:pt x="62369" y="0"/>
                    </a:lnTo>
                    <a:lnTo>
                      <a:pt x="54907" y="1195"/>
                    </a:lnTo>
                    <a:lnTo>
                      <a:pt x="47509" y="4416"/>
                    </a:lnTo>
                    <a:lnTo>
                      <a:pt x="25520" y="26314"/>
                    </a:lnTo>
                    <a:lnTo>
                      <a:pt x="9447" y="55822"/>
                    </a:lnTo>
                    <a:lnTo>
                      <a:pt x="2799" y="93374"/>
                    </a:lnTo>
                    <a:lnTo>
                      <a:pt x="6619" y="129405"/>
                    </a:lnTo>
                    <a:lnTo>
                      <a:pt x="15462" y="148759"/>
                    </a:lnTo>
                    <a:lnTo>
                      <a:pt x="21212" y="157312"/>
                    </a:lnTo>
                    <a:lnTo>
                      <a:pt x="29892" y="163015"/>
                    </a:lnTo>
                    <a:lnTo>
                      <a:pt x="72182" y="172167"/>
                    </a:lnTo>
                    <a:lnTo>
                      <a:pt x="98138" y="174419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7" name="Freeform 376"/>
              <p:cNvSpPr/>
              <p:nvPr/>
            </p:nvSpPr>
            <p:spPr>
              <a:xfrm>
                <a:off x="5695643" y="5612548"/>
                <a:ext cx="76330" cy="143232"/>
              </a:xfrm>
              <a:custGeom>
                <a:avLst/>
                <a:gdLst/>
                <a:ahLst/>
                <a:cxnLst/>
                <a:rect l="0" t="0" r="0" b="0"/>
                <a:pathLst>
                  <a:path w="76330" h="143232">
                    <a:moveTo>
                      <a:pt x="0" y="87233"/>
                    </a:moveTo>
                    <a:lnTo>
                      <a:pt x="3230" y="131448"/>
                    </a:lnTo>
                    <a:lnTo>
                      <a:pt x="6282" y="143231"/>
                    </a:lnTo>
                    <a:lnTo>
                      <a:pt x="1066" y="91585"/>
                    </a:lnTo>
                    <a:lnTo>
                      <a:pt x="6104" y="55810"/>
                    </a:lnTo>
                    <a:lnTo>
                      <a:pt x="21058" y="27979"/>
                    </a:lnTo>
                    <a:lnTo>
                      <a:pt x="37225" y="15262"/>
                    </a:lnTo>
                    <a:lnTo>
                      <a:pt x="76329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8" name="Freeform 377"/>
              <p:cNvSpPr/>
              <p:nvPr/>
            </p:nvSpPr>
            <p:spPr>
              <a:xfrm>
                <a:off x="5815588" y="5591247"/>
                <a:ext cx="95681" cy="261230"/>
              </a:xfrm>
              <a:custGeom>
                <a:avLst/>
                <a:gdLst/>
                <a:ahLst/>
                <a:cxnLst/>
                <a:rect l="0" t="0" r="0" b="0"/>
                <a:pathLst>
                  <a:path w="95681" h="261230">
                    <a:moveTo>
                      <a:pt x="0" y="130342"/>
                    </a:moveTo>
                    <a:lnTo>
                      <a:pt x="8631" y="169157"/>
                    </a:lnTo>
                    <a:lnTo>
                      <a:pt x="18099" y="229058"/>
                    </a:lnTo>
                    <a:lnTo>
                      <a:pt x="19498" y="261229"/>
                    </a:lnTo>
                    <a:lnTo>
                      <a:pt x="17845" y="261217"/>
                    </a:lnTo>
                    <a:lnTo>
                      <a:pt x="15532" y="257574"/>
                    </a:lnTo>
                    <a:lnTo>
                      <a:pt x="8283" y="195170"/>
                    </a:lnTo>
                    <a:lnTo>
                      <a:pt x="1636" y="131705"/>
                    </a:lnTo>
                    <a:lnTo>
                      <a:pt x="9028" y="69540"/>
                    </a:lnTo>
                    <a:lnTo>
                      <a:pt x="19906" y="27651"/>
                    </a:lnTo>
                    <a:lnTo>
                      <a:pt x="31464" y="7565"/>
                    </a:lnTo>
                    <a:lnTo>
                      <a:pt x="39149" y="2451"/>
                    </a:lnTo>
                    <a:lnTo>
                      <a:pt x="57382" y="0"/>
                    </a:lnTo>
                    <a:lnTo>
                      <a:pt x="64909" y="3465"/>
                    </a:lnTo>
                    <a:lnTo>
                      <a:pt x="76504" y="17009"/>
                    </a:lnTo>
                    <a:lnTo>
                      <a:pt x="89843" y="45068"/>
                    </a:lnTo>
                    <a:lnTo>
                      <a:pt x="95680" y="82190"/>
                    </a:lnTo>
                    <a:lnTo>
                      <a:pt x="91621" y="123883"/>
                    </a:lnTo>
                    <a:lnTo>
                      <a:pt x="82722" y="146049"/>
                    </a:lnTo>
                    <a:lnTo>
                      <a:pt x="76956" y="155352"/>
                    </a:lnTo>
                    <a:lnTo>
                      <a:pt x="60857" y="168920"/>
                    </a:lnTo>
                    <a:lnTo>
                      <a:pt x="37821" y="180139"/>
                    </a:lnTo>
                    <a:lnTo>
                      <a:pt x="21809" y="184863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9" name="Freeform 378"/>
              <p:cNvSpPr/>
              <p:nvPr/>
            </p:nvSpPr>
            <p:spPr>
              <a:xfrm>
                <a:off x="5924630" y="5611946"/>
                <a:ext cx="105366" cy="159582"/>
              </a:xfrm>
              <a:custGeom>
                <a:avLst/>
                <a:gdLst/>
                <a:ahLst/>
                <a:cxnLst/>
                <a:rect l="0" t="0" r="0" b="0"/>
                <a:pathLst>
                  <a:path w="105366" h="159582">
                    <a:moveTo>
                      <a:pt x="0" y="66026"/>
                    </a:moveTo>
                    <a:lnTo>
                      <a:pt x="17366" y="71815"/>
                    </a:lnTo>
                    <a:lnTo>
                      <a:pt x="32353" y="84350"/>
                    </a:lnTo>
                    <a:lnTo>
                      <a:pt x="39742" y="92780"/>
                    </a:lnTo>
                    <a:lnTo>
                      <a:pt x="60875" y="102149"/>
                    </a:lnTo>
                    <a:lnTo>
                      <a:pt x="73296" y="104647"/>
                    </a:lnTo>
                    <a:lnTo>
                      <a:pt x="82788" y="102678"/>
                    </a:lnTo>
                    <a:lnTo>
                      <a:pt x="90327" y="97730"/>
                    </a:lnTo>
                    <a:lnTo>
                      <a:pt x="96565" y="90797"/>
                    </a:lnTo>
                    <a:lnTo>
                      <a:pt x="103496" y="70170"/>
                    </a:lnTo>
                    <a:lnTo>
                      <a:pt x="105365" y="46060"/>
                    </a:lnTo>
                    <a:lnTo>
                      <a:pt x="102157" y="23229"/>
                    </a:lnTo>
                    <a:lnTo>
                      <a:pt x="97182" y="14475"/>
                    </a:lnTo>
                    <a:lnTo>
                      <a:pt x="81962" y="1517"/>
                    </a:lnTo>
                    <a:lnTo>
                      <a:pt x="74026" y="0"/>
                    </a:lnTo>
                    <a:lnTo>
                      <a:pt x="66313" y="1412"/>
                    </a:lnTo>
                    <a:lnTo>
                      <a:pt x="43880" y="14977"/>
                    </a:lnTo>
                    <a:lnTo>
                      <a:pt x="14590" y="47058"/>
                    </a:lnTo>
                    <a:lnTo>
                      <a:pt x="6484" y="70519"/>
                    </a:lnTo>
                    <a:lnTo>
                      <a:pt x="4093" y="95890"/>
                    </a:lnTo>
                    <a:lnTo>
                      <a:pt x="7069" y="119281"/>
                    </a:lnTo>
                    <a:lnTo>
                      <a:pt x="15661" y="138562"/>
                    </a:lnTo>
                    <a:lnTo>
                      <a:pt x="21345" y="147097"/>
                    </a:lnTo>
                    <a:lnTo>
                      <a:pt x="29980" y="152785"/>
                    </a:lnTo>
                    <a:lnTo>
                      <a:pt x="52498" y="159107"/>
                    </a:lnTo>
                    <a:lnTo>
                      <a:pt x="60442" y="159581"/>
                    </a:lnTo>
                    <a:lnTo>
                      <a:pt x="65737" y="158686"/>
                    </a:lnTo>
                    <a:lnTo>
                      <a:pt x="76329" y="15326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0" name="Freeform 379"/>
              <p:cNvSpPr/>
              <p:nvPr/>
            </p:nvSpPr>
            <p:spPr>
              <a:xfrm>
                <a:off x="6044576" y="5648246"/>
                <a:ext cx="109042" cy="160577"/>
              </a:xfrm>
              <a:custGeom>
                <a:avLst/>
                <a:gdLst/>
                <a:ahLst/>
                <a:cxnLst/>
                <a:rect l="0" t="0" r="0" b="0"/>
                <a:pathLst>
                  <a:path w="109042" h="160577">
                    <a:moveTo>
                      <a:pt x="0" y="51535"/>
                    </a:moveTo>
                    <a:lnTo>
                      <a:pt x="8630" y="90350"/>
                    </a:lnTo>
                    <a:lnTo>
                      <a:pt x="10604" y="148052"/>
                    </a:lnTo>
                    <a:lnTo>
                      <a:pt x="10877" y="95453"/>
                    </a:lnTo>
                    <a:lnTo>
                      <a:pt x="16689" y="31442"/>
                    </a:lnTo>
                    <a:lnTo>
                      <a:pt x="31868" y="3311"/>
                    </a:lnTo>
                    <a:lnTo>
                      <a:pt x="38207" y="0"/>
                    </a:lnTo>
                    <a:lnTo>
                      <a:pt x="44856" y="216"/>
                    </a:lnTo>
                    <a:lnTo>
                      <a:pt x="51712" y="2784"/>
                    </a:lnTo>
                    <a:lnTo>
                      <a:pt x="72939" y="23762"/>
                    </a:lnTo>
                    <a:lnTo>
                      <a:pt x="101155" y="84681"/>
                    </a:lnTo>
                    <a:lnTo>
                      <a:pt x="108003" y="140994"/>
                    </a:lnTo>
                    <a:lnTo>
                      <a:pt x="109041" y="16057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1" name="Freeform 380"/>
              <p:cNvSpPr/>
              <p:nvPr/>
            </p:nvSpPr>
            <p:spPr>
              <a:xfrm>
                <a:off x="6176364" y="5457397"/>
                <a:ext cx="97199" cy="349551"/>
              </a:xfrm>
              <a:custGeom>
                <a:avLst/>
                <a:gdLst/>
                <a:ahLst/>
                <a:cxnLst/>
                <a:rect l="0" t="0" r="0" b="0"/>
                <a:pathLst>
                  <a:path w="97199" h="349551">
                    <a:moveTo>
                      <a:pt x="75390" y="275097"/>
                    </a:moveTo>
                    <a:lnTo>
                      <a:pt x="60297" y="230882"/>
                    </a:lnTo>
                    <a:lnTo>
                      <a:pt x="54424" y="220177"/>
                    </a:lnTo>
                    <a:lnTo>
                      <a:pt x="46874" y="214252"/>
                    </a:lnTo>
                    <a:lnTo>
                      <a:pt x="38205" y="211514"/>
                    </a:lnTo>
                    <a:lnTo>
                      <a:pt x="28792" y="210900"/>
                    </a:lnTo>
                    <a:lnTo>
                      <a:pt x="21305" y="214125"/>
                    </a:lnTo>
                    <a:lnTo>
                      <a:pt x="9755" y="227402"/>
                    </a:lnTo>
                    <a:lnTo>
                      <a:pt x="2230" y="261099"/>
                    </a:lnTo>
                    <a:lnTo>
                      <a:pt x="0" y="301777"/>
                    </a:lnTo>
                    <a:lnTo>
                      <a:pt x="5940" y="326936"/>
                    </a:lnTo>
                    <a:lnTo>
                      <a:pt x="10917" y="338734"/>
                    </a:lnTo>
                    <a:lnTo>
                      <a:pt x="17869" y="345388"/>
                    </a:lnTo>
                    <a:lnTo>
                      <a:pt x="26139" y="348612"/>
                    </a:lnTo>
                    <a:lnTo>
                      <a:pt x="35286" y="349550"/>
                    </a:lnTo>
                    <a:lnTo>
                      <a:pt x="42596" y="345329"/>
                    </a:lnTo>
                    <a:lnTo>
                      <a:pt x="53949" y="327715"/>
                    </a:lnTo>
                    <a:lnTo>
                      <a:pt x="74960" y="266215"/>
                    </a:lnTo>
                    <a:lnTo>
                      <a:pt x="82936" y="225618"/>
                    </a:lnTo>
                    <a:lnTo>
                      <a:pt x="91419" y="163416"/>
                    </a:lnTo>
                    <a:lnTo>
                      <a:pt x="94845" y="105673"/>
                    </a:lnTo>
                    <a:lnTo>
                      <a:pt x="87659" y="40985"/>
                    </a:lnTo>
                    <a:lnTo>
                      <a:pt x="80910" y="4205"/>
                    </a:lnTo>
                    <a:lnTo>
                      <a:pt x="77858" y="0"/>
                    </a:lnTo>
                    <a:lnTo>
                      <a:pt x="74612" y="831"/>
                    </a:lnTo>
                    <a:lnTo>
                      <a:pt x="71236" y="5020"/>
                    </a:lnTo>
                    <a:lnTo>
                      <a:pt x="65375" y="68370"/>
                    </a:lnTo>
                    <a:lnTo>
                      <a:pt x="70450" y="131951"/>
                    </a:lnTo>
                    <a:lnTo>
                      <a:pt x="75626" y="194140"/>
                    </a:lnTo>
                    <a:lnTo>
                      <a:pt x="87058" y="253092"/>
                    </a:lnTo>
                    <a:lnTo>
                      <a:pt x="97198" y="307809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2" name="Freeform 381"/>
              <p:cNvSpPr/>
              <p:nvPr/>
            </p:nvSpPr>
            <p:spPr>
              <a:xfrm>
                <a:off x="6333199" y="5645260"/>
                <a:ext cx="5790" cy="141755"/>
              </a:xfrm>
              <a:custGeom>
                <a:avLst/>
                <a:gdLst/>
                <a:ahLst/>
                <a:cxnLst/>
                <a:rect l="0" t="0" r="0" b="0"/>
                <a:pathLst>
                  <a:path w="5790" h="141755">
                    <a:moveTo>
                      <a:pt x="5789" y="0"/>
                    </a:moveTo>
                    <a:lnTo>
                      <a:pt x="0" y="17366"/>
                    </a:lnTo>
                    <a:lnTo>
                      <a:pt x="389" y="35584"/>
                    </a:lnTo>
                    <a:lnTo>
                      <a:pt x="5078" y="95105"/>
                    </a:lnTo>
                    <a:lnTo>
                      <a:pt x="5789" y="141754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3" name="Freeform 382"/>
              <p:cNvSpPr/>
              <p:nvPr/>
            </p:nvSpPr>
            <p:spPr>
              <a:xfrm>
                <a:off x="6317179" y="5525315"/>
                <a:ext cx="1090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905" h="1">
                    <a:moveTo>
                      <a:pt x="10904" y="0"/>
                    </a:moveTo>
                    <a:lnTo>
                      <a:pt x="0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4" name="Freeform 383"/>
              <p:cNvSpPr/>
              <p:nvPr/>
            </p:nvSpPr>
            <p:spPr>
              <a:xfrm>
                <a:off x="6396648" y="5620402"/>
                <a:ext cx="105902" cy="162086"/>
              </a:xfrm>
              <a:custGeom>
                <a:avLst/>
                <a:gdLst/>
                <a:ahLst/>
                <a:cxnLst/>
                <a:rect l="0" t="0" r="0" b="0"/>
                <a:pathLst>
                  <a:path w="105902" h="162086">
                    <a:moveTo>
                      <a:pt x="84094" y="24859"/>
                    </a:moveTo>
                    <a:lnTo>
                      <a:pt x="65471" y="8659"/>
                    </a:lnTo>
                    <a:lnTo>
                      <a:pt x="47950" y="293"/>
                    </a:lnTo>
                    <a:lnTo>
                      <a:pt x="39401" y="0"/>
                    </a:lnTo>
                    <a:lnTo>
                      <a:pt x="23441" y="6137"/>
                    </a:lnTo>
                    <a:lnTo>
                      <a:pt x="11501" y="20173"/>
                    </a:lnTo>
                    <a:lnTo>
                      <a:pt x="3367" y="39738"/>
                    </a:lnTo>
                    <a:lnTo>
                      <a:pt x="0" y="76788"/>
                    </a:lnTo>
                    <a:lnTo>
                      <a:pt x="3506" y="100036"/>
                    </a:lnTo>
                    <a:lnTo>
                      <a:pt x="12334" y="119253"/>
                    </a:lnTo>
                    <a:lnTo>
                      <a:pt x="37744" y="151334"/>
                    </a:lnTo>
                    <a:lnTo>
                      <a:pt x="58244" y="159822"/>
                    </a:lnTo>
                    <a:lnTo>
                      <a:pt x="70494" y="162085"/>
                    </a:lnTo>
                    <a:lnTo>
                      <a:pt x="79874" y="161171"/>
                    </a:lnTo>
                    <a:lnTo>
                      <a:pt x="87339" y="158139"/>
                    </a:lnTo>
                    <a:lnTo>
                      <a:pt x="105901" y="144804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5" name="Freeform 384"/>
              <p:cNvSpPr/>
              <p:nvPr/>
            </p:nvSpPr>
            <p:spPr>
              <a:xfrm>
                <a:off x="6504061" y="5623452"/>
                <a:ext cx="93816" cy="156529"/>
              </a:xfrm>
              <a:custGeom>
                <a:avLst/>
                <a:gdLst/>
                <a:ahLst/>
                <a:cxnLst/>
                <a:rect l="0" t="0" r="0" b="0"/>
                <a:pathLst>
                  <a:path w="93816" h="156529">
                    <a:moveTo>
                      <a:pt x="9393" y="0"/>
                    </a:moveTo>
                    <a:lnTo>
                      <a:pt x="4" y="60708"/>
                    </a:lnTo>
                    <a:lnTo>
                      <a:pt x="0" y="115603"/>
                    </a:lnTo>
                    <a:lnTo>
                      <a:pt x="4410" y="139824"/>
                    </a:lnTo>
                    <a:lnTo>
                      <a:pt x="10918" y="147737"/>
                    </a:lnTo>
                    <a:lnTo>
                      <a:pt x="31071" y="156528"/>
                    </a:lnTo>
                    <a:lnTo>
                      <a:pt x="40806" y="155238"/>
                    </a:lnTo>
                    <a:lnTo>
                      <a:pt x="58085" y="144113"/>
                    </a:lnTo>
                    <a:lnTo>
                      <a:pt x="75649" y="117413"/>
                    </a:lnTo>
                    <a:lnTo>
                      <a:pt x="91225" y="74618"/>
                    </a:lnTo>
                    <a:lnTo>
                      <a:pt x="93815" y="37186"/>
                    </a:lnTo>
                    <a:lnTo>
                      <a:pt x="85722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6" name="Freeform 385"/>
              <p:cNvSpPr/>
              <p:nvPr/>
            </p:nvSpPr>
            <p:spPr>
              <a:xfrm>
                <a:off x="6638515" y="5427178"/>
                <a:ext cx="5789" cy="359837"/>
              </a:xfrm>
              <a:custGeom>
                <a:avLst/>
                <a:gdLst/>
                <a:ahLst/>
                <a:cxnLst/>
                <a:rect l="0" t="0" r="0" b="0"/>
                <a:pathLst>
                  <a:path w="5789" h="359837">
                    <a:moveTo>
                      <a:pt x="5788" y="0"/>
                    </a:moveTo>
                    <a:lnTo>
                      <a:pt x="0" y="17366"/>
                    </a:lnTo>
                    <a:lnTo>
                      <a:pt x="4188" y="81367"/>
                    </a:lnTo>
                    <a:lnTo>
                      <a:pt x="5315" y="135573"/>
                    </a:lnTo>
                    <a:lnTo>
                      <a:pt x="5648" y="194443"/>
                    </a:lnTo>
                    <a:lnTo>
                      <a:pt x="5746" y="250252"/>
                    </a:lnTo>
                    <a:lnTo>
                      <a:pt x="5776" y="301924"/>
                    </a:lnTo>
                    <a:lnTo>
                      <a:pt x="5788" y="35983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7" name="Freeform 386"/>
              <p:cNvSpPr/>
              <p:nvPr/>
            </p:nvSpPr>
            <p:spPr>
              <a:xfrm>
                <a:off x="6711650" y="5613726"/>
                <a:ext cx="118025" cy="160336"/>
              </a:xfrm>
              <a:custGeom>
                <a:avLst/>
                <a:gdLst/>
                <a:ahLst/>
                <a:cxnLst/>
                <a:rect l="0" t="0" r="0" b="0"/>
                <a:pathLst>
                  <a:path w="118025" h="160336">
                    <a:moveTo>
                      <a:pt x="63503" y="86055"/>
                    </a:moveTo>
                    <a:lnTo>
                      <a:pt x="75080" y="68689"/>
                    </a:lnTo>
                    <a:lnTo>
                      <a:pt x="77534" y="50471"/>
                    </a:lnTo>
                    <a:lnTo>
                      <a:pt x="73373" y="30258"/>
                    </a:lnTo>
                    <a:lnTo>
                      <a:pt x="63448" y="9159"/>
                    </a:lnTo>
                    <a:lnTo>
                      <a:pt x="54985" y="3290"/>
                    </a:lnTo>
                    <a:lnTo>
                      <a:pt x="32660" y="0"/>
                    </a:lnTo>
                    <a:lnTo>
                      <a:pt x="23555" y="4453"/>
                    </a:lnTo>
                    <a:lnTo>
                      <a:pt x="10209" y="22326"/>
                    </a:lnTo>
                    <a:lnTo>
                      <a:pt x="1672" y="65422"/>
                    </a:lnTo>
                    <a:lnTo>
                      <a:pt x="0" y="124340"/>
                    </a:lnTo>
                    <a:lnTo>
                      <a:pt x="4182" y="149111"/>
                    </a:lnTo>
                    <a:lnTo>
                      <a:pt x="9418" y="155958"/>
                    </a:lnTo>
                    <a:lnTo>
                      <a:pt x="16541" y="159311"/>
                    </a:lnTo>
                    <a:lnTo>
                      <a:pt x="24925" y="160335"/>
                    </a:lnTo>
                    <a:lnTo>
                      <a:pt x="40703" y="155011"/>
                    </a:lnTo>
                    <a:lnTo>
                      <a:pt x="48304" y="150200"/>
                    </a:lnTo>
                    <a:lnTo>
                      <a:pt x="59979" y="131929"/>
                    </a:lnTo>
                    <a:lnTo>
                      <a:pt x="67995" y="107655"/>
                    </a:lnTo>
                    <a:lnTo>
                      <a:pt x="73718" y="75224"/>
                    </a:lnTo>
                    <a:lnTo>
                      <a:pt x="76372" y="75199"/>
                    </a:lnTo>
                    <a:lnTo>
                      <a:pt x="82550" y="84865"/>
                    </a:lnTo>
                    <a:lnTo>
                      <a:pt x="94052" y="108318"/>
                    </a:lnTo>
                    <a:lnTo>
                      <a:pt x="118024" y="129671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8" name="Freeform 387"/>
              <p:cNvSpPr/>
              <p:nvPr/>
            </p:nvSpPr>
            <p:spPr>
              <a:xfrm>
                <a:off x="6840578" y="5568931"/>
                <a:ext cx="87235" cy="185100"/>
              </a:xfrm>
              <a:custGeom>
                <a:avLst/>
                <a:gdLst/>
                <a:ahLst/>
                <a:cxnLst/>
                <a:rect l="0" t="0" r="0" b="0"/>
                <a:pathLst>
                  <a:path w="87235" h="185100">
                    <a:moveTo>
                      <a:pt x="0" y="87233"/>
                    </a:moveTo>
                    <a:lnTo>
                      <a:pt x="18600" y="151735"/>
                    </a:lnTo>
                    <a:lnTo>
                      <a:pt x="26781" y="184963"/>
                    </a:lnTo>
                    <a:lnTo>
                      <a:pt x="26336" y="185099"/>
                    </a:lnTo>
                    <a:lnTo>
                      <a:pt x="14911" y="148539"/>
                    </a:lnTo>
                    <a:lnTo>
                      <a:pt x="5642" y="88366"/>
                    </a:lnTo>
                    <a:lnTo>
                      <a:pt x="7460" y="54857"/>
                    </a:lnTo>
                    <a:lnTo>
                      <a:pt x="12244" y="46264"/>
                    </a:lnTo>
                    <a:lnTo>
                      <a:pt x="27250" y="33485"/>
                    </a:lnTo>
                    <a:lnTo>
                      <a:pt x="87234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9" name="Freeform 388"/>
              <p:cNvSpPr/>
              <p:nvPr/>
            </p:nvSpPr>
            <p:spPr>
              <a:xfrm>
                <a:off x="7145894" y="5427178"/>
                <a:ext cx="10905" cy="359837"/>
              </a:xfrm>
              <a:custGeom>
                <a:avLst/>
                <a:gdLst/>
                <a:ahLst/>
                <a:cxnLst/>
                <a:rect l="0" t="0" r="0" b="0"/>
                <a:pathLst>
                  <a:path w="10905" h="359837">
                    <a:moveTo>
                      <a:pt x="0" y="0"/>
                    </a:moveTo>
                    <a:lnTo>
                      <a:pt x="0" y="60708"/>
                    </a:lnTo>
                    <a:lnTo>
                      <a:pt x="0" y="114105"/>
                    </a:lnTo>
                    <a:lnTo>
                      <a:pt x="7494" y="173582"/>
                    </a:lnTo>
                    <a:lnTo>
                      <a:pt x="9894" y="223609"/>
                    </a:lnTo>
                    <a:lnTo>
                      <a:pt x="10605" y="276799"/>
                    </a:lnTo>
                    <a:lnTo>
                      <a:pt x="10845" y="336120"/>
                    </a:lnTo>
                    <a:lnTo>
                      <a:pt x="10904" y="35983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0" name="Freeform 389"/>
              <p:cNvSpPr/>
              <p:nvPr/>
            </p:nvSpPr>
            <p:spPr>
              <a:xfrm>
                <a:off x="7047756" y="5563143"/>
                <a:ext cx="174468" cy="27598"/>
              </a:xfrm>
              <a:custGeom>
                <a:avLst/>
                <a:gdLst/>
                <a:ahLst/>
                <a:cxnLst/>
                <a:rect l="0" t="0" r="0" b="0"/>
                <a:pathLst>
                  <a:path w="174468" h="27598">
                    <a:moveTo>
                      <a:pt x="174467" y="5789"/>
                    </a:moveTo>
                    <a:lnTo>
                      <a:pt x="157101" y="0"/>
                    </a:lnTo>
                    <a:lnTo>
                      <a:pt x="138883" y="389"/>
                    </a:lnTo>
                    <a:lnTo>
                      <a:pt x="85993" y="4722"/>
                    </a:lnTo>
                    <a:lnTo>
                      <a:pt x="29552" y="14284"/>
                    </a:lnTo>
                    <a:lnTo>
                      <a:pt x="0" y="27597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1" name="Freeform 390"/>
              <p:cNvSpPr/>
              <p:nvPr/>
            </p:nvSpPr>
            <p:spPr>
              <a:xfrm>
                <a:off x="7239882" y="5634356"/>
                <a:ext cx="117045" cy="152851"/>
              </a:xfrm>
              <a:custGeom>
                <a:avLst/>
                <a:gdLst/>
                <a:ahLst/>
                <a:cxnLst/>
                <a:rect l="0" t="0" r="0" b="0"/>
                <a:pathLst>
                  <a:path w="117045" h="152851">
                    <a:moveTo>
                      <a:pt x="69574" y="10904"/>
                    </a:moveTo>
                    <a:lnTo>
                      <a:pt x="44670" y="20821"/>
                    </a:lnTo>
                    <a:lnTo>
                      <a:pt x="29832" y="31870"/>
                    </a:lnTo>
                    <a:lnTo>
                      <a:pt x="13644" y="57502"/>
                    </a:lnTo>
                    <a:lnTo>
                      <a:pt x="1173" y="88116"/>
                    </a:lnTo>
                    <a:lnTo>
                      <a:pt x="0" y="109434"/>
                    </a:lnTo>
                    <a:lnTo>
                      <a:pt x="4728" y="129813"/>
                    </a:lnTo>
                    <a:lnTo>
                      <a:pt x="14907" y="146947"/>
                    </a:lnTo>
                    <a:lnTo>
                      <a:pt x="23436" y="151274"/>
                    </a:lnTo>
                    <a:lnTo>
                      <a:pt x="45839" y="152850"/>
                    </a:lnTo>
                    <a:lnTo>
                      <a:pt x="79907" y="141138"/>
                    </a:lnTo>
                    <a:lnTo>
                      <a:pt x="95571" y="125730"/>
                    </a:lnTo>
                    <a:lnTo>
                      <a:pt x="115499" y="86222"/>
                    </a:lnTo>
                    <a:lnTo>
                      <a:pt x="117044" y="64976"/>
                    </a:lnTo>
                    <a:lnTo>
                      <a:pt x="112480" y="43417"/>
                    </a:lnTo>
                    <a:lnTo>
                      <a:pt x="91382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2" name="Freeform 391"/>
              <p:cNvSpPr/>
              <p:nvPr/>
            </p:nvSpPr>
            <p:spPr>
              <a:xfrm>
                <a:off x="5652475" y="5994193"/>
                <a:ext cx="152210" cy="228987"/>
              </a:xfrm>
              <a:custGeom>
                <a:avLst/>
                <a:gdLst/>
                <a:ahLst/>
                <a:cxnLst/>
                <a:rect l="0" t="0" r="0" b="0"/>
                <a:pathLst>
                  <a:path w="152210" h="228987">
                    <a:moveTo>
                      <a:pt x="10455" y="0"/>
                    </a:moveTo>
                    <a:lnTo>
                      <a:pt x="10455" y="50677"/>
                    </a:lnTo>
                    <a:lnTo>
                      <a:pt x="4666" y="111917"/>
                    </a:lnTo>
                    <a:lnTo>
                      <a:pt x="562" y="170681"/>
                    </a:lnTo>
                    <a:lnTo>
                      <a:pt x="0" y="199842"/>
                    </a:lnTo>
                    <a:lnTo>
                      <a:pt x="4697" y="209557"/>
                    </a:lnTo>
                    <a:lnTo>
                      <a:pt x="12674" y="216034"/>
                    </a:lnTo>
                    <a:lnTo>
                      <a:pt x="22839" y="220351"/>
                    </a:lnTo>
                    <a:lnTo>
                      <a:pt x="43825" y="221917"/>
                    </a:lnTo>
                    <a:lnTo>
                      <a:pt x="66480" y="220998"/>
                    </a:lnTo>
                    <a:lnTo>
                      <a:pt x="117281" y="227049"/>
                    </a:lnTo>
                    <a:lnTo>
                      <a:pt x="152209" y="22898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3" name="Freeform 392"/>
              <p:cNvSpPr/>
              <p:nvPr/>
            </p:nvSpPr>
            <p:spPr>
              <a:xfrm>
                <a:off x="5837396" y="6125042"/>
                <a:ext cx="10905" cy="119947"/>
              </a:xfrm>
              <a:custGeom>
                <a:avLst/>
                <a:gdLst/>
                <a:ahLst/>
                <a:cxnLst/>
                <a:rect l="0" t="0" r="0" b="0"/>
                <a:pathLst>
                  <a:path w="10905" h="119947">
                    <a:moveTo>
                      <a:pt x="0" y="0"/>
                    </a:moveTo>
                    <a:lnTo>
                      <a:pt x="9389" y="60708"/>
                    </a:lnTo>
                    <a:lnTo>
                      <a:pt x="10904" y="11994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4" name="Freeform 393"/>
              <p:cNvSpPr/>
              <p:nvPr/>
            </p:nvSpPr>
            <p:spPr>
              <a:xfrm>
                <a:off x="5837396" y="6026905"/>
                <a:ext cx="1" cy="10905"/>
              </a:xfrm>
              <a:custGeom>
                <a:avLst/>
                <a:gdLst/>
                <a:ahLst/>
                <a:cxnLst/>
                <a:rect l="0" t="0" r="0" b="0"/>
                <a:pathLst>
                  <a:path w="1" h="10905">
                    <a:moveTo>
                      <a:pt x="0" y="0"/>
                    </a:moveTo>
                    <a:lnTo>
                      <a:pt x="0" y="10904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5" name="Freeform 394"/>
              <p:cNvSpPr/>
              <p:nvPr/>
            </p:nvSpPr>
            <p:spPr>
              <a:xfrm>
                <a:off x="5924630" y="6073213"/>
                <a:ext cx="119947" cy="171776"/>
              </a:xfrm>
              <a:custGeom>
                <a:avLst/>
                <a:gdLst/>
                <a:ahLst/>
                <a:cxnLst/>
                <a:rect l="0" t="0" r="0" b="0"/>
                <a:pathLst>
                  <a:path w="119947" h="171776">
                    <a:moveTo>
                      <a:pt x="0" y="84542"/>
                    </a:moveTo>
                    <a:lnTo>
                      <a:pt x="8630" y="123357"/>
                    </a:lnTo>
                    <a:lnTo>
                      <a:pt x="9893" y="139351"/>
                    </a:lnTo>
                    <a:lnTo>
                      <a:pt x="14076" y="74759"/>
                    </a:lnTo>
                    <a:lnTo>
                      <a:pt x="30707" y="20476"/>
                    </a:lnTo>
                    <a:lnTo>
                      <a:pt x="42321" y="3163"/>
                    </a:lnTo>
                    <a:lnTo>
                      <a:pt x="48811" y="0"/>
                    </a:lnTo>
                    <a:lnTo>
                      <a:pt x="55560" y="315"/>
                    </a:lnTo>
                    <a:lnTo>
                      <a:pt x="62483" y="2947"/>
                    </a:lnTo>
                    <a:lnTo>
                      <a:pt x="83804" y="24019"/>
                    </a:lnTo>
                    <a:lnTo>
                      <a:pt x="99679" y="53282"/>
                    </a:lnTo>
                    <a:lnTo>
                      <a:pt x="111039" y="115172"/>
                    </a:lnTo>
                    <a:lnTo>
                      <a:pt x="119946" y="171775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6" name="Freeform 395"/>
              <p:cNvSpPr/>
              <p:nvPr/>
            </p:nvSpPr>
            <p:spPr>
              <a:xfrm>
                <a:off x="6063249" y="6093704"/>
                <a:ext cx="144889" cy="144267"/>
              </a:xfrm>
              <a:custGeom>
                <a:avLst/>
                <a:gdLst/>
                <a:ahLst/>
                <a:cxnLst/>
                <a:rect l="0" t="0" r="0" b="0"/>
                <a:pathLst>
                  <a:path w="144889" h="144267">
                    <a:moveTo>
                      <a:pt x="24942" y="85859"/>
                    </a:moveTo>
                    <a:lnTo>
                      <a:pt x="70474" y="70682"/>
                    </a:lnTo>
                    <a:lnTo>
                      <a:pt x="87988" y="57306"/>
                    </a:lnTo>
                    <a:lnTo>
                      <a:pt x="96051" y="48650"/>
                    </a:lnTo>
                    <a:lnTo>
                      <a:pt x="99003" y="40456"/>
                    </a:lnTo>
                    <a:lnTo>
                      <a:pt x="98548" y="32571"/>
                    </a:lnTo>
                    <a:lnTo>
                      <a:pt x="91580" y="17347"/>
                    </a:lnTo>
                    <a:lnTo>
                      <a:pt x="80406" y="2504"/>
                    </a:lnTo>
                    <a:lnTo>
                      <a:pt x="72823" y="0"/>
                    </a:lnTo>
                    <a:lnTo>
                      <a:pt x="54703" y="3679"/>
                    </a:lnTo>
                    <a:lnTo>
                      <a:pt x="29857" y="19374"/>
                    </a:lnTo>
                    <a:lnTo>
                      <a:pt x="17838" y="35714"/>
                    </a:lnTo>
                    <a:lnTo>
                      <a:pt x="250" y="75819"/>
                    </a:lnTo>
                    <a:lnTo>
                      <a:pt x="0" y="86435"/>
                    </a:lnTo>
                    <a:lnTo>
                      <a:pt x="6184" y="107923"/>
                    </a:lnTo>
                    <a:lnTo>
                      <a:pt x="20240" y="123128"/>
                    </a:lnTo>
                    <a:lnTo>
                      <a:pt x="58880" y="142761"/>
                    </a:lnTo>
                    <a:lnTo>
                      <a:pt x="80007" y="144266"/>
                    </a:lnTo>
                    <a:lnTo>
                      <a:pt x="144888" y="14038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7" name="Freeform 396"/>
              <p:cNvSpPr/>
              <p:nvPr/>
            </p:nvSpPr>
            <p:spPr>
              <a:xfrm>
                <a:off x="6328585" y="5892060"/>
                <a:ext cx="108541" cy="363833"/>
              </a:xfrm>
              <a:custGeom>
                <a:avLst/>
                <a:gdLst/>
                <a:ahLst/>
                <a:cxnLst/>
                <a:rect l="0" t="0" r="0" b="0"/>
                <a:pathLst>
                  <a:path w="108541" h="363833">
                    <a:moveTo>
                      <a:pt x="43115" y="363832"/>
                    </a:moveTo>
                    <a:lnTo>
                      <a:pt x="34484" y="325017"/>
                    </a:lnTo>
                    <a:lnTo>
                      <a:pt x="26872" y="271759"/>
                    </a:lnTo>
                    <a:lnTo>
                      <a:pt x="14912" y="214571"/>
                    </a:lnTo>
                    <a:lnTo>
                      <a:pt x="8063" y="159838"/>
                    </a:lnTo>
                    <a:lnTo>
                      <a:pt x="1190" y="107877"/>
                    </a:lnTo>
                    <a:lnTo>
                      <a:pt x="0" y="65334"/>
                    </a:lnTo>
                    <a:lnTo>
                      <a:pt x="6183" y="42969"/>
                    </a:lnTo>
                    <a:lnTo>
                      <a:pt x="11224" y="33612"/>
                    </a:lnTo>
                    <a:lnTo>
                      <a:pt x="26518" y="19985"/>
                    </a:lnTo>
                    <a:lnTo>
                      <a:pt x="65952" y="1365"/>
                    </a:lnTo>
                    <a:lnTo>
                      <a:pt x="83958" y="0"/>
                    </a:lnTo>
                    <a:lnTo>
                      <a:pt x="108540" y="399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8" name="Freeform 397"/>
              <p:cNvSpPr/>
              <p:nvPr/>
            </p:nvSpPr>
            <p:spPr>
              <a:xfrm>
                <a:off x="6328083" y="6070522"/>
                <a:ext cx="87235" cy="32713"/>
              </a:xfrm>
              <a:custGeom>
                <a:avLst/>
                <a:gdLst/>
                <a:ahLst/>
                <a:cxnLst/>
                <a:rect l="0" t="0" r="0" b="0"/>
                <a:pathLst>
                  <a:path w="87235" h="32713">
                    <a:moveTo>
                      <a:pt x="87234" y="0"/>
                    </a:moveTo>
                    <a:lnTo>
                      <a:pt x="24189" y="22092"/>
                    </a:lnTo>
                    <a:lnTo>
                      <a:pt x="0" y="32712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9" name="Freeform 398"/>
              <p:cNvSpPr/>
              <p:nvPr/>
            </p:nvSpPr>
            <p:spPr>
              <a:xfrm>
                <a:off x="6469838" y="5961480"/>
                <a:ext cx="1" cy="261700"/>
              </a:xfrm>
              <a:custGeom>
                <a:avLst/>
                <a:gdLst/>
                <a:ahLst/>
                <a:cxnLst/>
                <a:rect l="0" t="0" r="0" b="0"/>
                <a:pathLst>
                  <a:path w="1" h="261700">
                    <a:moveTo>
                      <a:pt x="0" y="0"/>
                    </a:moveTo>
                    <a:lnTo>
                      <a:pt x="0" y="50677"/>
                    </a:lnTo>
                    <a:lnTo>
                      <a:pt x="0" y="100229"/>
                    </a:lnTo>
                    <a:lnTo>
                      <a:pt x="0" y="165457"/>
                    </a:lnTo>
                    <a:lnTo>
                      <a:pt x="0" y="222585"/>
                    </a:lnTo>
                    <a:lnTo>
                      <a:pt x="0" y="261699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0" name="Freeform 399"/>
              <p:cNvSpPr/>
              <p:nvPr/>
            </p:nvSpPr>
            <p:spPr>
              <a:xfrm>
                <a:off x="6578878" y="5928768"/>
                <a:ext cx="10905" cy="316221"/>
              </a:xfrm>
              <a:custGeom>
                <a:avLst/>
                <a:gdLst/>
                <a:ahLst/>
                <a:cxnLst/>
                <a:rect l="0" t="0" r="0" b="0"/>
                <a:pathLst>
                  <a:path w="10905" h="316221">
                    <a:moveTo>
                      <a:pt x="0" y="0"/>
                    </a:moveTo>
                    <a:lnTo>
                      <a:pt x="0" y="56076"/>
                    </a:lnTo>
                    <a:lnTo>
                      <a:pt x="0" y="112984"/>
                    </a:lnTo>
                    <a:lnTo>
                      <a:pt x="8630" y="176781"/>
                    </a:lnTo>
                    <a:lnTo>
                      <a:pt x="10454" y="233079"/>
                    </a:lnTo>
                    <a:lnTo>
                      <a:pt x="10844" y="295684"/>
                    </a:lnTo>
                    <a:lnTo>
                      <a:pt x="10904" y="31622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1" name="Freeform 400"/>
              <p:cNvSpPr/>
              <p:nvPr/>
            </p:nvSpPr>
            <p:spPr>
              <a:xfrm>
                <a:off x="6491646" y="6072795"/>
                <a:ext cx="109042" cy="19536"/>
              </a:xfrm>
              <a:custGeom>
                <a:avLst/>
                <a:gdLst/>
                <a:ahLst/>
                <a:cxnLst/>
                <a:rect l="0" t="0" r="0" b="0"/>
                <a:pathLst>
                  <a:path w="109042" h="19536">
                    <a:moveTo>
                      <a:pt x="109041" y="8631"/>
                    </a:moveTo>
                    <a:lnTo>
                      <a:pt x="70225" y="0"/>
                    </a:lnTo>
                    <a:lnTo>
                      <a:pt x="45750" y="1160"/>
                    </a:lnTo>
                    <a:lnTo>
                      <a:pt x="0" y="19535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20" name="Group 419"/>
          <p:cNvGrpSpPr/>
          <p:nvPr/>
        </p:nvGrpSpPr>
        <p:grpSpPr>
          <a:xfrm>
            <a:off x="7577455" y="5149807"/>
            <a:ext cx="2267713" cy="816442"/>
            <a:chOff x="7577455" y="5149807"/>
            <a:chExt cx="2267713" cy="816442"/>
          </a:xfrm>
        </p:grpSpPr>
        <p:grpSp>
          <p:nvGrpSpPr>
            <p:cNvPr id="416" name="Group 415"/>
            <p:cNvGrpSpPr/>
            <p:nvPr/>
          </p:nvGrpSpPr>
          <p:grpSpPr>
            <a:xfrm>
              <a:off x="7577455" y="5149807"/>
              <a:ext cx="2267713" cy="816442"/>
              <a:chOff x="7577455" y="5149807"/>
              <a:chExt cx="2267713" cy="816442"/>
            </a:xfrm>
          </p:grpSpPr>
          <p:sp>
            <p:nvSpPr>
              <p:cNvPr id="404" name="Freeform 403"/>
              <p:cNvSpPr/>
              <p:nvPr/>
            </p:nvSpPr>
            <p:spPr>
              <a:xfrm>
                <a:off x="7577455" y="5149807"/>
                <a:ext cx="171403" cy="296448"/>
              </a:xfrm>
              <a:custGeom>
                <a:avLst/>
                <a:gdLst/>
                <a:ahLst/>
                <a:cxnLst/>
                <a:rect l="0" t="0" r="0" b="0"/>
                <a:pathLst>
                  <a:path w="171403" h="296448">
                    <a:moveTo>
                      <a:pt x="160000" y="0"/>
                    </a:moveTo>
                    <a:lnTo>
                      <a:pt x="113800" y="58603"/>
                    </a:lnTo>
                    <a:lnTo>
                      <a:pt x="61150" y="121045"/>
                    </a:lnTo>
                    <a:lnTo>
                      <a:pt x="5758" y="176993"/>
                    </a:lnTo>
                    <a:lnTo>
                      <a:pt x="1430" y="186406"/>
                    </a:lnTo>
                    <a:lnTo>
                      <a:pt x="0" y="207000"/>
                    </a:lnTo>
                    <a:lnTo>
                      <a:pt x="5193" y="215279"/>
                    </a:lnTo>
                    <a:lnTo>
                      <a:pt x="24475" y="227856"/>
                    </a:lnTo>
                    <a:lnTo>
                      <a:pt x="91704" y="260344"/>
                    </a:lnTo>
                    <a:lnTo>
                      <a:pt x="150882" y="284295"/>
                    </a:lnTo>
                    <a:lnTo>
                      <a:pt x="171402" y="296447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5" name="Freeform 404"/>
              <p:cNvSpPr/>
              <p:nvPr/>
            </p:nvSpPr>
            <p:spPr>
              <a:xfrm>
                <a:off x="7577831" y="5193117"/>
                <a:ext cx="804251" cy="230334"/>
              </a:xfrm>
              <a:custGeom>
                <a:avLst/>
                <a:gdLst/>
                <a:ahLst/>
                <a:cxnLst/>
                <a:rect l="0" t="0" r="0" b="0"/>
                <a:pathLst>
                  <a:path w="804251" h="230334">
                    <a:moveTo>
                      <a:pt x="0" y="116315"/>
                    </a:moveTo>
                    <a:lnTo>
                      <a:pt x="46233" y="119693"/>
                    </a:lnTo>
                    <a:lnTo>
                      <a:pt x="97390" y="126132"/>
                    </a:lnTo>
                    <a:lnTo>
                      <a:pt x="164129" y="119568"/>
                    </a:lnTo>
                    <a:lnTo>
                      <a:pt x="230803" y="116958"/>
                    </a:lnTo>
                    <a:lnTo>
                      <a:pt x="298541" y="116442"/>
                    </a:lnTo>
                    <a:lnTo>
                      <a:pt x="360720" y="108504"/>
                    </a:lnTo>
                    <a:lnTo>
                      <a:pt x="421801" y="105622"/>
                    </a:lnTo>
                    <a:lnTo>
                      <a:pt x="490035" y="97171"/>
                    </a:lnTo>
                    <a:lnTo>
                      <a:pt x="547990" y="94235"/>
                    </a:lnTo>
                    <a:lnTo>
                      <a:pt x="608235" y="93654"/>
                    </a:lnTo>
                    <a:lnTo>
                      <a:pt x="668934" y="93540"/>
                    </a:lnTo>
                    <a:lnTo>
                      <a:pt x="726343" y="96895"/>
                    </a:lnTo>
                    <a:lnTo>
                      <a:pt x="780710" y="103330"/>
                    </a:lnTo>
                    <a:lnTo>
                      <a:pt x="787783" y="100057"/>
                    </a:lnTo>
                    <a:lnTo>
                      <a:pt x="789964" y="94075"/>
                    </a:lnTo>
                    <a:lnTo>
                      <a:pt x="788884" y="86286"/>
                    </a:lnTo>
                    <a:lnTo>
                      <a:pt x="780928" y="70875"/>
                    </a:lnTo>
                    <a:lnTo>
                      <a:pt x="758825" y="47954"/>
                    </a:lnTo>
                    <a:lnTo>
                      <a:pt x="695064" y="5680"/>
                    </a:lnTo>
                    <a:lnTo>
                      <a:pt x="683811" y="752"/>
                    </a:lnTo>
                    <a:lnTo>
                      <a:pt x="678843" y="0"/>
                    </a:lnTo>
                    <a:lnTo>
                      <a:pt x="678064" y="2032"/>
                    </a:lnTo>
                    <a:lnTo>
                      <a:pt x="680079" y="5921"/>
                    </a:lnTo>
                    <a:lnTo>
                      <a:pt x="744726" y="52139"/>
                    </a:lnTo>
                    <a:lnTo>
                      <a:pt x="798602" y="89768"/>
                    </a:lnTo>
                    <a:lnTo>
                      <a:pt x="803511" y="97350"/>
                    </a:lnTo>
                    <a:lnTo>
                      <a:pt x="804250" y="104939"/>
                    </a:lnTo>
                    <a:lnTo>
                      <a:pt x="798315" y="120128"/>
                    </a:lnTo>
                    <a:lnTo>
                      <a:pt x="779461" y="142923"/>
                    </a:lnTo>
                    <a:lnTo>
                      <a:pt x="718890" y="205152"/>
                    </a:lnTo>
                    <a:lnTo>
                      <a:pt x="695511" y="230333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6" name="Freeform 405"/>
              <p:cNvSpPr/>
              <p:nvPr/>
            </p:nvSpPr>
            <p:spPr>
              <a:xfrm>
                <a:off x="7799814" y="5583076"/>
                <a:ext cx="15870" cy="353458"/>
              </a:xfrm>
              <a:custGeom>
                <a:avLst/>
                <a:gdLst/>
                <a:ahLst/>
                <a:cxnLst/>
                <a:rect l="0" t="0" r="0" b="0"/>
                <a:pathLst>
                  <a:path w="15870" h="353458">
                    <a:moveTo>
                      <a:pt x="6052" y="0"/>
                    </a:moveTo>
                    <a:lnTo>
                      <a:pt x="0" y="18159"/>
                    </a:lnTo>
                    <a:lnTo>
                      <a:pt x="406" y="37208"/>
                    </a:lnTo>
                    <a:lnTo>
                      <a:pt x="4938" y="92511"/>
                    </a:lnTo>
                    <a:lnTo>
                      <a:pt x="7099" y="154064"/>
                    </a:lnTo>
                    <a:lnTo>
                      <a:pt x="15841" y="221955"/>
                    </a:lnTo>
                    <a:lnTo>
                      <a:pt x="15869" y="280279"/>
                    </a:lnTo>
                    <a:lnTo>
                      <a:pt x="8368" y="326333"/>
                    </a:lnTo>
                    <a:lnTo>
                      <a:pt x="6052" y="353457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7" name="Freeform 406"/>
              <p:cNvSpPr/>
              <p:nvPr/>
            </p:nvSpPr>
            <p:spPr>
              <a:xfrm>
                <a:off x="7680446" y="5563194"/>
                <a:ext cx="353456" cy="388092"/>
              </a:xfrm>
              <a:custGeom>
                <a:avLst/>
                <a:gdLst/>
                <a:ahLst/>
                <a:cxnLst/>
                <a:rect l="0" t="0" r="0" b="0"/>
                <a:pathLst>
                  <a:path w="353456" h="388092">
                    <a:moveTo>
                      <a:pt x="0" y="111097"/>
                    </a:moveTo>
                    <a:lnTo>
                      <a:pt x="10371" y="85056"/>
                    </a:lnTo>
                    <a:lnTo>
                      <a:pt x="42671" y="46560"/>
                    </a:lnTo>
                    <a:lnTo>
                      <a:pt x="81484" y="17363"/>
                    </a:lnTo>
                    <a:lnTo>
                      <a:pt x="115780" y="3652"/>
                    </a:lnTo>
                    <a:lnTo>
                      <a:pt x="143095" y="0"/>
                    </a:lnTo>
                    <a:lnTo>
                      <a:pt x="186962" y="10050"/>
                    </a:lnTo>
                    <a:lnTo>
                      <a:pt x="210202" y="25647"/>
                    </a:lnTo>
                    <a:lnTo>
                      <a:pt x="227711" y="45248"/>
                    </a:lnTo>
                    <a:lnTo>
                      <a:pt x="239717" y="66628"/>
                    </a:lnTo>
                    <a:lnTo>
                      <a:pt x="247544" y="112138"/>
                    </a:lnTo>
                    <a:lnTo>
                      <a:pt x="243810" y="153634"/>
                    </a:lnTo>
                    <a:lnTo>
                      <a:pt x="228627" y="190000"/>
                    </a:lnTo>
                    <a:lnTo>
                      <a:pt x="211828" y="206552"/>
                    </a:lnTo>
                    <a:lnTo>
                      <a:pt x="202029" y="212740"/>
                    </a:lnTo>
                    <a:lnTo>
                      <a:pt x="181005" y="216236"/>
                    </a:lnTo>
                    <a:lnTo>
                      <a:pt x="170077" y="215395"/>
                    </a:lnTo>
                    <a:lnTo>
                      <a:pt x="165327" y="212301"/>
                    </a:lnTo>
                    <a:lnTo>
                      <a:pt x="164692" y="207705"/>
                    </a:lnTo>
                    <a:lnTo>
                      <a:pt x="166804" y="202106"/>
                    </a:lnTo>
                    <a:lnTo>
                      <a:pt x="170746" y="202175"/>
                    </a:lnTo>
                    <a:lnTo>
                      <a:pt x="181882" y="212385"/>
                    </a:lnTo>
                    <a:lnTo>
                      <a:pt x="208408" y="249908"/>
                    </a:lnTo>
                    <a:lnTo>
                      <a:pt x="244351" y="316504"/>
                    </a:lnTo>
                    <a:lnTo>
                      <a:pt x="281390" y="367309"/>
                    </a:lnTo>
                    <a:lnTo>
                      <a:pt x="310145" y="385629"/>
                    </a:lnTo>
                    <a:lnTo>
                      <a:pt x="328294" y="388091"/>
                    </a:lnTo>
                    <a:lnTo>
                      <a:pt x="353455" y="384741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8" name="Freeform 407"/>
              <p:cNvSpPr/>
              <p:nvPr/>
            </p:nvSpPr>
            <p:spPr>
              <a:xfrm>
                <a:off x="7999698" y="5590867"/>
                <a:ext cx="220750" cy="375382"/>
              </a:xfrm>
              <a:custGeom>
                <a:avLst/>
                <a:gdLst/>
                <a:ahLst/>
                <a:cxnLst/>
                <a:rect l="0" t="0" r="0" b="0"/>
                <a:pathLst>
                  <a:path w="220750" h="375382">
                    <a:moveTo>
                      <a:pt x="182429" y="60620"/>
                    </a:moveTo>
                    <a:lnTo>
                      <a:pt x="162956" y="34579"/>
                    </a:lnTo>
                    <a:lnTo>
                      <a:pt x="134430" y="12646"/>
                    </a:lnTo>
                    <a:lnTo>
                      <a:pt x="112954" y="2136"/>
                    </a:lnTo>
                    <a:lnTo>
                      <a:pt x="90742" y="0"/>
                    </a:lnTo>
                    <a:lnTo>
                      <a:pt x="69468" y="4540"/>
                    </a:lnTo>
                    <a:lnTo>
                      <a:pt x="51567" y="15003"/>
                    </a:lnTo>
                    <a:lnTo>
                      <a:pt x="27243" y="41192"/>
                    </a:lnTo>
                    <a:lnTo>
                      <a:pt x="18442" y="65498"/>
                    </a:lnTo>
                    <a:lnTo>
                      <a:pt x="15798" y="91926"/>
                    </a:lnTo>
                    <a:lnTo>
                      <a:pt x="18845" y="116341"/>
                    </a:lnTo>
                    <a:lnTo>
                      <a:pt x="27801" y="136482"/>
                    </a:lnTo>
                    <a:lnTo>
                      <a:pt x="33737" y="145400"/>
                    </a:lnTo>
                    <a:lnTo>
                      <a:pt x="50466" y="158687"/>
                    </a:lnTo>
                    <a:lnTo>
                      <a:pt x="60248" y="164004"/>
                    </a:lnTo>
                    <a:lnTo>
                      <a:pt x="81252" y="166534"/>
                    </a:lnTo>
                    <a:lnTo>
                      <a:pt x="103256" y="165969"/>
                    </a:lnTo>
                    <a:lnTo>
                      <a:pt x="125704" y="169941"/>
                    </a:lnTo>
                    <a:lnTo>
                      <a:pt x="184038" y="205965"/>
                    </a:lnTo>
                    <a:lnTo>
                      <a:pt x="199191" y="224034"/>
                    </a:lnTo>
                    <a:lnTo>
                      <a:pt x="219241" y="266601"/>
                    </a:lnTo>
                    <a:lnTo>
                      <a:pt x="220749" y="292368"/>
                    </a:lnTo>
                    <a:lnTo>
                      <a:pt x="215929" y="318177"/>
                    </a:lnTo>
                    <a:lnTo>
                      <a:pt x="205341" y="338093"/>
                    </a:lnTo>
                    <a:lnTo>
                      <a:pt x="179083" y="363551"/>
                    </a:lnTo>
                    <a:lnTo>
                      <a:pt x="154759" y="372618"/>
                    </a:lnTo>
                    <a:lnTo>
                      <a:pt x="128324" y="375381"/>
                    </a:lnTo>
                    <a:lnTo>
                      <a:pt x="68794" y="363576"/>
                    </a:lnTo>
                    <a:lnTo>
                      <a:pt x="23855" y="336497"/>
                    </a:lnTo>
                    <a:lnTo>
                      <a:pt x="0" y="322862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9" name="Freeform 408"/>
              <p:cNvSpPr/>
              <p:nvPr/>
            </p:nvSpPr>
            <p:spPr>
              <a:xfrm>
                <a:off x="8940128" y="5149807"/>
                <a:ext cx="199753" cy="296448"/>
              </a:xfrm>
              <a:custGeom>
                <a:avLst/>
                <a:gdLst/>
                <a:ahLst/>
                <a:cxnLst/>
                <a:rect l="0" t="0" r="0" b="0"/>
                <a:pathLst>
                  <a:path w="199753" h="296448">
                    <a:moveTo>
                      <a:pt x="199752" y="0"/>
                    </a:moveTo>
                    <a:lnTo>
                      <a:pt x="168012" y="41556"/>
                    </a:lnTo>
                    <a:lnTo>
                      <a:pt x="107753" y="87392"/>
                    </a:lnTo>
                    <a:lnTo>
                      <a:pt x="40057" y="126966"/>
                    </a:lnTo>
                    <a:lnTo>
                      <a:pt x="5901" y="139954"/>
                    </a:lnTo>
                    <a:lnTo>
                      <a:pt x="840" y="146511"/>
                    </a:lnTo>
                    <a:lnTo>
                      <a:pt x="0" y="154683"/>
                    </a:lnTo>
                    <a:lnTo>
                      <a:pt x="1974" y="163932"/>
                    </a:lnTo>
                    <a:lnTo>
                      <a:pt x="14302" y="180964"/>
                    </a:lnTo>
                    <a:lnTo>
                      <a:pt x="80172" y="235551"/>
                    </a:lnTo>
                    <a:lnTo>
                      <a:pt x="141608" y="286307"/>
                    </a:lnTo>
                    <a:lnTo>
                      <a:pt x="165547" y="296447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0" name="Freeform 409"/>
              <p:cNvSpPr/>
              <p:nvPr/>
            </p:nvSpPr>
            <p:spPr>
              <a:xfrm>
                <a:off x="8957451" y="5198023"/>
                <a:ext cx="887717" cy="259634"/>
              </a:xfrm>
              <a:custGeom>
                <a:avLst/>
                <a:gdLst/>
                <a:ahLst/>
                <a:cxnLst/>
                <a:rect l="0" t="0" r="0" b="0"/>
                <a:pathLst>
                  <a:path w="887717" h="259634">
                    <a:moveTo>
                      <a:pt x="0" y="122811"/>
                    </a:moveTo>
                    <a:lnTo>
                      <a:pt x="12106" y="110705"/>
                    </a:lnTo>
                    <a:lnTo>
                      <a:pt x="31563" y="104762"/>
                    </a:lnTo>
                    <a:lnTo>
                      <a:pt x="85344" y="100946"/>
                    </a:lnTo>
                    <a:lnTo>
                      <a:pt x="152601" y="100192"/>
                    </a:lnTo>
                    <a:lnTo>
                      <a:pt x="219376" y="100043"/>
                    </a:lnTo>
                    <a:lnTo>
                      <a:pt x="287136" y="100014"/>
                    </a:lnTo>
                    <a:lnTo>
                      <a:pt x="350584" y="107844"/>
                    </a:lnTo>
                    <a:lnTo>
                      <a:pt x="402998" y="110352"/>
                    </a:lnTo>
                    <a:lnTo>
                      <a:pt x="466751" y="111200"/>
                    </a:lnTo>
                    <a:lnTo>
                      <a:pt x="528141" y="111368"/>
                    </a:lnTo>
                    <a:lnTo>
                      <a:pt x="595254" y="102379"/>
                    </a:lnTo>
                    <a:lnTo>
                      <a:pt x="660222" y="100475"/>
                    </a:lnTo>
                    <a:lnTo>
                      <a:pt x="717116" y="107936"/>
                    </a:lnTo>
                    <a:lnTo>
                      <a:pt x="775837" y="110723"/>
                    </a:lnTo>
                    <a:lnTo>
                      <a:pt x="842301" y="117887"/>
                    </a:lnTo>
                    <a:lnTo>
                      <a:pt x="865902" y="115133"/>
                    </a:lnTo>
                    <a:lnTo>
                      <a:pt x="869915" y="111358"/>
                    </a:lnTo>
                    <a:lnTo>
                      <a:pt x="868789" y="106307"/>
                    </a:lnTo>
                    <a:lnTo>
                      <a:pt x="816774" y="40055"/>
                    </a:lnTo>
                    <a:lnTo>
                      <a:pt x="779077" y="1304"/>
                    </a:lnTo>
                    <a:lnTo>
                      <a:pt x="776559" y="0"/>
                    </a:lnTo>
                    <a:lnTo>
                      <a:pt x="780518" y="8685"/>
                    </a:lnTo>
                    <a:lnTo>
                      <a:pt x="843439" y="58417"/>
                    </a:lnTo>
                    <a:lnTo>
                      <a:pt x="885002" y="96235"/>
                    </a:lnTo>
                    <a:lnTo>
                      <a:pt x="887716" y="103827"/>
                    </a:lnTo>
                    <a:lnTo>
                      <a:pt x="886992" y="111421"/>
                    </a:lnTo>
                    <a:lnTo>
                      <a:pt x="867496" y="157252"/>
                    </a:lnTo>
                    <a:lnTo>
                      <a:pt x="808613" y="206111"/>
                    </a:lnTo>
                    <a:lnTo>
                      <a:pt x="741119" y="259633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1" name="Freeform 410"/>
              <p:cNvSpPr/>
              <p:nvPr/>
            </p:nvSpPr>
            <p:spPr>
              <a:xfrm>
                <a:off x="9162684" y="5503264"/>
                <a:ext cx="182429" cy="383833"/>
              </a:xfrm>
              <a:custGeom>
                <a:avLst/>
                <a:gdLst/>
                <a:ahLst/>
                <a:cxnLst/>
                <a:rect l="0" t="0" r="0" b="0"/>
                <a:pathLst>
                  <a:path w="182429" h="383833">
                    <a:moveTo>
                      <a:pt x="0" y="79812"/>
                    </a:moveTo>
                    <a:lnTo>
                      <a:pt x="7835" y="109654"/>
                    </a:lnTo>
                    <a:lnTo>
                      <a:pt x="10697" y="173918"/>
                    </a:lnTo>
                    <a:lnTo>
                      <a:pt x="11262" y="241558"/>
                    </a:lnTo>
                    <a:lnTo>
                      <a:pt x="19210" y="303716"/>
                    </a:lnTo>
                    <a:lnTo>
                      <a:pt x="22094" y="364793"/>
                    </a:lnTo>
                    <a:lnTo>
                      <a:pt x="22488" y="383832"/>
                    </a:lnTo>
                    <a:lnTo>
                      <a:pt x="22762" y="328443"/>
                    </a:lnTo>
                    <a:lnTo>
                      <a:pt x="14959" y="265090"/>
                    </a:lnTo>
                    <a:lnTo>
                      <a:pt x="12455" y="212692"/>
                    </a:lnTo>
                    <a:lnTo>
                      <a:pt x="11610" y="148946"/>
                    </a:lnTo>
                    <a:lnTo>
                      <a:pt x="17495" y="93609"/>
                    </a:lnTo>
                    <a:lnTo>
                      <a:pt x="33336" y="63771"/>
                    </a:lnTo>
                    <a:lnTo>
                      <a:pt x="50288" y="50301"/>
                    </a:lnTo>
                    <a:lnTo>
                      <a:pt x="114429" y="14191"/>
                    </a:lnTo>
                    <a:lnTo>
                      <a:pt x="148344" y="4204"/>
                    </a:lnTo>
                    <a:lnTo>
                      <a:pt x="182428" y="0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2" name="Freeform 411"/>
              <p:cNvSpPr/>
              <p:nvPr/>
            </p:nvSpPr>
            <p:spPr>
              <a:xfrm>
                <a:off x="9208291" y="5674290"/>
                <a:ext cx="68412" cy="34207"/>
              </a:xfrm>
              <a:custGeom>
                <a:avLst/>
                <a:gdLst/>
                <a:ahLst/>
                <a:cxnLst/>
                <a:rect l="0" t="0" r="0" b="0"/>
                <a:pathLst>
                  <a:path w="68412" h="34207">
                    <a:moveTo>
                      <a:pt x="68411" y="0"/>
                    </a:moveTo>
                    <a:lnTo>
                      <a:pt x="0" y="34206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3" name="Freeform 412"/>
              <p:cNvSpPr/>
              <p:nvPr/>
            </p:nvSpPr>
            <p:spPr>
              <a:xfrm>
                <a:off x="9413524" y="5526067"/>
                <a:ext cx="22805" cy="342056"/>
              </a:xfrm>
              <a:custGeom>
                <a:avLst/>
                <a:gdLst/>
                <a:ahLst/>
                <a:cxnLst/>
                <a:rect l="0" t="0" r="0" b="0"/>
                <a:pathLst>
                  <a:path w="22805" h="342056">
                    <a:moveTo>
                      <a:pt x="22804" y="0"/>
                    </a:moveTo>
                    <a:lnTo>
                      <a:pt x="13779" y="52989"/>
                    </a:lnTo>
                    <a:lnTo>
                      <a:pt x="11872" y="117024"/>
                    </a:lnTo>
                    <a:lnTo>
                      <a:pt x="11495" y="179738"/>
                    </a:lnTo>
                    <a:lnTo>
                      <a:pt x="11430" y="233292"/>
                    </a:lnTo>
                    <a:lnTo>
                      <a:pt x="8029" y="301380"/>
                    </a:lnTo>
                    <a:lnTo>
                      <a:pt x="0" y="342055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4" name="Freeform 413"/>
              <p:cNvSpPr/>
              <p:nvPr/>
            </p:nvSpPr>
            <p:spPr>
              <a:xfrm>
                <a:off x="9561748" y="5526067"/>
                <a:ext cx="11403" cy="330653"/>
              </a:xfrm>
              <a:custGeom>
                <a:avLst/>
                <a:gdLst/>
                <a:ahLst/>
                <a:cxnLst/>
                <a:rect l="0" t="0" r="0" b="0"/>
                <a:pathLst>
                  <a:path w="11403" h="330653">
                    <a:moveTo>
                      <a:pt x="0" y="0"/>
                    </a:moveTo>
                    <a:lnTo>
                      <a:pt x="3379" y="52989"/>
                    </a:lnTo>
                    <a:lnTo>
                      <a:pt x="9025" y="104803"/>
                    </a:lnTo>
                    <a:lnTo>
                      <a:pt x="10933" y="173008"/>
                    </a:lnTo>
                    <a:lnTo>
                      <a:pt x="11310" y="235278"/>
                    </a:lnTo>
                    <a:lnTo>
                      <a:pt x="11383" y="292997"/>
                    </a:lnTo>
                    <a:lnTo>
                      <a:pt x="11402" y="330652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5" name="Freeform 414"/>
              <p:cNvSpPr/>
              <p:nvPr/>
            </p:nvSpPr>
            <p:spPr>
              <a:xfrm>
                <a:off x="9459131" y="5674290"/>
                <a:ext cx="79814" cy="34207"/>
              </a:xfrm>
              <a:custGeom>
                <a:avLst/>
                <a:gdLst/>
                <a:ahLst/>
                <a:cxnLst/>
                <a:rect l="0" t="0" r="0" b="0"/>
                <a:pathLst>
                  <a:path w="79814" h="34207">
                    <a:moveTo>
                      <a:pt x="79813" y="0"/>
                    </a:moveTo>
                    <a:lnTo>
                      <a:pt x="14924" y="19448"/>
                    </a:lnTo>
                    <a:lnTo>
                      <a:pt x="0" y="34206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9" name="Group 418"/>
            <p:cNvGrpSpPr/>
            <p:nvPr/>
          </p:nvGrpSpPr>
          <p:grpSpPr>
            <a:xfrm>
              <a:off x="8421565" y="5434853"/>
              <a:ext cx="444672" cy="473103"/>
              <a:chOff x="8421565" y="5434853"/>
              <a:chExt cx="444672" cy="473103"/>
            </a:xfrm>
          </p:grpSpPr>
          <p:sp>
            <p:nvSpPr>
              <p:cNvPr id="417" name="Freeform 416"/>
              <p:cNvSpPr/>
              <p:nvPr/>
            </p:nvSpPr>
            <p:spPr>
              <a:xfrm>
                <a:off x="8615711" y="5434853"/>
                <a:ext cx="22491" cy="410466"/>
              </a:xfrm>
              <a:custGeom>
                <a:avLst/>
                <a:gdLst/>
                <a:ahLst/>
                <a:cxnLst/>
                <a:rect l="0" t="0" r="0" b="0"/>
                <a:pathLst>
                  <a:path w="22491" h="410466">
                    <a:moveTo>
                      <a:pt x="22490" y="0"/>
                    </a:moveTo>
                    <a:lnTo>
                      <a:pt x="13465" y="40586"/>
                    </a:lnTo>
                    <a:lnTo>
                      <a:pt x="11556" y="96276"/>
                    </a:lnTo>
                    <a:lnTo>
                      <a:pt x="9913" y="154806"/>
                    </a:lnTo>
                    <a:lnTo>
                      <a:pt x="1283" y="222053"/>
                    </a:lnTo>
                    <a:lnTo>
                      <a:pt x="0" y="281565"/>
                    </a:lnTo>
                    <a:lnTo>
                      <a:pt x="3125" y="338739"/>
                    </a:lnTo>
                    <a:lnTo>
                      <a:pt x="8729" y="375278"/>
                    </a:lnTo>
                    <a:lnTo>
                      <a:pt x="11088" y="410465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8" name="Freeform 417"/>
              <p:cNvSpPr/>
              <p:nvPr/>
            </p:nvSpPr>
            <p:spPr>
              <a:xfrm>
                <a:off x="8421565" y="5879524"/>
                <a:ext cx="444672" cy="28432"/>
              </a:xfrm>
              <a:custGeom>
                <a:avLst/>
                <a:gdLst/>
                <a:ahLst/>
                <a:cxnLst/>
                <a:rect l="0" t="0" r="0" b="0"/>
                <a:pathLst>
                  <a:path w="444672" h="28432">
                    <a:moveTo>
                      <a:pt x="444671" y="0"/>
                    </a:moveTo>
                    <a:lnTo>
                      <a:pt x="398437" y="3378"/>
                    </a:lnTo>
                    <a:lnTo>
                      <a:pt x="332870" y="10345"/>
                    </a:lnTo>
                    <a:lnTo>
                      <a:pt x="273331" y="11193"/>
                    </a:lnTo>
                    <a:lnTo>
                      <a:pt x="205427" y="19210"/>
                    </a:lnTo>
                    <a:lnTo>
                      <a:pt x="147511" y="22094"/>
                    </a:lnTo>
                    <a:lnTo>
                      <a:pt x="87272" y="22663"/>
                    </a:lnTo>
                    <a:lnTo>
                      <a:pt x="27165" y="28431"/>
                    </a:lnTo>
                    <a:lnTo>
                      <a:pt x="0" y="22803"/>
                    </a:lnTo>
                  </a:path>
                </a:pathLst>
              </a:custGeom>
              <a:ln w="4114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15211" y="787268"/>
            <a:ext cx="5017037" cy="4071210"/>
            <a:chOff x="115211" y="787268"/>
            <a:chExt cx="5017037" cy="4071210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3647694" y="825500"/>
              <a:ext cx="0" cy="379412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 flipH="1">
              <a:off x="1047241" y="1945385"/>
              <a:ext cx="4070859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 flipH="1">
              <a:off x="152400" y="3805935"/>
              <a:ext cx="441045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910336" y="1028700"/>
              <a:ext cx="3598164" cy="378040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/>
            <p:cNvGrpSpPr/>
            <p:nvPr/>
          </p:nvGrpSpPr>
          <p:grpSpPr>
            <a:xfrm>
              <a:off x="3570087" y="1881750"/>
              <a:ext cx="351384" cy="463737"/>
              <a:chOff x="3570087" y="1881750"/>
              <a:chExt cx="351384" cy="463737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3570087" y="1881750"/>
                <a:ext cx="144832" cy="161510"/>
              </a:xfrm>
              <a:custGeom>
                <a:avLst/>
                <a:gdLst/>
                <a:ahLst/>
                <a:cxnLst/>
                <a:rect l="0" t="0" r="0" b="0"/>
                <a:pathLst>
                  <a:path w="144832" h="161510">
                    <a:moveTo>
                      <a:pt x="88171" y="74181"/>
                    </a:moveTo>
                    <a:lnTo>
                      <a:pt x="76992" y="63003"/>
                    </a:lnTo>
                    <a:lnTo>
                      <a:pt x="70190" y="60880"/>
                    </a:lnTo>
                    <a:lnTo>
                      <a:pt x="53273" y="61641"/>
                    </a:lnTo>
                    <a:lnTo>
                      <a:pt x="46188" y="65821"/>
                    </a:lnTo>
                    <a:lnTo>
                      <a:pt x="35197" y="79824"/>
                    </a:lnTo>
                    <a:lnTo>
                      <a:pt x="32651" y="97746"/>
                    </a:lnTo>
                    <a:lnTo>
                      <a:pt x="33610" y="107439"/>
                    </a:lnTo>
                    <a:lnTo>
                      <a:pt x="37759" y="115070"/>
                    </a:lnTo>
                    <a:lnTo>
                      <a:pt x="51727" y="126669"/>
                    </a:lnTo>
                    <a:lnTo>
                      <a:pt x="79322" y="139776"/>
                    </a:lnTo>
                    <a:lnTo>
                      <a:pt x="99446" y="141159"/>
                    </a:lnTo>
                    <a:lnTo>
                      <a:pt x="109725" y="139890"/>
                    </a:lnTo>
                    <a:lnTo>
                      <a:pt x="117748" y="135535"/>
                    </a:lnTo>
                    <a:lnTo>
                      <a:pt x="129782" y="121337"/>
                    </a:lnTo>
                    <a:lnTo>
                      <a:pt x="143134" y="93612"/>
                    </a:lnTo>
                    <a:lnTo>
                      <a:pt x="144574" y="70339"/>
                    </a:lnTo>
                    <a:lnTo>
                      <a:pt x="140145" y="46737"/>
                    </a:lnTo>
                    <a:lnTo>
                      <a:pt x="124497" y="20296"/>
                    </a:lnTo>
                    <a:lnTo>
                      <a:pt x="111725" y="4999"/>
                    </a:lnTo>
                    <a:lnTo>
                      <a:pt x="103874" y="1153"/>
                    </a:lnTo>
                    <a:lnTo>
                      <a:pt x="85791" y="0"/>
                    </a:lnTo>
                    <a:lnTo>
                      <a:pt x="55880" y="11517"/>
                    </a:lnTo>
                    <a:lnTo>
                      <a:pt x="30380" y="29748"/>
                    </a:lnTo>
                    <a:lnTo>
                      <a:pt x="13596" y="55556"/>
                    </a:lnTo>
                    <a:lnTo>
                      <a:pt x="1214" y="85430"/>
                    </a:lnTo>
                    <a:lnTo>
                      <a:pt x="0" y="106087"/>
                    </a:lnTo>
                    <a:lnTo>
                      <a:pt x="4530" y="125796"/>
                    </a:lnTo>
                    <a:lnTo>
                      <a:pt x="14342" y="142355"/>
                    </a:lnTo>
                    <a:lnTo>
                      <a:pt x="29622" y="154393"/>
                    </a:lnTo>
                    <a:lnTo>
                      <a:pt x="38610" y="159242"/>
                    </a:lnTo>
                    <a:lnTo>
                      <a:pt x="61074" y="161509"/>
                    </a:lnTo>
                    <a:lnTo>
                      <a:pt x="84317" y="157447"/>
                    </a:lnTo>
                    <a:lnTo>
                      <a:pt x="110555" y="142006"/>
                    </a:lnTo>
                    <a:lnTo>
                      <a:pt x="125806" y="129282"/>
                    </a:lnTo>
                    <a:lnTo>
                      <a:pt x="134143" y="109589"/>
                    </a:lnTo>
                    <a:lnTo>
                      <a:pt x="144831" y="54797"/>
                    </a:lnTo>
                    <a:lnTo>
                      <a:pt x="138309" y="37880"/>
                    </a:lnTo>
                    <a:lnTo>
                      <a:pt x="121484" y="15202"/>
                    </a:lnTo>
                    <a:lnTo>
                      <a:pt x="102197" y="7024"/>
                    </a:lnTo>
                    <a:lnTo>
                      <a:pt x="90503" y="4843"/>
                    </a:lnTo>
                    <a:lnTo>
                      <a:pt x="80366" y="5729"/>
                    </a:lnTo>
                    <a:lnTo>
                      <a:pt x="62865" y="12952"/>
                    </a:lnTo>
                    <a:lnTo>
                      <a:pt x="39858" y="30173"/>
                    </a:lnTo>
                    <a:lnTo>
                      <a:pt x="23813" y="55682"/>
                    </a:lnTo>
                    <a:lnTo>
                      <a:pt x="21742" y="75318"/>
                    </a:lnTo>
                    <a:lnTo>
                      <a:pt x="29945" y="116520"/>
                    </a:lnTo>
                    <a:lnTo>
                      <a:pt x="36486" y="123464"/>
                    </a:lnTo>
                    <a:lnTo>
                      <a:pt x="56231" y="131180"/>
                    </a:lnTo>
                    <a:lnTo>
                      <a:pt x="77485" y="128370"/>
                    </a:lnTo>
                    <a:lnTo>
                      <a:pt x="88066" y="124345"/>
                    </a:lnTo>
                    <a:lnTo>
                      <a:pt x="102942" y="110514"/>
                    </a:lnTo>
                    <a:lnTo>
                      <a:pt x="108547" y="101913"/>
                    </a:lnTo>
                    <a:lnTo>
                      <a:pt x="111655" y="82997"/>
                    </a:lnTo>
                    <a:lnTo>
                      <a:pt x="110846" y="73039"/>
                    </a:lnTo>
                    <a:lnTo>
                      <a:pt x="103708" y="55736"/>
                    </a:lnTo>
                    <a:lnTo>
                      <a:pt x="98529" y="47846"/>
                    </a:lnTo>
                    <a:lnTo>
                      <a:pt x="91567" y="43757"/>
                    </a:lnTo>
                    <a:lnTo>
                      <a:pt x="74472" y="42332"/>
                    </a:lnTo>
                    <a:lnTo>
                      <a:pt x="58296" y="48718"/>
                    </a:lnTo>
                    <a:lnTo>
                      <a:pt x="50707" y="53696"/>
                    </a:lnTo>
                    <a:lnTo>
                      <a:pt x="45647" y="61694"/>
                    </a:lnTo>
                    <a:lnTo>
                      <a:pt x="40025" y="83059"/>
                    </a:lnTo>
                    <a:lnTo>
                      <a:pt x="40866" y="92968"/>
                    </a:lnTo>
                    <a:lnTo>
                      <a:pt x="48039" y="110217"/>
                    </a:lnTo>
                    <a:lnTo>
                      <a:pt x="55567" y="114583"/>
                    </a:lnTo>
                    <a:lnTo>
                      <a:pt x="76410" y="116314"/>
                    </a:lnTo>
                    <a:lnTo>
                      <a:pt x="95032" y="110064"/>
                    </a:lnTo>
                    <a:lnTo>
                      <a:pt x="103273" y="105122"/>
                    </a:lnTo>
                    <a:lnTo>
                      <a:pt x="107598" y="97148"/>
                    </a:lnTo>
                    <a:lnTo>
                      <a:pt x="109283" y="75810"/>
                    </a:lnTo>
                    <a:lnTo>
                      <a:pt x="98066" y="43078"/>
                    </a:lnTo>
                    <a:lnTo>
                      <a:pt x="92428" y="37068"/>
                    </a:lnTo>
                    <a:lnTo>
                      <a:pt x="86330" y="34231"/>
                    </a:lnTo>
                    <a:lnTo>
                      <a:pt x="67114" y="3206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768005" y="2103330"/>
                <a:ext cx="16596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16596" h="221100">
                    <a:moveTo>
                      <a:pt x="6066" y="0"/>
                    </a:moveTo>
                    <a:lnTo>
                      <a:pt x="0" y="32452"/>
                    </a:lnTo>
                    <a:lnTo>
                      <a:pt x="5036" y="89931"/>
                    </a:lnTo>
                    <a:lnTo>
                      <a:pt x="14264" y="149883"/>
                    </a:lnTo>
                    <a:lnTo>
                      <a:pt x="15904" y="187129"/>
                    </a:lnTo>
                    <a:lnTo>
                      <a:pt x="16595" y="2210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3883819" y="2071745"/>
                <a:ext cx="37652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37652" h="273742">
                    <a:moveTo>
                      <a:pt x="6066" y="0"/>
                    </a:moveTo>
                    <a:lnTo>
                      <a:pt x="0" y="32452"/>
                    </a:lnTo>
                    <a:lnTo>
                      <a:pt x="5035" y="89931"/>
                    </a:lnTo>
                    <a:lnTo>
                      <a:pt x="13098" y="144323"/>
                    </a:lnTo>
                    <a:lnTo>
                      <a:pt x="19023" y="197007"/>
                    </a:lnTo>
                    <a:lnTo>
                      <a:pt x="34745" y="256707"/>
                    </a:lnTo>
                    <a:lnTo>
                      <a:pt x="37651" y="2737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805657" y="2219144"/>
                <a:ext cx="94757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42115">
                    <a:moveTo>
                      <a:pt x="94756" y="0"/>
                    </a:moveTo>
                    <a:lnTo>
                      <a:pt x="40881" y="25194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1457802" y="1878319"/>
              <a:ext cx="210571" cy="540867"/>
              <a:chOff x="1457802" y="1878319"/>
              <a:chExt cx="210571" cy="540867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1471556" y="1878319"/>
                <a:ext cx="147925" cy="136387"/>
              </a:xfrm>
              <a:custGeom>
                <a:avLst/>
                <a:gdLst/>
                <a:ahLst/>
                <a:cxnLst/>
                <a:rect l="0" t="0" r="0" b="0"/>
                <a:pathLst>
                  <a:path w="147925" h="136387">
                    <a:moveTo>
                      <a:pt x="91531" y="24970"/>
                    </a:moveTo>
                    <a:lnTo>
                      <a:pt x="73550" y="9329"/>
                    </a:lnTo>
                    <a:lnTo>
                      <a:pt x="56633" y="1250"/>
                    </a:lnTo>
                    <a:lnTo>
                      <a:pt x="37416" y="0"/>
                    </a:lnTo>
                    <a:lnTo>
                      <a:pt x="27378" y="1304"/>
                    </a:lnTo>
                    <a:lnTo>
                      <a:pt x="19516" y="5683"/>
                    </a:lnTo>
                    <a:lnTo>
                      <a:pt x="7662" y="19907"/>
                    </a:lnTo>
                    <a:lnTo>
                      <a:pt x="0" y="53235"/>
                    </a:lnTo>
                    <a:lnTo>
                      <a:pt x="4447" y="73017"/>
                    </a:lnTo>
                    <a:lnTo>
                      <a:pt x="26366" y="104781"/>
                    </a:lnTo>
                    <a:lnTo>
                      <a:pt x="51945" y="120887"/>
                    </a:lnTo>
                    <a:lnTo>
                      <a:pt x="71598" y="122972"/>
                    </a:lnTo>
                    <a:lnTo>
                      <a:pt x="92030" y="118829"/>
                    </a:lnTo>
                    <a:lnTo>
                      <a:pt x="112810" y="109189"/>
                    </a:lnTo>
                    <a:lnTo>
                      <a:pt x="127504" y="93986"/>
                    </a:lnTo>
                    <a:lnTo>
                      <a:pt x="146470" y="55630"/>
                    </a:lnTo>
                    <a:lnTo>
                      <a:pt x="147924" y="35087"/>
                    </a:lnTo>
                    <a:lnTo>
                      <a:pt x="146673" y="24696"/>
                    </a:lnTo>
                    <a:lnTo>
                      <a:pt x="142330" y="16598"/>
                    </a:lnTo>
                    <a:lnTo>
                      <a:pt x="128146" y="4481"/>
                    </a:lnTo>
                    <a:lnTo>
                      <a:pt x="107024" y="1436"/>
                    </a:lnTo>
                    <a:lnTo>
                      <a:pt x="83209" y="5152"/>
                    </a:lnTo>
                    <a:lnTo>
                      <a:pt x="51240" y="20398"/>
                    </a:lnTo>
                    <a:lnTo>
                      <a:pt x="34239" y="33076"/>
                    </a:lnTo>
                    <a:lnTo>
                      <a:pt x="25124" y="52749"/>
                    </a:lnTo>
                    <a:lnTo>
                      <a:pt x="22693" y="64546"/>
                    </a:lnTo>
                    <a:lnTo>
                      <a:pt x="26231" y="87013"/>
                    </a:lnTo>
                    <a:lnTo>
                      <a:pt x="41377" y="116273"/>
                    </a:lnTo>
                    <a:lnTo>
                      <a:pt x="47566" y="124443"/>
                    </a:lnTo>
                    <a:lnTo>
                      <a:pt x="66922" y="133521"/>
                    </a:lnTo>
                    <a:lnTo>
                      <a:pt x="89952" y="136386"/>
                    </a:lnTo>
                    <a:lnTo>
                      <a:pt x="111886" y="133759"/>
                    </a:lnTo>
                    <a:lnTo>
                      <a:pt x="120309" y="129082"/>
                    </a:lnTo>
                    <a:lnTo>
                      <a:pt x="132787" y="114526"/>
                    </a:lnTo>
                    <a:lnTo>
                      <a:pt x="139112" y="93238"/>
                    </a:lnTo>
                    <a:lnTo>
                      <a:pt x="140799" y="81011"/>
                    </a:lnTo>
                    <a:lnTo>
                      <a:pt x="131995" y="41444"/>
                    </a:lnTo>
                    <a:lnTo>
                      <a:pt x="117704" y="23323"/>
                    </a:lnTo>
                    <a:lnTo>
                      <a:pt x="108979" y="16853"/>
                    </a:lnTo>
                    <a:lnTo>
                      <a:pt x="86807" y="12783"/>
                    </a:lnTo>
                    <a:lnTo>
                      <a:pt x="63695" y="16044"/>
                    </a:lnTo>
                    <a:lnTo>
                      <a:pt x="45624" y="25292"/>
                    </a:lnTo>
                    <a:lnTo>
                      <a:pt x="39869" y="33374"/>
                    </a:lnTo>
                    <a:lnTo>
                      <a:pt x="33475" y="54831"/>
                    </a:lnTo>
                    <a:lnTo>
                      <a:pt x="34110" y="64764"/>
                    </a:lnTo>
                    <a:lnTo>
                      <a:pt x="41054" y="82041"/>
                    </a:lnTo>
                    <a:lnTo>
                      <a:pt x="47351" y="86414"/>
                    </a:lnTo>
                    <a:lnTo>
                      <a:pt x="63706" y="88153"/>
                    </a:lnTo>
                    <a:lnTo>
                      <a:pt x="79554" y="81907"/>
                    </a:lnTo>
                    <a:lnTo>
                      <a:pt x="87056" y="76966"/>
                    </a:lnTo>
                    <a:lnTo>
                      <a:pt x="92057" y="68993"/>
                    </a:lnTo>
                    <a:lnTo>
                      <a:pt x="97614" y="47655"/>
                    </a:lnTo>
                    <a:lnTo>
                      <a:pt x="95586" y="38923"/>
                    </a:lnTo>
                    <a:lnTo>
                      <a:pt x="90725" y="31933"/>
                    </a:lnTo>
                    <a:lnTo>
                      <a:pt x="83974" y="26102"/>
                    </a:lnTo>
                    <a:lnTo>
                      <a:pt x="77134" y="24555"/>
                    </a:lnTo>
                    <a:lnTo>
                      <a:pt x="70235" y="25863"/>
                    </a:lnTo>
                    <a:lnTo>
                      <a:pt x="63295" y="29075"/>
                    </a:lnTo>
                    <a:lnTo>
                      <a:pt x="52465" y="42002"/>
                    </a:lnTo>
                    <a:lnTo>
                      <a:pt x="47940" y="50363"/>
                    </a:lnTo>
                    <a:lnTo>
                      <a:pt x="47262" y="58276"/>
                    </a:lnTo>
                    <a:lnTo>
                      <a:pt x="52749" y="73308"/>
                    </a:lnTo>
                    <a:lnTo>
                      <a:pt x="57487" y="75912"/>
                    </a:lnTo>
                    <a:lnTo>
                      <a:pt x="62986" y="75309"/>
                    </a:lnTo>
                    <a:lnTo>
                      <a:pt x="68991" y="72567"/>
                    </a:lnTo>
                    <a:lnTo>
                      <a:pt x="71825" y="66060"/>
                    </a:lnTo>
                    <a:lnTo>
                      <a:pt x="71854" y="46352"/>
                    </a:lnTo>
                    <a:lnTo>
                      <a:pt x="66715" y="40394"/>
                    </a:lnTo>
                    <a:lnTo>
                      <a:pt x="58609" y="37592"/>
                    </a:lnTo>
                    <a:lnTo>
                      <a:pt x="40634" y="37599"/>
                    </a:lnTo>
                    <a:lnTo>
                      <a:pt x="17831" y="460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457802" y="2111426"/>
                <a:ext cx="210571" cy="307760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307760">
                    <a:moveTo>
                      <a:pt x="0" y="244588"/>
                    </a:moveTo>
                    <a:lnTo>
                      <a:pt x="8333" y="207110"/>
                    </a:lnTo>
                    <a:lnTo>
                      <a:pt x="18645" y="150442"/>
                    </a:lnTo>
                    <a:lnTo>
                      <a:pt x="29650" y="91680"/>
                    </a:lnTo>
                    <a:lnTo>
                      <a:pt x="42783" y="34679"/>
                    </a:lnTo>
                    <a:lnTo>
                      <a:pt x="46069" y="23930"/>
                    </a:lnTo>
                    <a:lnTo>
                      <a:pt x="50600" y="20274"/>
                    </a:lnTo>
                    <a:lnTo>
                      <a:pt x="55960" y="21346"/>
                    </a:lnTo>
                    <a:lnTo>
                      <a:pt x="61873" y="25570"/>
                    </a:lnTo>
                    <a:lnTo>
                      <a:pt x="71563" y="39622"/>
                    </a:lnTo>
                    <a:lnTo>
                      <a:pt x="92904" y="77239"/>
                    </a:lnTo>
                    <a:lnTo>
                      <a:pt x="101710" y="82719"/>
                    </a:lnTo>
                    <a:lnTo>
                      <a:pt x="123973" y="85689"/>
                    </a:lnTo>
                    <a:lnTo>
                      <a:pt x="134121" y="81333"/>
                    </a:lnTo>
                    <a:lnTo>
                      <a:pt x="151636" y="64016"/>
                    </a:lnTo>
                    <a:lnTo>
                      <a:pt x="187222" y="2293"/>
                    </a:lnTo>
                    <a:lnTo>
                      <a:pt x="191495" y="0"/>
                    </a:lnTo>
                    <a:lnTo>
                      <a:pt x="194344" y="3151"/>
                    </a:lnTo>
                    <a:lnTo>
                      <a:pt x="198353" y="29941"/>
                    </a:lnTo>
                    <a:lnTo>
                      <a:pt x="199708" y="80916"/>
                    </a:lnTo>
                    <a:lnTo>
                      <a:pt x="201145" y="143281"/>
                    </a:lnTo>
                    <a:lnTo>
                      <a:pt x="208361" y="204993"/>
                    </a:lnTo>
                    <a:lnTo>
                      <a:pt x="210133" y="267572"/>
                    </a:lnTo>
                    <a:lnTo>
                      <a:pt x="210570" y="30775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193830" y="4410719"/>
              <a:ext cx="263973" cy="447759"/>
              <a:chOff x="1193830" y="4410719"/>
              <a:chExt cx="263973" cy="447759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1193830" y="4410719"/>
                <a:ext cx="91509" cy="114427"/>
              </a:xfrm>
              <a:custGeom>
                <a:avLst/>
                <a:gdLst/>
                <a:ahLst/>
                <a:cxnLst/>
                <a:rect l="0" t="0" r="0" b="0"/>
                <a:pathLst>
                  <a:path w="91509" h="114427">
                    <a:moveTo>
                      <a:pt x="63930" y="29937"/>
                    </a:moveTo>
                    <a:lnTo>
                      <a:pt x="47163" y="24348"/>
                    </a:lnTo>
                    <a:lnTo>
                      <a:pt x="39884" y="25042"/>
                    </a:lnTo>
                    <a:lnTo>
                      <a:pt x="25557" y="32051"/>
                    </a:lnTo>
                    <a:lnTo>
                      <a:pt x="4337" y="54740"/>
                    </a:lnTo>
                    <a:lnTo>
                      <a:pt x="805" y="64020"/>
                    </a:lnTo>
                    <a:lnTo>
                      <a:pt x="0" y="83689"/>
                    </a:lnTo>
                    <a:lnTo>
                      <a:pt x="6661" y="101011"/>
                    </a:lnTo>
                    <a:lnTo>
                      <a:pt x="11713" y="108905"/>
                    </a:lnTo>
                    <a:lnTo>
                      <a:pt x="18590" y="112998"/>
                    </a:lnTo>
                    <a:lnTo>
                      <a:pt x="35590" y="114426"/>
                    </a:lnTo>
                    <a:lnTo>
                      <a:pt x="51724" y="108042"/>
                    </a:lnTo>
                    <a:lnTo>
                      <a:pt x="66694" y="96236"/>
                    </a:lnTo>
                    <a:lnTo>
                      <a:pt x="81146" y="79291"/>
                    </a:lnTo>
                    <a:lnTo>
                      <a:pt x="89129" y="56941"/>
                    </a:lnTo>
                    <a:lnTo>
                      <a:pt x="91508" y="32581"/>
                    </a:lnTo>
                    <a:lnTo>
                      <a:pt x="88665" y="10055"/>
                    </a:lnTo>
                    <a:lnTo>
                      <a:pt x="83930" y="3814"/>
                    </a:lnTo>
                    <a:lnTo>
                      <a:pt x="77263" y="823"/>
                    </a:lnTo>
                    <a:lnTo>
                      <a:pt x="69309" y="0"/>
                    </a:lnTo>
                    <a:lnTo>
                      <a:pt x="51113" y="5323"/>
                    </a:lnTo>
                    <a:lnTo>
                      <a:pt x="41348" y="10018"/>
                    </a:lnTo>
                    <a:lnTo>
                      <a:pt x="27377" y="24594"/>
                    </a:lnTo>
                    <a:lnTo>
                      <a:pt x="18439" y="43940"/>
                    </a:lnTo>
                    <a:lnTo>
                      <a:pt x="14466" y="68136"/>
                    </a:lnTo>
                    <a:lnTo>
                      <a:pt x="16916" y="77630"/>
                    </a:lnTo>
                    <a:lnTo>
                      <a:pt x="22059" y="85129"/>
                    </a:lnTo>
                    <a:lnTo>
                      <a:pt x="28997" y="91298"/>
                    </a:lnTo>
                    <a:lnTo>
                      <a:pt x="37132" y="94241"/>
                    </a:lnTo>
                    <a:lnTo>
                      <a:pt x="55529" y="94392"/>
                    </a:lnTo>
                    <a:lnTo>
                      <a:pt x="72285" y="87440"/>
                    </a:lnTo>
                    <a:lnTo>
                      <a:pt x="80028" y="82310"/>
                    </a:lnTo>
                    <a:lnTo>
                      <a:pt x="85191" y="74211"/>
                    </a:lnTo>
                    <a:lnTo>
                      <a:pt x="90927" y="52734"/>
                    </a:lnTo>
                    <a:lnTo>
                      <a:pt x="90117" y="42795"/>
                    </a:lnTo>
                    <a:lnTo>
                      <a:pt x="82978" y="25514"/>
                    </a:lnTo>
                    <a:lnTo>
                      <a:pt x="76628" y="21139"/>
                    </a:lnTo>
                    <a:lnTo>
                      <a:pt x="42873" y="1940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1270618" y="4592446"/>
                <a:ext cx="187185" cy="266032"/>
              </a:xfrm>
              <a:custGeom>
                <a:avLst/>
                <a:gdLst/>
                <a:ahLst/>
                <a:cxnLst/>
                <a:rect l="0" t="0" r="0" b="0"/>
                <a:pathLst>
                  <a:path w="187185" h="266032">
                    <a:moveTo>
                      <a:pt x="102956" y="27195"/>
                    </a:moveTo>
                    <a:lnTo>
                      <a:pt x="91777" y="10427"/>
                    </a:lnTo>
                    <a:lnTo>
                      <a:pt x="83805" y="5488"/>
                    </a:lnTo>
                    <a:lnTo>
                      <a:pt x="62469" y="0"/>
                    </a:lnTo>
                    <a:lnTo>
                      <a:pt x="52568" y="876"/>
                    </a:lnTo>
                    <a:lnTo>
                      <a:pt x="35328" y="8089"/>
                    </a:lnTo>
                    <a:lnTo>
                      <a:pt x="22986" y="22213"/>
                    </a:lnTo>
                    <a:lnTo>
                      <a:pt x="5531" y="59876"/>
                    </a:lnTo>
                    <a:lnTo>
                      <a:pt x="0" y="101869"/>
                    </a:lnTo>
                    <a:lnTo>
                      <a:pt x="6536" y="151650"/>
                    </a:lnTo>
                    <a:lnTo>
                      <a:pt x="22480" y="205931"/>
                    </a:lnTo>
                    <a:lnTo>
                      <a:pt x="38427" y="237691"/>
                    </a:lnTo>
                    <a:lnTo>
                      <a:pt x="54389" y="252550"/>
                    </a:lnTo>
                    <a:lnTo>
                      <a:pt x="74352" y="261884"/>
                    </a:lnTo>
                    <a:lnTo>
                      <a:pt x="98822" y="266031"/>
                    </a:lnTo>
                    <a:lnTo>
                      <a:pt x="122175" y="261636"/>
                    </a:lnTo>
                    <a:lnTo>
                      <a:pt x="133316" y="257188"/>
                    </a:lnTo>
                    <a:lnTo>
                      <a:pt x="148815" y="242888"/>
                    </a:lnTo>
                    <a:lnTo>
                      <a:pt x="154585" y="234161"/>
                    </a:lnTo>
                    <a:lnTo>
                      <a:pt x="162707" y="199522"/>
                    </a:lnTo>
                    <a:lnTo>
                      <a:pt x="158368" y="179434"/>
                    </a:lnTo>
                    <a:lnTo>
                      <a:pt x="136518" y="147474"/>
                    </a:lnTo>
                    <a:lnTo>
                      <a:pt x="110950" y="131333"/>
                    </a:lnTo>
                    <a:lnTo>
                      <a:pt x="102436" y="130545"/>
                    </a:lnTo>
                    <a:lnTo>
                      <a:pt x="86737" y="135910"/>
                    </a:lnTo>
                    <a:lnTo>
                      <a:pt x="85125" y="137106"/>
                    </a:lnTo>
                    <a:lnTo>
                      <a:pt x="116682" y="127731"/>
                    </a:lnTo>
                    <a:lnTo>
                      <a:pt x="163428" y="102926"/>
                    </a:lnTo>
                    <a:lnTo>
                      <a:pt x="187184" y="9036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1825624" y="3733554"/>
              <a:ext cx="190189" cy="415847"/>
              <a:chOff x="1825624" y="3733554"/>
              <a:chExt cx="190189" cy="415847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1825624" y="3733554"/>
                <a:ext cx="90500" cy="111429"/>
              </a:xfrm>
              <a:custGeom>
                <a:avLst/>
                <a:gdLst/>
                <a:ahLst/>
                <a:cxnLst/>
                <a:rect l="0" t="0" r="0" b="0"/>
                <a:pathLst>
                  <a:path w="90500" h="111429">
                    <a:moveTo>
                      <a:pt x="32261" y="22750"/>
                    </a:moveTo>
                    <a:lnTo>
                      <a:pt x="15493" y="28340"/>
                    </a:lnTo>
                    <a:lnTo>
                      <a:pt x="10554" y="34665"/>
                    </a:lnTo>
                    <a:lnTo>
                      <a:pt x="5066" y="54172"/>
                    </a:lnTo>
                    <a:lnTo>
                      <a:pt x="7565" y="85873"/>
                    </a:lnTo>
                    <a:lnTo>
                      <a:pt x="12288" y="94078"/>
                    </a:lnTo>
                    <a:lnTo>
                      <a:pt x="26893" y="106314"/>
                    </a:lnTo>
                    <a:lnTo>
                      <a:pt x="34532" y="107705"/>
                    </a:lnTo>
                    <a:lnTo>
                      <a:pt x="41963" y="106293"/>
                    </a:lnTo>
                    <a:lnTo>
                      <a:pt x="49258" y="103012"/>
                    </a:lnTo>
                    <a:lnTo>
                      <a:pt x="60482" y="90008"/>
                    </a:lnTo>
                    <a:lnTo>
                      <a:pt x="65113" y="81627"/>
                    </a:lnTo>
                    <a:lnTo>
                      <a:pt x="67139" y="62956"/>
                    </a:lnTo>
                    <a:lnTo>
                      <a:pt x="62970" y="44129"/>
                    </a:lnTo>
                    <a:lnTo>
                      <a:pt x="53318" y="27963"/>
                    </a:lnTo>
                    <a:lnTo>
                      <a:pt x="46299" y="23886"/>
                    </a:lnTo>
                    <a:lnTo>
                      <a:pt x="29141" y="22475"/>
                    </a:lnTo>
                    <a:lnTo>
                      <a:pt x="21992" y="26076"/>
                    </a:lnTo>
                    <a:lnTo>
                      <a:pt x="10929" y="39436"/>
                    </a:lnTo>
                    <a:lnTo>
                      <a:pt x="8352" y="57072"/>
                    </a:lnTo>
                    <a:lnTo>
                      <a:pt x="12276" y="76609"/>
                    </a:lnTo>
                    <a:lnTo>
                      <a:pt x="21819" y="96990"/>
                    </a:lnTo>
                    <a:lnTo>
                      <a:pt x="29979" y="103829"/>
                    </a:lnTo>
                    <a:lnTo>
                      <a:pt x="51524" y="111428"/>
                    </a:lnTo>
                    <a:lnTo>
                      <a:pt x="61480" y="111115"/>
                    </a:lnTo>
                    <a:lnTo>
                      <a:pt x="78783" y="104527"/>
                    </a:lnTo>
                    <a:lnTo>
                      <a:pt x="84332" y="97155"/>
                    </a:lnTo>
                    <a:lnTo>
                      <a:pt x="90499" y="76486"/>
                    </a:lnTo>
                    <a:lnTo>
                      <a:pt x="88381" y="44131"/>
                    </a:lnTo>
                    <a:lnTo>
                      <a:pt x="80210" y="26014"/>
                    </a:lnTo>
                    <a:lnTo>
                      <a:pt x="74755" y="17907"/>
                    </a:lnTo>
                    <a:lnTo>
                      <a:pt x="59336" y="5780"/>
                    </a:lnTo>
                    <a:lnTo>
                      <a:pt x="50311" y="908"/>
                    </a:lnTo>
                    <a:lnTo>
                      <a:pt x="41955" y="0"/>
                    </a:lnTo>
                    <a:lnTo>
                      <a:pt x="26430" y="5230"/>
                    </a:lnTo>
                    <a:lnTo>
                      <a:pt x="4537" y="21329"/>
                    </a:lnTo>
                    <a:lnTo>
                      <a:pt x="910" y="28822"/>
                    </a:lnTo>
                    <a:lnTo>
                      <a:pt x="0" y="46506"/>
                    </a:lnTo>
                    <a:lnTo>
                      <a:pt x="6064" y="76192"/>
                    </a:lnTo>
                    <a:lnTo>
                      <a:pt x="20859" y="101626"/>
                    </a:lnTo>
                    <a:lnTo>
                      <a:pt x="28169" y="105750"/>
                    </a:lnTo>
                    <a:lnTo>
                      <a:pt x="45650" y="107212"/>
                    </a:lnTo>
                    <a:lnTo>
                      <a:pt x="75222" y="101458"/>
                    </a:lnTo>
                    <a:lnTo>
                      <a:pt x="81959" y="95109"/>
                    </a:lnTo>
                    <a:lnTo>
                      <a:pt x="89444" y="75577"/>
                    </a:lnTo>
                    <a:lnTo>
                      <a:pt x="89651" y="54417"/>
                    </a:lnTo>
                    <a:lnTo>
                      <a:pt x="84674" y="34485"/>
                    </a:lnTo>
                    <a:lnTo>
                      <a:pt x="74663" y="17827"/>
                    </a:lnTo>
                    <a:lnTo>
                      <a:pt x="67548" y="12449"/>
                    </a:lnTo>
                    <a:lnTo>
                      <a:pt x="32261" y="169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889470" y="3987931"/>
                <a:ext cx="126343" cy="16147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61470">
                    <a:moveTo>
                      <a:pt x="0" y="21057"/>
                    </a:moveTo>
                    <a:lnTo>
                      <a:pt x="19129" y="74932"/>
                    </a:lnTo>
                    <a:lnTo>
                      <a:pt x="56599" y="136979"/>
                    </a:lnTo>
                    <a:lnTo>
                      <a:pt x="70389" y="157976"/>
                    </a:lnTo>
                    <a:lnTo>
                      <a:pt x="76172" y="161469"/>
                    </a:lnTo>
                    <a:lnTo>
                      <a:pt x="81197" y="160289"/>
                    </a:lnTo>
                    <a:lnTo>
                      <a:pt x="85717" y="155992"/>
                    </a:lnTo>
                    <a:lnTo>
                      <a:pt x="97667" y="133178"/>
                    </a:lnTo>
                    <a:lnTo>
                      <a:pt x="112615" y="72289"/>
                    </a:lnTo>
                    <a:lnTo>
                      <a:pt x="123866" y="10159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3449230" y="3640925"/>
              <a:ext cx="535412" cy="510581"/>
              <a:chOff x="3449230" y="3640925"/>
              <a:chExt cx="535412" cy="510581"/>
            </a:xfrm>
          </p:grpSpPr>
          <p:sp>
            <p:nvSpPr>
              <p:cNvPr id="20" name="Freeform 19"/>
              <p:cNvSpPr/>
              <p:nvPr/>
            </p:nvSpPr>
            <p:spPr>
              <a:xfrm>
                <a:off x="3600857" y="3765056"/>
                <a:ext cx="102476" cy="102282"/>
              </a:xfrm>
              <a:custGeom>
                <a:avLst/>
                <a:gdLst/>
                <a:ahLst/>
                <a:cxnLst/>
                <a:rect l="0" t="0" r="0" b="0"/>
                <a:pathLst>
                  <a:path w="102476" h="102282">
                    <a:moveTo>
                      <a:pt x="57401" y="33362"/>
                    </a:moveTo>
                    <a:lnTo>
                      <a:pt x="40633" y="27773"/>
                    </a:lnTo>
                    <a:lnTo>
                      <a:pt x="33354" y="28466"/>
                    </a:lnTo>
                    <a:lnTo>
                      <a:pt x="19027" y="35476"/>
                    </a:lnTo>
                    <a:lnTo>
                      <a:pt x="15441" y="41790"/>
                    </a:lnTo>
                    <a:lnTo>
                      <a:pt x="14575" y="58165"/>
                    </a:lnTo>
                    <a:lnTo>
                      <a:pt x="20665" y="87115"/>
                    </a:lnTo>
                    <a:lnTo>
                      <a:pt x="25891" y="92594"/>
                    </a:lnTo>
                    <a:lnTo>
                      <a:pt x="32885" y="95077"/>
                    </a:lnTo>
                    <a:lnTo>
                      <a:pt x="41057" y="95563"/>
                    </a:lnTo>
                    <a:lnTo>
                      <a:pt x="56376" y="89863"/>
                    </a:lnTo>
                    <a:lnTo>
                      <a:pt x="63737" y="85067"/>
                    </a:lnTo>
                    <a:lnTo>
                      <a:pt x="75034" y="70380"/>
                    </a:lnTo>
                    <a:lnTo>
                      <a:pt x="79685" y="61550"/>
                    </a:lnTo>
                    <a:lnTo>
                      <a:pt x="81733" y="42381"/>
                    </a:lnTo>
                    <a:lnTo>
                      <a:pt x="77574" y="23332"/>
                    </a:lnTo>
                    <a:lnTo>
                      <a:pt x="67926" y="7068"/>
                    </a:lnTo>
                    <a:lnTo>
                      <a:pt x="60908" y="2964"/>
                    </a:lnTo>
                    <a:lnTo>
                      <a:pt x="43752" y="1524"/>
                    </a:lnTo>
                    <a:lnTo>
                      <a:pt x="14362" y="7292"/>
                    </a:lnTo>
                    <a:lnTo>
                      <a:pt x="7651" y="13642"/>
                    </a:lnTo>
                    <a:lnTo>
                      <a:pt x="194" y="33176"/>
                    </a:lnTo>
                    <a:lnTo>
                      <a:pt x="0" y="54337"/>
                    </a:lnTo>
                    <a:lnTo>
                      <a:pt x="1586" y="64893"/>
                    </a:lnTo>
                    <a:lnTo>
                      <a:pt x="12707" y="82861"/>
                    </a:lnTo>
                    <a:lnTo>
                      <a:pt x="20586" y="90928"/>
                    </a:lnTo>
                    <a:lnTo>
                      <a:pt x="41819" y="99891"/>
                    </a:lnTo>
                    <a:lnTo>
                      <a:pt x="54032" y="102281"/>
                    </a:lnTo>
                    <a:lnTo>
                      <a:pt x="64513" y="101535"/>
                    </a:lnTo>
                    <a:lnTo>
                      <a:pt x="82399" y="94467"/>
                    </a:lnTo>
                    <a:lnTo>
                      <a:pt x="95027" y="80407"/>
                    </a:lnTo>
                    <a:lnTo>
                      <a:pt x="100032" y="71745"/>
                    </a:lnTo>
                    <a:lnTo>
                      <a:pt x="102475" y="52760"/>
                    </a:lnTo>
                    <a:lnTo>
                      <a:pt x="98490" y="33795"/>
                    </a:lnTo>
                    <a:lnTo>
                      <a:pt x="88921" y="17567"/>
                    </a:lnTo>
                    <a:lnTo>
                      <a:pt x="73750" y="5675"/>
                    </a:lnTo>
                    <a:lnTo>
                      <a:pt x="64790" y="866"/>
                    </a:lnTo>
                    <a:lnTo>
                      <a:pt x="56478" y="0"/>
                    </a:lnTo>
                    <a:lnTo>
                      <a:pt x="25815" y="1230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742486" y="3956346"/>
                <a:ext cx="242156" cy="195160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195160">
                    <a:moveTo>
                      <a:pt x="0" y="0"/>
                    </a:moveTo>
                    <a:lnTo>
                      <a:pt x="17958" y="63428"/>
                    </a:lnTo>
                    <a:lnTo>
                      <a:pt x="39810" y="125195"/>
                    </a:lnTo>
                    <a:lnTo>
                      <a:pt x="51228" y="141819"/>
                    </a:lnTo>
                    <a:lnTo>
                      <a:pt x="57549" y="143679"/>
                    </a:lnTo>
                    <a:lnTo>
                      <a:pt x="64102" y="141410"/>
                    </a:lnTo>
                    <a:lnTo>
                      <a:pt x="70811" y="136387"/>
                    </a:lnTo>
                    <a:lnTo>
                      <a:pt x="81384" y="118328"/>
                    </a:lnTo>
                    <a:lnTo>
                      <a:pt x="90794" y="81854"/>
                    </a:lnTo>
                    <a:lnTo>
                      <a:pt x="99563" y="33196"/>
                    </a:lnTo>
                    <a:lnTo>
                      <a:pt x="102640" y="29149"/>
                    </a:lnTo>
                    <a:lnTo>
                      <a:pt x="105861" y="29961"/>
                    </a:lnTo>
                    <a:lnTo>
                      <a:pt x="134726" y="67071"/>
                    </a:lnTo>
                    <a:lnTo>
                      <a:pt x="169192" y="126684"/>
                    </a:lnTo>
                    <a:lnTo>
                      <a:pt x="202301" y="186423"/>
                    </a:lnTo>
                    <a:lnTo>
                      <a:pt x="208567" y="194472"/>
                    </a:lnTo>
                    <a:lnTo>
                      <a:pt x="212744" y="195159"/>
                    </a:lnTo>
                    <a:lnTo>
                      <a:pt x="215528" y="190937"/>
                    </a:lnTo>
                    <a:lnTo>
                      <a:pt x="227601" y="137794"/>
                    </a:lnTo>
                    <a:lnTo>
                      <a:pt x="233951" y="83717"/>
                    </a:lnTo>
                    <a:lnTo>
                      <a:pt x="240534" y="27975"/>
                    </a:lnTo>
                    <a:lnTo>
                      <a:pt x="242155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449230" y="3640925"/>
                <a:ext cx="177443" cy="157494"/>
              </a:xfrm>
              <a:custGeom>
                <a:avLst/>
                <a:gdLst/>
                <a:ahLst/>
                <a:cxnLst/>
                <a:rect l="0" t="0" r="0" b="0"/>
                <a:pathLst>
                  <a:path w="177443" h="157494">
                    <a:moveTo>
                      <a:pt x="177442" y="10094"/>
                    </a:moveTo>
                    <a:lnTo>
                      <a:pt x="139964" y="1761"/>
                    </a:lnTo>
                    <a:lnTo>
                      <a:pt x="88541" y="0"/>
                    </a:lnTo>
                    <a:lnTo>
                      <a:pt x="34493" y="821"/>
                    </a:lnTo>
                    <a:lnTo>
                      <a:pt x="10964" y="5193"/>
                    </a:lnTo>
                    <a:lnTo>
                      <a:pt x="4456" y="10337"/>
                    </a:lnTo>
                    <a:lnTo>
                      <a:pt x="1286" y="17274"/>
                    </a:lnTo>
                    <a:lnTo>
                      <a:pt x="0" y="70918"/>
                    </a:lnTo>
                    <a:lnTo>
                      <a:pt x="15279" y="133891"/>
                    </a:lnTo>
                    <a:lnTo>
                      <a:pt x="19515" y="15749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Freeform 23"/>
            <p:cNvSpPr/>
            <p:nvPr/>
          </p:nvSpPr>
          <p:spPr>
            <a:xfrm>
              <a:off x="998749" y="1778314"/>
              <a:ext cx="195841" cy="325017"/>
            </a:xfrm>
            <a:custGeom>
              <a:avLst/>
              <a:gdLst/>
              <a:ahLst/>
              <a:cxnLst/>
              <a:rect l="0" t="0" r="0" b="0"/>
              <a:pathLst>
                <a:path w="195841" h="325017">
                  <a:moveTo>
                    <a:pt x="16856" y="188146"/>
                  </a:moveTo>
                  <a:lnTo>
                    <a:pt x="34837" y="212192"/>
                  </a:lnTo>
                  <a:lnTo>
                    <a:pt x="61178" y="232445"/>
                  </a:lnTo>
                  <a:lnTo>
                    <a:pt x="122335" y="265147"/>
                  </a:lnTo>
                  <a:lnTo>
                    <a:pt x="143284" y="274231"/>
                  </a:lnTo>
                  <a:lnTo>
                    <a:pt x="147934" y="273612"/>
                  </a:lnTo>
                  <a:lnTo>
                    <a:pt x="148695" y="269690"/>
                  </a:lnTo>
                  <a:lnTo>
                    <a:pt x="146863" y="263565"/>
                  </a:lnTo>
                  <a:lnTo>
                    <a:pt x="135468" y="250521"/>
                  </a:lnTo>
                  <a:lnTo>
                    <a:pt x="74635" y="202137"/>
                  </a:lnTo>
                  <a:lnTo>
                    <a:pt x="39187" y="172929"/>
                  </a:lnTo>
                  <a:lnTo>
                    <a:pt x="27561" y="154476"/>
                  </a:lnTo>
                  <a:lnTo>
                    <a:pt x="24733" y="134577"/>
                  </a:lnTo>
                  <a:lnTo>
                    <a:pt x="28546" y="115204"/>
                  </a:lnTo>
                  <a:lnTo>
                    <a:pt x="43846" y="91144"/>
                  </a:lnTo>
                  <a:lnTo>
                    <a:pt x="97669" y="33777"/>
                  </a:lnTo>
                  <a:lnTo>
                    <a:pt x="148762" y="683"/>
                  </a:lnTo>
                  <a:lnTo>
                    <a:pt x="152756" y="0"/>
                  </a:lnTo>
                  <a:lnTo>
                    <a:pt x="154249" y="3054"/>
                  </a:lnTo>
                  <a:lnTo>
                    <a:pt x="154075" y="8599"/>
                  </a:lnTo>
                  <a:lnTo>
                    <a:pt x="147642" y="21000"/>
                  </a:lnTo>
                  <a:lnTo>
                    <a:pt x="96167" y="75893"/>
                  </a:lnTo>
                  <a:lnTo>
                    <a:pt x="38549" y="128097"/>
                  </a:lnTo>
                  <a:lnTo>
                    <a:pt x="13925" y="154366"/>
                  </a:lnTo>
                  <a:lnTo>
                    <a:pt x="4373" y="162116"/>
                  </a:lnTo>
                  <a:lnTo>
                    <a:pt x="345" y="169623"/>
                  </a:lnTo>
                  <a:lnTo>
                    <a:pt x="0" y="176967"/>
                  </a:lnTo>
                  <a:lnTo>
                    <a:pt x="2109" y="184203"/>
                  </a:lnTo>
                  <a:lnTo>
                    <a:pt x="13811" y="198482"/>
                  </a:lnTo>
                  <a:lnTo>
                    <a:pt x="59955" y="232574"/>
                  </a:lnTo>
                  <a:lnTo>
                    <a:pt x="114992" y="266328"/>
                  </a:lnTo>
                  <a:lnTo>
                    <a:pt x="174057" y="311425"/>
                  </a:lnTo>
                  <a:lnTo>
                    <a:pt x="195840" y="325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oup 26"/>
            <p:cNvGrpSpPr/>
            <p:nvPr/>
          </p:nvGrpSpPr>
          <p:grpSpPr>
            <a:xfrm>
              <a:off x="3541059" y="787268"/>
              <a:ext cx="980536" cy="409573"/>
              <a:chOff x="3541059" y="787268"/>
              <a:chExt cx="980536" cy="409573"/>
            </a:xfrm>
          </p:grpSpPr>
          <p:sp>
            <p:nvSpPr>
              <p:cNvPr id="25" name="Freeform 24"/>
              <p:cNvSpPr/>
              <p:nvPr/>
            </p:nvSpPr>
            <p:spPr>
              <a:xfrm>
                <a:off x="3541059" y="787268"/>
                <a:ext cx="213184" cy="196118"/>
              </a:xfrm>
              <a:custGeom>
                <a:avLst/>
                <a:gdLst/>
                <a:ahLst/>
                <a:cxnLst/>
                <a:rect l="0" t="0" r="0" b="0"/>
                <a:pathLst>
                  <a:path w="213184" h="196118">
                    <a:moveTo>
                      <a:pt x="106670" y="10528"/>
                    </a:moveTo>
                    <a:lnTo>
                      <a:pt x="91029" y="28509"/>
                    </a:lnTo>
                    <a:lnTo>
                      <a:pt x="67063" y="83712"/>
                    </a:lnTo>
                    <a:lnTo>
                      <a:pt x="45728" y="121257"/>
                    </a:lnTo>
                    <a:lnTo>
                      <a:pt x="24312" y="167452"/>
                    </a:lnTo>
                    <a:lnTo>
                      <a:pt x="4409" y="194155"/>
                    </a:lnTo>
                    <a:lnTo>
                      <a:pt x="1061" y="196117"/>
                    </a:lnTo>
                    <a:lnTo>
                      <a:pt x="0" y="193916"/>
                    </a:lnTo>
                    <a:lnTo>
                      <a:pt x="461" y="188938"/>
                    </a:lnTo>
                    <a:lnTo>
                      <a:pt x="7214" y="177169"/>
                    </a:lnTo>
                    <a:lnTo>
                      <a:pt x="21050" y="154270"/>
                    </a:lnTo>
                    <a:lnTo>
                      <a:pt x="46497" y="94435"/>
                    </a:lnTo>
                    <a:lnTo>
                      <a:pt x="74424" y="31557"/>
                    </a:lnTo>
                    <a:lnTo>
                      <a:pt x="78153" y="21038"/>
                    </a:lnTo>
                    <a:lnTo>
                      <a:pt x="82980" y="16365"/>
                    </a:lnTo>
                    <a:lnTo>
                      <a:pt x="88537" y="15589"/>
                    </a:lnTo>
                    <a:lnTo>
                      <a:pt x="100951" y="20967"/>
                    </a:lnTo>
                    <a:lnTo>
                      <a:pt x="121093" y="38318"/>
                    </a:lnTo>
                    <a:lnTo>
                      <a:pt x="145741" y="75029"/>
                    </a:lnTo>
                    <a:lnTo>
                      <a:pt x="181027" y="136987"/>
                    </a:lnTo>
                    <a:lnTo>
                      <a:pt x="212042" y="182509"/>
                    </a:lnTo>
                    <a:lnTo>
                      <a:pt x="213183" y="181334"/>
                    </a:lnTo>
                    <a:lnTo>
                      <a:pt x="212773" y="177041"/>
                    </a:lnTo>
                    <a:lnTo>
                      <a:pt x="183322" y="116253"/>
                    </a:lnTo>
                    <a:lnTo>
                      <a:pt x="146351" y="55069"/>
                    </a:lnTo>
                    <a:lnTo>
                      <a:pt x="10667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318153" y="988062"/>
                <a:ext cx="203442" cy="208779"/>
              </a:xfrm>
              <a:custGeom>
                <a:avLst/>
                <a:gdLst/>
                <a:ahLst/>
                <a:cxnLst/>
                <a:rect l="0" t="0" r="0" b="0"/>
                <a:pathLst>
                  <a:path w="203442" h="208779">
                    <a:moveTo>
                      <a:pt x="203441" y="9776"/>
                    </a:moveTo>
                    <a:lnTo>
                      <a:pt x="144824" y="15365"/>
                    </a:lnTo>
                    <a:lnTo>
                      <a:pt x="91820" y="27734"/>
                    </a:lnTo>
                    <a:lnTo>
                      <a:pt x="35538" y="44925"/>
                    </a:lnTo>
                    <a:lnTo>
                      <a:pt x="3564" y="55415"/>
                    </a:lnTo>
                    <a:lnTo>
                      <a:pt x="0" y="58920"/>
                    </a:lnTo>
                    <a:lnTo>
                      <a:pt x="1133" y="62426"/>
                    </a:lnTo>
                    <a:lnTo>
                      <a:pt x="5398" y="65933"/>
                    </a:lnTo>
                    <a:lnTo>
                      <a:pt x="11751" y="67101"/>
                    </a:lnTo>
                    <a:lnTo>
                      <a:pt x="47163" y="60570"/>
                    </a:lnTo>
                    <a:lnTo>
                      <a:pt x="108830" y="41199"/>
                    </a:lnTo>
                    <a:lnTo>
                      <a:pt x="128637" y="33100"/>
                    </a:lnTo>
                    <a:lnTo>
                      <a:pt x="167739" y="2131"/>
                    </a:lnTo>
                    <a:lnTo>
                      <a:pt x="174960" y="0"/>
                    </a:lnTo>
                    <a:lnTo>
                      <a:pt x="182114" y="919"/>
                    </a:lnTo>
                    <a:lnTo>
                      <a:pt x="189223" y="3871"/>
                    </a:lnTo>
                    <a:lnTo>
                      <a:pt x="193963" y="10519"/>
                    </a:lnTo>
                    <a:lnTo>
                      <a:pt x="199229" y="30383"/>
                    </a:lnTo>
                    <a:lnTo>
                      <a:pt x="194554" y="86536"/>
                    </a:lnTo>
                    <a:lnTo>
                      <a:pt x="184724" y="145663"/>
                    </a:lnTo>
                    <a:lnTo>
                      <a:pt x="173140" y="208778"/>
                    </a:lnTo>
                    <a:lnTo>
                      <a:pt x="172427" y="200777"/>
                    </a:lnTo>
                    <a:lnTo>
                      <a:pt x="180971" y="140263"/>
                    </a:lnTo>
                    <a:lnTo>
                      <a:pt x="190511" y="87587"/>
                    </a:lnTo>
                    <a:lnTo>
                      <a:pt x="203441" y="3083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Freeform 27"/>
            <p:cNvSpPr/>
            <p:nvPr/>
          </p:nvSpPr>
          <p:spPr>
            <a:xfrm>
              <a:off x="4963791" y="1840205"/>
              <a:ext cx="168457" cy="263126"/>
            </a:xfrm>
            <a:custGeom>
              <a:avLst/>
              <a:gdLst/>
              <a:ahLst/>
              <a:cxnLst/>
              <a:rect l="0" t="0" r="0" b="0"/>
              <a:pathLst>
                <a:path w="168457" h="263126">
                  <a:moveTo>
                    <a:pt x="168456" y="73612"/>
                  </a:moveTo>
                  <a:lnTo>
                    <a:pt x="113412" y="44931"/>
                  </a:lnTo>
                  <a:lnTo>
                    <a:pt x="53944" y="18998"/>
                  </a:lnTo>
                  <a:lnTo>
                    <a:pt x="23871" y="0"/>
                  </a:lnTo>
                  <a:lnTo>
                    <a:pt x="24103" y="1140"/>
                  </a:lnTo>
                  <a:lnTo>
                    <a:pt x="26597" y="4241"/>
                  </a:lnTo>
                  <a:lnTo>
                    <a:pt x="80700" y="30140"/>
                  </a:lnTo>
                  <a:lnTo>
                    <a:pt x="138025" y="64702"/>
                  </a:lnTo>
                  <a:lnTo>
                    <a:pt x="163209" y="82150"/>
                  </a:lnTo>
                  <a:lnTo>
                    <a:pt x="166128" y="88663"/>
                  </a:lnTo>
                  <a:lnTo>
                    <a:pt x="165734" y="95344"/>
                  </a:lnTo>
                  <a:lnTo>
                    <a:pt x="159058" y="109007"/>
                  </a:lnTo>
                  <a:lnTo>
                    <a:pt x="101623" y="171886"/>
                  </a:lnTo>
                  <a:lnTo>
                    <a:pt x="38601" y="235049"/>
                  </a:lnTo>
                  <a:lnTo>
                    <a:pt x="18716" y="253766"/>
                  </a:lnTo>
                  <a:lnTo>
                    <a:pt x="0" y="263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36861" y="3691238"/>
              <a:ext cx="167478" cy="252264"/>
            </a:xfrm>
            <a:custGeom>
              <a:avLst/>
              <a:gdLst/>
              <a:ahLst/>
              <a:cxnLst/>
              <a:rect l="0" t="0" r="0" b="0"/>
              <a:pathLst>
                <a:path w="167478" h="252264">
                  <a:moveTo>
                    <a:pt x="158433" y="75595"/>
                  </a:moveTo>
                  <a:lnTo>
                    <a:pt x="123536" y="46286"/>
                  </a:lnTo>
                  <a:lnTo>
                    <a:pt x="63386" y="14361"/>
                  </a:lnTo>
                  <a:lnTo>
                    <a:pt x="32005" y="0"/>
                  </a:lnTo>
                  <a:lnTo>
                    <a:pt x="26184" y="632"/>
                  </a:lnTo>
                  <a:lnTo>
                    <a:pt x="23474" y="4562"/>
                  </a:lnTo>
                  <a:lnTo>
                    <a:pt x="22837" y="10693"/>
                  </a:lnTo>
                  <a:lnTo>
                    <a:pt x="25922" y="17119"/>
                  </a:lnTo>
                  <a:lnTo>
                    <a:pt x="60048" y="51184"/>
                  </a:lnTo>
                  <a:lnTo>
                    <a:pt x="120016" y="90617"/>
                  </a:lnTo>
                  <a:lnTo>
                    <a:pt x="139019" y="104109"/>
                  </a:lnTo>
                  <a:lnTo>
                    <a:pt x="143150" y="112151"/>
                  </a:lnTo>
                  <a:lnTo>
                    <a:pt x="143565" y="121023"/>
                  </a:lnTo>
                  <a:lnTo>
                    <a:pt x="137787" y="139069"/>
                  </a:lnTo>
                  <a:lnTo>
                    <a:pt x="127420" y="154888"/>
                  </a:lnTo>
                  <a:lnTo>
                    <a:pt x="111894" y="166599"/>
                  </a:lnTo>
                  <a:lnTo>
                    <a:pt x="78920" y="189237"/>
                  </a:lnTo>
                  <a:lnTo>
                    <a:pt x="21416" y="237110"/>
                  </a:lnTo>
                  <a:lnTo>
                    <a:pt x="5510" y="251105"/>
                  </a:lnTo>
                  <a:lnTo>
                    <a:pt x="1502" y="252263"/>
                  </a:lnTo>
                  <a:lnTo>
                    <a:pt x="0" y="249526"/>
                  </a:lnTo>
                  <a:lnTo>
                    <a:pt x="168" y="244191"/>
                  </a:lnTo>
                  <a:lnTo>
                    <a:pt x="9714" y="232025"/>
                  </a:lnTo>
                  <a:lnTo>
                    <a:pt x="56152" y="194396"/>
                  </a:lnTo>
                  <a:lnTo>
                    <a:pt x="82504" y="178645"/>
                  </a:lnTo>
                  <a:lnTo>
                    <a:pt x="108249" y="162280"/>
                  </a:lnTo>
                  <a:lnTo>
                    <a:pt x="134985" y="146903"/>
                  </a:lnTo>
                  <a:lnTo>
                    <a:pt x="164980" y="120746"/>
                  </a:lnTo>
                  <a:lnTo>
                    <a:pt x="167477" y="113884"/>
                  </a:lnTo>
                  <a:lnTo>
                    <a:pt x="166802" y="106970"/>
                  </a:lnTo>
                  <a:lnTo>
                    <a:pt x="159813" y="93049"/>
                  </a:lnTo>
                  <a:lnTo>
                    <a:pt x="129614" y="58035"/>
                  </a:lnTo>
                  <a:lnTo>
                    <a:pt x="70537" y="18012"/>
                  </a:lnTo>
                  <a:lnTo>
                    <a:pt x="63677" y="12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61467" y="4465344"/>
              <a:ext cx="203251" cy="175355"/>
            </a:xfrm>
            <a:custGeom>
              <a:avLst/>
              <a:gdLst/>
              <a:ahLst/>
              <a:cxnLst/>
              <a:rect l="0" t="0" r="0" b="0"/>
              <a:pathLst>
                <a:path w="203251" h="175355">
                  <a:moveTo>
                    <a:pt x="86262" y="154297"/>
                  </a:moveTo>
                  <a:lnTo>
                    <a:pt x="51934" y="93424"/>
                  </a:lnTo>
                  <a:lnTo>
                    <a:pt x="35926" y="67630"/>
                  </a:lnTo>
                  <a:lnTo>
                    <a:pt x="9646" y="9803"/>
                  </a:lnTo>
                  <a:lnTo>
                    <a:pt x="3599" y="1816"/>
                  </a:lnTo>
                  <a:lnTo>
                    <a:pt x="738" y="0"/>
                  </a:lnTo>
                  <a:lnTo>
                    <a:pt x="0" y="2299"/>
                  </a:lnTo>
                  <a:lnTo>
                    <a:pt x="16570" y="60504"/>
                  </a:lnTo>
                  <a:lnTo>
                    <a:pt x="46238" y="122796"/>
                  </a:lnTo>
                  <a:lnTo>
                    <a:pt x="63355" y="154322"/>
                  </a:lnTo>
                  <a:lnTo>
                    <a:pt x="69821" y="158993"/>
                  </a:lnTo>
                  <a:lnTo>
                    <a:pt x="76471" y="159767"/>
                  </a:lnTo>
                  <a:lnTo>
                    <a:pt x="83244" y="157943"/>
                  </a:lnTo>
                  <a:lnTo>
                    <a:pt x="88929" y="153219"/>
                  </a:lnTo>
                  <a:lnTo>
                    <a:pt x="129046" y="98780"/>
                  </a:lnTo>
                  <a:lnTo>
                    <a:pt x="177548" y="42441"/>
                  </a:lnTo>
                  <a:lnTo>
                    <a:pt x="198577" y="21068"/>
                  </a:lnTo>
                  <a:lnTo>
                    <a:pt x="202083" y="19854"/>
                  </a:lnTo>
                  <a:lnTo>
                    <a:pt x="203250" y="22554"/>
                  </a:lnTo>
                  <a:lnTo>
                    <a:pt x="196719" y="52104"/>
                  </a:lnTo>
                  <a:lnTo>
                    <a:pt x="155933" y="112170"/>
                  </a:lnTo>
                  <a:lnTo>
                    <a:pt x="131394" y="146192"/>
                  </a:lnTo>
                  <a:lnTo>
                    <a:pt x="117848" y="1753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9271" y="4647770"/>
              <a:ext cx="214381" cy="207590"/>
            </a:xfrm>
            <a:custGeom>
              <a:avLst/>
              <a:gdLst/>
              <a:ahLst/>
              <a:cxnLst/>
              <a:rect l="0" t="0" r="0" b="0"/>
              <a:pathLst>
                <a:path w="214381" h="207590">
                  <a:moveTo>
                    <a:pt x="72106" y="150855"/>
                  </a:moveTo>
                  <a:lnTo>
                    <a:pt x="63772" y="113377"/>
                  </a:lnTo>
                  <a:lnTo>
                    <a:pt x="65347" y="78529"/>
                  </a:lnTo>
                  <a:lnTo>
                    <a:pt x="79621" y="24694"/>
                  </a:lnTo>
                  <a:lnTo>
                    <a:pt x="87461" y="0"/>
                  </a:lnTo>
                  <a:lnTo>
                    <a:pt x="62648" y="57196"/>
                  </a:lnTo>
                  <a:lnTo>
                    <a:pt x="28348" y="119366"/>
                  </a:lnTo>
                  <a:lnTo>
                    <a:pt x="6061" y="168805"/>
                  </a:lnTo>
                  <a:lnTo>
                    <a:pt x="0" y="176860"/>
                  </a:lnTo>
                  <a:lnTo>
                    <a:pt x="638" y="182230"/>
                  </a:lnTo>
                  <a:lnTo>
                    <a:pt x="5743" y="185810"/>
                  </a:lnTo>
                  <a:lnTo>
                    <a:pt x="13826" y="188196"/>
                  </a:lnTo>
                  <a:lnTo>
                    <a:pt x="32166" y="184609"/>
                  </a:lnTo>
                  <a:lnTo>
                    <a:pt x="84090" y="165179"/>
                  </a:lnTo>
                  <a:lnTo>
                    <a:pt x="144379" y="147383"/>
                  </a:lnTo>
                  <a:lnTo>
                    <a:pt x="198260" y="129803"/>
                  </a:lnTo>
                  <a:lnTo>
                    <a:pt x="208851" y="126292"/>
                  </a:lnTo>
                  <a:lnTo>
                    <a:pt x="213572" y="127461"/>
                  </a:lnTo>
                  <a:lnTo>
                    <a:pt x="214380" y="131749"/>
                  </a:lnTo>
                  <a:lnTo>
                    <a:pt x="212579" y="138118"/>
                  </a:lnTo>
                  <a:lnTo>
                    <a:pt x="207868" y="143534"/>
                  </a:lnTo>
                  <a:lnTo>
                    <a:pt x="184471" y="156745"/>
                  </a:lnTo>
                  <a:lnTo>
                    <a:pt x="124445" y="186068"/>
                  </a:lnTo>
                  <a:lnTo>
                    <a:pt x="72066" y="206561"/>
                  </a:lnTo>
                  <a:lnTo>
                    <a:pt x="51031" y="207589"/>
                  </a:lnTo>
                  <a:lnTo>
                    <a:pt x="40508" y="206225"/>
                  </a:lnTo>
                  <a:lnTo>
                    <a:pt x="34663" y="200637"/>
                  </a:lnTo>
                  <a:lnTo>
                    <a:pt x="31936" y="192232"/>
                  </a:lnTo>
                  <a:lnTo>
                    <a:pt x="33687" y="158046"/>
                  </a:lnTo>
                  <a:lnTo>
                    <a:pt x="39823" y="132994"/>
                  </a:lnTo>
                  <a:lnTo>
                    <a:pt x="63839" y="77576"/>
                  </a:lnTo>
                  <a:lnTo>
                    <a:pt x="82634" y="24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5211" y="3711956"/>
              <a:ext cx="156435" cy="201110"/>
            </a:xfrm>
            <a:custGeom>
              <a:avLst/>
              <a:gdLst/>
              <a:ahLst/>
              <a:cxnLst/>
              <a:rect l="0" t="0" r="0" b="0"/>
              <a:pathLst>
                <a:path w="156435" h="201110">
                  <a:moveTo>
                    <a:pt x="5472" y="86462"/>
                  </a:moveTo>
                  <a:lnTo>
                    <a:pt x="63037" y="142858"/>
                  </a:lnTo>
                  <a:lnTo>
                    <a:pt x="101200" y="167619"/>
                  </a:lnTo>
                  <a:lnTo>
                    <a:pt x="111405" y="172152"/>
                  </a:lnTo>
                  <a:lnTo>
                    <a:pt x="115868" y="171665"/>
                  </a:lnTo>
                  <a:lnTo>
                    <a:pt x="116504" y="167830"/>
                  </a:lnTo>
                  <a:lnTo>
                    <a:pt x="114588" y="161765"/>
                  </a:lnTo>
                  <a:lnTo>
                    <a:pt x="103101" y="148786"/>
                  </a:lnTo>
                  <a:lnTo>
                    <a:pt x="44188" y="93448"/>
                  </a:lnTo>
                  <a:lnTo>
                    <a:pt x="30088" y="79429"/>
                  </a:lnTo>
                  <a:lnTo>
                    <a:pt x="28901" y="73585"/>
                  </a:lnTo>
                  <a:lnTo>
                    <a:pt x="31620" y="68518"/>
                  </a:lnTo>
                  <a:lnTo>
                    <a:pt x="43999" y="59770"/>
                  </a:lnTo>
                  <a:lnTo>
                    <a:pt x="100838" y="29045"/>
                  </a:lnTo>
                  <a:lnTo>
                    <a:pt x="152951" y="638"/>
                  </a:lnTo>
                  <a:lnTo>
                    <a:pt x="156434" y="0"/>
                  </a:lnTo>
                  <a:lnTo>
                    <a:pt x="155246" y="1914"/>
                  </a:lnTo>
                  <a:lnTo>
                    <a:pt x="144568" y="9111"/>
                  </a:lnTo>
                  <a:lnTo>
                    <a:pt x="88971" y="38703"/>
                  </a:lnTo>
                  <a:lnTo>
                    <a:pt x="26465" y="71158"/>
                  </a:lnTo>
                  <a:lnTo>
                    <a:pt x="5443" y="78881"/>
                  </a:lnTo>
                  <a:lnTo>
                    <a:pt x="773" y="83747"/>
                  </a:lnTo>
                  <a:lnTo>
                    <a:pt x="0" y="89332"/>
                  </a:lnTo>
                  <a:lnTo>
                    <a:pt x="5379" y="101775"/>
                  </a:lnTo>
                  <a:lnTo>
                    <a:pt x="54875" y="156702"/>
                  </a:lnTo>
                  <a:lnTo>
                    <a:pt x="108627" y="201109"/>
                  </a:lnTo>
                  <a:lnTo>
                    <a:pt x="89472" y="167501"/>
                  </a:lnTo>
                  <a:lnTo>
                    <a:pt x="79171" y="160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044215" y="78684"/>
            <a:ext cx="2736553" cy="535061"/>
            <a:chOff x="6044215" y="78684"/>
            <a:chExt cx="2736553" cy="535061"/>
          </a:xfrm>
        </p:grpSpPr>
        <p:sp>
          <p:nvSpPr>
            <p:cNvPr id="34" name="Freeform 33"/>
            <p:cNvSpPr/>
            <p:nvPr/>
          </p:nvSpPr>
          <p:spPr>
            <a:xfrm>
              <a:off x="6044215" y="105284"/>
              <a:ext cx="178128" cy="313606"/>
            </a:xfrm>
            <a:custGeom>
              <a:avLst/>
              <a:gdLst/>
              <a:ahLst/>
              <a:cxnLst/>
              <a:rect l="0" t="0" r="0" b="0"/>
              <a:pathLst>
                <a:path w="178128" h="313606">
                  <a:moveTo>
                    <a:pt x="9671" y="52643"/>
                  </a:moveTo>
                  <a:lnTo>
                    <a:pt x="9671" y="111260"/>
                  </a:lnTo>
                  <a:lnTo>
                    <a:pt x="10841" y="164264"/>
                  </a:lnTo>
                  <a:lnTo>
                    <a:pt x="18736" y="226136"/>
                  </a:lnTo>
                  <a:lnTo>
                    <a:pt x="27145" y="281062"/>
                  </a:lnTo>
                  <a:lnTo>
                    <a:pt x="28496" y="313605"/>
                  </a:lnTo>
                  <a:lnTo>
                    <a:pt x="26901" y="312016"/>
                  </a:lnTo>
                  <a:lnTo>
                    <a:pt x="23178" y="297771"/>
                  </a:lnTo>
                  <a:lnTo>
                    <a:pt x="15003" y="242778"/>
                  </a:lnTo>
                  <a:lnTo>
                    <a:pt x="3488" y="191759"/>
                  </a:lnTo>
                  <a:lnTo>
                    <a:pt x="0" y="136621"/>
                  </a:lnTo>
                  <a:lnTo>
                    <a:pt x="2516" y="97803"/>
                  </a:lnTo>
                  <a:lnTo>
                    <a:pt x="4901" y="86259"/>
                  </a:lnTo>
                  <a:lnTo>
                    <a:pt x="10001" y="77393"/>
                  </a:lnTo>
                  <a:lnTo>
                    <a:pt x="25025" y="64423"/>
                  </a:lnTo>
                  <a:lnTo>
                    <a:pt x="81811" y="34408"/>
                  </a:lnTo>
                  <a:lnTo>
                    <a:pt x="135807" y="14410"/>
                  </a:lnTo>
                  <a:lnTo>
                    <a:pt x="1781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85471" y="284269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23355" y="2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06224" y="357968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98639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11813" y="263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74984" y="350434"/>
              <a:ext cx="115815" cy="112820"/>
            </a:xfrm>
            <a:custGeom>
              <a:avLst/>
              <a:gdLst/>
              <a:ahLst/>
              <a:cxnLst/>
              <a:rect l="0" t="0" r="0" b="0"/>
              <a:pathLst>
                <a:path w="115815" h="112820">
                  <a:moveTo>
                    <a:pt x="0" y="7534"/>
                  </a:moveTo>
                  <a:lnTo>
                    <a:pt x="17958" y="68645"/>
                  </a:lnTo>
                  <a:lnTo>
                    <a:pt x="25858" y="93491"/>
                  </a:lnTo>
                  <a:lnTo>
                    <a:pt x="22802" y="39700"/>
                  </a:lnTo>
                  <a:lnTo>
                    <a:pt x="26902" y="13251"/>
                  </a:lnTo>
                  <a:lnTo>
                    <a:pt x="33142" y="5497"/>
                  </a:lnTo>
                  <a:lnTo>
                    <a:pt x="41982" y="1496"/>
                  </a:lnTo>
                  <a:lnTo>
                    <a:pt x="52554" y="0"/>
                  </a:lnTo>
                  <a:lnTo>
                    <a:pt x="61942" y="3681"/>
                  </a:lnTo>
                  <a:lnTo>
                    <a:pt x="78613" y="20250"/>
                  </a:lnTo>
                  <a:lnTo>
                    <a:pt x="104084" y="70993"/>
                  </a:lnTo>
                  <a:lnTo>
                    <a:pt x="115814" y="112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08001" y="115451"/>
              <a:ext cx="109140" cy="367600"/>
            </a:xfrm>
            <a:custGeom>
              <a:avLst/>
              <a:gdLst/>
              <a:ahLst/>
              <a:cxnLst/>
              <a:rect l="0" t="0" r="0" b="0"/>
              <a:pathLst>
                <a:path w="109140" h="367600">
                  <a:moveTo>
                    <a:pt x="77553" y="305688"/>
                  </a:moveTo>
                  <a:lnTo>
                    <a:pt x="62981" y="262997"/>
                  </a:lnTo>
                  <a:lnTo>
                    <a:pt x="57310" y="252661"/>
                  </a:lnTo>
                  <a:lnTo>
                    <a:pt x="50020" y="248110"/>
                  </a:lnTo>
                  <a:lnTo>
                    <a:pt x="41650" y="247416"/>
                  </a:lnTo>
                  <a:lnTo>
                    <a:pt x="32561" y="249292"/>
                  </a:lnTo>
                  <a:lnTo>
                    <a:pt x="25331" y="254053"/>
                  </a:lnTo>
                  <a:lnTo>
                    <a:pt x="14179" y="268701"/>
                  </a:lnTo>
                  <a:lnTo>
                    <a:pt x="1324" y="296679"/>
                  </a:lnTo>
                  <a:lnTo>
                    <a:pt x="0" y="316892"/>
                  </a:lnTo>
                  <a:lnTo>
                    <a:pt x="8682" y="358464"/>
                  </a:lnTo>
                  <a:lnTo>
                    <a:pt x="14091" y="364269"/>
                  </a:lnTo>
                  <a:lnTo>
                    <a:pt x="21208" y="366969"/>
                  </a:lnTo>
                  <a:lnTo>
                    <a:pt x="29461" y="367599"/>
                  </a:lnTo>
                  <a:lnTo>
                    <a:pt x="44871" y="362060"/>
                  </a:lnTo>
                  <a:lnTo>
                    <a:pt x="52255" y="357308"/>
                  </a:lnTo>
                  <a:lnTo>
                    <a:pt x="63580" y="342668"/>
                  </a:lnTo>
                  <a:lnTo>
                    <a:pt x="71343" y="323294"/>
                  </a:lnTo>
                  <a:lnTo>
                    <a:pt x="82324" y="264737"/>
                  </a:lnTo>
                  <a:lnTo>
                    <a:pt x="86945" y="212115"/>
                  </a:lnTo>
                  <a:lnTo>
                    <a:pt x="86575" y="163579"/>
                  </a:lnTo>
                  <a:lnTo>
                    <a:pt x="80747" y="112154"/>
                  </a:lnTo>
                  <a:lnTo>
                    <a:pt x="77329" y="62211"/>
                  </a:lnTo>
                  <a:lnTo>
                    <a:pt x="63024" y="1574"/>
                  </a:lnTo>
                  <a:lnTo>
                    <a:pt x="60848" y="0"/>
                  </a:lnTo>
                  <a:lnTo>
                    <a:pt x="58430" y="13849"/>
                  </a:lnTo>
                  <a:lnTo>
                    <a:pt x="58048" y="70400"/>
                  </a:lnTo>
                  <a:lnTo>
                    <a:pt x="65015" y="120680"/>
                  </a:lnTo>
                  <a:lnTo>
                    <a:pt x="77850" y="183832"/>
                  </a:lnTo>
                  <a:lnTo>
                    <a:pt x="86061" y="236385"/>
                  </a:lnTo>
                  <a:lnTo>
                    <a:pt x="99269" y="291233"/>
                  </a:lnTo>
                  <a:lnTo>
                    <a:pt x="109139" y="316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90880" y="136870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5214"/>
                  </a:lnTo>
                  <a:lnTo>
                    <a:pt x="5590" y="213543"/>
                  </a:lnTo>
                  <a:lnTo>
                    <a:pt x="9553" y="267786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96124" y="231626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53305" y="10529"/>
                  </a:lnTo>
                  <a:lnTo>
                    <a:pt x="98003" y="4940"/>
                  </a:lnTo>
                  <a:lnTo>
                    <a:pt x="46048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27751" y="115813"/>
              <a:ext cx="252685" cy="326951"/>
            </a:xfrm>
            <a:custGeom>
              <a:avLst/>
              <a:gdLst/>
              <a:ahLst/>
              <a:cxnLst/>
              <a:rect l="0" t="0" r="0" b="0"/>
              <a:pathLst>
                <a:path w="252685" h="32695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7236" y="172241"/>
                  </a:lnTo>
                  <a:lnTo>
                    <a:pt x="9879" y="230988"/>
                  </a:lnTo>
                  <a:lnTo>
                    <a:pt x="10400" y="287653"/>
                  </a:lnTo>
                  <a:lnTo>
                    <a:pt x="11613" y="292374"/>
                  </a:lnTo>
                  <a:lnTo>
                    <a:pt x="13591" y="290842"/>
                  </a:lnTo>
                  <a:lnTo>
                    <a:pt x="17739" y="276662"/>
                  </a:lnTo>
                  <a:lnTo>
                    <a:pt x="26209" y="221714"/>
                  </a:lnTo>
                  <a:lnTo>
                    <a:pt x="31511" y="215660"/>
                  </a:lnTo>
                  <a:lnTo>
                    <a:pt x="38555" y="212793"/>
                  </a:lnTo>
                  <a:lnTo>
                    <a:pt x="46760" y="212052"/>
                  </a:lnTo>
                  <a:lnTo>
                    <a:pt x="62116" y="217468"/>
                  </a:lnTo>
                  <a:lnTo>
                    <a:pt x="69487" y="222188"/>
                  </a:lnTo>
                  <a:lnTo>
                    <a:pt x="80796" y="236790"/>
                  </a:lnTo>
                  <a:lnTo>
                    <a:pt x="97588" y="274761"/>
                  </a:lnTo>
                  <a:lnTo>
                    <a:pt x="103764" y="315103"/>
                  </a:lnTo>
                  <a:lnTo>
                    <a:pt x="110674" y="281629"/>
                  </a:lnTo>
                  <a:lnTo>
                    <a:pt x="117067" y="275490"/>
                  </a:lnTo>
                  <a:lnTo>
                    <a:pt x="136648" y="268669"/>
                  </a:lnTo>
                  <a:lnTo>
                    <a:pt x="200022" y="267167"/>
                  </a:lnTo>
                  <a:lnTo>
                    <a:pt x="217970" y="258731"/>
                  </a:lnTo>
                  <a:lnTo>
                    <a:pt x="226032" y="253206"/>
                  </a:lnTo>
                  <a:lnTo>
                    <a:pt x="231406" y="244843"/>
                  </a:lnTo>
                  <a:lnTo>
                    <a:pt x="237378" y="223073"/>
                  </a:lnTo>
                  <a:lnTo>
                    <a:pt x="233793" y="200919"/>
                  </a:lnTo>
                  <a:lnTo>
                    <a:pt x="229561" y="190098"/>
                  </a:lnTo>
                  <a:lnTo>
                    <a:pt x="215501" y="174955"/>
                  </a:lnTo>
                  <a:lnTo>
                    <a:pt x="206839" y="169279"/>
                  </a:lnTo>
                  <a:lnTo>
                    <a:pt x="187854" y="166092"/>
                  </a:lnTo>
                  <a:lnTo>
                    <a:pt x="177879" y="166880"/>
                  </a:lnTo>
                  <a:lnTo>
                    <a:pt x="160556" y="173995"/>
                  </a:lnTo>
                  <a:lnTo>
                    <a:pt x="152661" y="179167"/>
                  </a:lnTo>
                  <a:lnTo>
                    <a:pt x="140769" y="194274"/>
                  </a:lnTo>
                  <a:lnTo>
                    <a:pt x="123603" y="238157"/>
                  </a:lnTo>
                  <a:lnTo>
                    <a:pt x="122395" y="261435"/>
                  </a:lnTo>
                  <a:lnTo>
                    <a:pt x="126927" y="282310"/>
                  </a:lnTo>
                  <a:lnTo>
                    <a:pt x="148901" y="314775"/>
                  </a:lnTo>
                  <a:lnTo>
                    <a:pt x="155419" y="322154"/>
                  </a:lnTo>
                  <a:lnTo>
                    <a:pt x="164444" y="325903"/>
                  </a:lnTo>
                  <a:lnTo>
                    <a:pt x="186951" y="326950"/>
                  </a:lnTo>
                  <a:lnTo>
                    <a:pt x="235579" y="318125"/>
                  </a:lnTo>
                  <a:lnTo>
                    <a:pt x="25268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94106" y="78684"/>
              <a:ext cx="154828" cy="363513"/>
            </a:xfrm>
            <a:custGeom>
              <a:avLst/>
              <a:gdLst/>
              <a:ahLst/>
              <a:cxnLst/>
              <a:rect l="0" t="0" r="0" b="0"/>
              <a:pathLst>
                <a:path w="154828" h="363513">
                  <a:moveTo>
                    <a:pt x="60070" y="363512"/>
                  </a:moveTo>
                  <a:lnTo>
                    <a:pt x="43281" y="308468"/>
                  </a:lnTo>
                  <a:lnTo>
                    <a:pt x="36736" y="257060"/>
                  </a:lnTo>
                  <a:lnTo>
                    <a:pt x="24525" y="201845"/>
                  </a:lnTo>
                  <a:lnTo>
                    <a:pt x="10848" y="151944"/>
                  </a:lnTo>
                  <a:lnTo>
                    <a:pt x="0" y="91307"/>
                  </a:lnTo>
                  <a:lnTo>
                    <a:pt x="937" y="51232"/>
                  </a:lnTo>
                  <a:lnTo>
                    <a:pt x="6883" y="29359"/>
                  </a:lnTo>
                  <a:lnTo>
                    <a:pt x="17324" y="11839"/>
                  </a:lnTo>
                  <a:lnTo>
                    <a:pt x="25724" y="6231"/>
                  </a:lnTo>
                  <a:lnTo>
                    <a:pt x="47535" y="0"/>
                  </a:lnTo>
                  <a:lnTo>
                    <a:pt x="80533" y="2081"/>
                  </a:lnTo>
                  <a:lnTo>
                    <a:pt x="130572" y="16540"/>
                  </a:lnTo>
                  <a:lnTo>
                    <a:pt x="154827" y="26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80476" y="32638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3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57084" y="339838"/>
              <a:ext cx="121127" cy="120437"/>
            </a:xfrm>
            <a:custGeom>
              <a:avLst/>
              <a:gdLst/>
              <a:ahLst/>
              <a:cxnLst/>
              <a:rect l="0" t="0" r="0" b="0"/>
              <a:pathLst>
                <a:path w="121127" h="120437">
                  <a:moveTo>
                    <a:pt x="97134" y="18130"/>
                  </a:moveTo>
                  <a:lnTo>
                    <a:pt x="85955" y="6952"/>
                  </a:lnTo>
                  <a:lnTo>
                    <a:pt x="67989" y="1464"/>
                  </a:lnTo>
                  <a:lnTo>
                    <a:pt x="56647" y="0"/>
                  </a:lnTo>
                  <a:lnTo>
                    <a:pt x="34685" y="4613"/>
                  </a:lnTo>
                  <a:lnTo>
                    <a:pt x="23916" y="9119"/>
                  </a:lnTo>
                  <a:lnTo>
                    <a:pt x="8830" y="23484"/>
                  </a:lnTo>
                  <a:lnTo>
                    <a:pt x="3170" y="32228"/>
                  </a:lnTo>
                  <a:lnTo>
                    <a:pt x="0" y="54422"/>
                  </a:lnTo>
                  <a:lnTo>
                    <a:pt x="3660" y="77544"/>
                  </a:lnTo>
                  <a:lnTo>
                    <a:pt x="13086" y="95619"/>
                  </a:lnTo>
                  <a:lnTo>
                    <a:pt x="28194" y="108332"/>
                  </a:lnTo>
                  <a:lnTo>
                    <a:pt x="47776" y="116711"/>
                  </a:lnTo>
                  <a:lnTo>
                    <a:pt x="72078" y="120436"/>
                  </a:lnTo>
                  <a:lnTo>
                    <a:pt x="82769" y="117920"/>
                  </a:lnTo>
                  <a:lnTo>
                    <a:pt x="100888" y="105765"/>
                  </a:lnTo>
                  <a:lnTo>
                    <a:pt x="118653" y="79191"/>
                  </a:lnTo>
                  <a:lnTo>
                    <a:pt x="121126" y="59306"/>
                  </a:lnTo>
                  <a:lnTo>
                    <a:pt x="117156" y="39940"/>
                  </a:lnTo>
                  <a:lnTo>
                    <a:pt x="97134" y="7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09055" y="105284"/>
              <a:ext cx="8334" cy="336913"/>
            </a:xfrm>
            <a:custGeom>
              <a:avLst/>
              <a:gdLst/>
              <a:ahLst/>
              <a:cxnLst/>
              <a:rect l="0" t="0" r="0" b="0"/>
              <a:pathLst>
                <a:path w="8334" h="336913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8070" y="205864"/>
                  </a:lnTo>
                  <a:lnTo>
                    <a:pt x="8281" y="266096"/>
                  </a:lnTo>
                  <a:lnTo>
                    <a:pt x="8318" y="307351"/>
                  </a:lnTo>
                  <a:lnTo>
                    <a:pt x="833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12145" y="115813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53545"/>
                  </a:lnTo>
                  <a:lnTo>
                    <a:pt x="3119" y="215380"/>
                  </a:lnTo>
                  <a:lnTo>
                    <a:pt x="9552" y="277884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74348" y="291779"/>
              <a:ext cx="119431" cy="142117"/>
            </a:xfrm>
            <a:custGeom>
              <a:avLst/>
              <a:gdLst/>
              <a:ahLst/>
              <a:cxnLst/>
              <a:rect l="0" t="0" r="0" b="0"/>
              <a:pathLst>
                <a:path w="119431" h="142117">
                  <a:moveTo>
                    <a:pt x="95725" y="13547"/>
                  </a:moveTo>
                  <a:lnTo>
                    <a:pt x="78957" y="2369"/>
                  </a:lnTo>
                  <a:lnTo>
                    <a:pt x="61366" y="0"/>
                  </a:lnTo>
                  <a:lnTo>
                    <a:pt x="51762" y="1006"/>
                  </a:lnTo>
                  <a:lnTo>
                    <a:pt x="34852" y="8363"/>
                  </a:lnTo>
                  <a:lnTo>
                    <a:pt x="27066" y="13601"/>
                  </a:lnTo>
                  <a:lnTo>
                    <a:pt x="4931" y="43329"/>
                  </a:lnTo>
                  <a:lnTo>
                    <a:pt x="0" y="68507"/>
                  </a:lnTo>
                  <a:lnTo>
                    <a:pt x="2877" y="94126"/>
                  </a:lnTo>
                  <a:lnTo>
                    <a:pt x="11955" y="117210"/>
                  </a:lnTo>
                  <a:lnTo>
                    <a:pt x="26908" y="132929"/>
                  </a:lnTo>
                  <a:lnTo>
                    <a:pt x="35808" y="138758"/>
                  </a:lnTo>
                  <a:lnTo>
                    <a:pt x="58177" y="142116"/>
                  </a:lnTo>
                  <a:lnTo>
                    <a:pt x="81377" y="138539"/>
                  </a:lnTo>
                  <a:lnTo>
                    <a:pt x="99486" y="129150"/>
                  </a:lnTo>
                  <a:lnTo>
                    <a:pt x="112214" y="110940"/>
                  </a:lnTo>
                  <a:lnTo>
                    <a:pt x="119430" y="88418"/>
                  </a:lnTo>
                  <a:lnTo>
                    <a:pt x="118739" y="66710"/>
                  </a:lnTo>
                  <a:lnTo>
                    <a:pt x="106183" y="34758"/>
                  </a:lnTo>
                  <a:lnTo>
                    <a:pt x="97253" y="22974"/>
                  </a:lnTo>
                  <a:lnTo>
                    <a:pt x="85196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45967" y="284269"/>
              <a:ext cx="205243" cy="158068"/>
            </a:xfrm>
            <a:custGeom>
              <a:avLst/>
              <a:gdLst/>
              <a:ahLst/>
              <a:cxnLst/>
              <a:rect l="0" t="0" r="0" b="0"/>
              <a:pathLst>
                <a:path w="205243" h="158068">
                  <a:moveTo>
                    <a:pt x="8333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12588" y="126071"/>
                  </a:lnTo>
                  <a:lnTo>
                    <a:pt x="28182" y="152258"/>
                  </a:lnTo>
                  <a:lnTo>
                    <a:pt x="35604" y="156487"/>
                  </a:lnTo>
                  <a:lnTo>
                    <a:pt x="53209" y="158067"/>
                  </a:lnTo>
                  <a:lnTo>
                    <a:pt x="61647" y="153341"/>
                  </a:lnTo>
                  <a:lnTo>
                    <a:pt x="77262" y="135612"/>
                  </a:lnTo>
                  <a:lnTo>
                    <a:pt x="85762" y="112135"/>
                  </a:lnTo>
                  <a:lnTo>
                    <a:pt x="89539" y="95461"/>
                  </a:lnTo>
                  <a:lnTo>
                    <a:pt x="90547" y="97566"/>
                  </a:lnTo>
                  <a:lnTo>
                    <a:pt x="91218" y="103648"/>
                  </a:lnTo>
                  <a:lnTo>
                    <a:pt x="98204" y="116646"/>
                  </a:lnTo>
                  <a:lnTo>
                    <a:pt x="121752" y="144054"/>
                  </a:lnTo>
                  <a:lnTo>
                    <a:pt x="141409" y="151761"/>
                  </a:lnTo>
                  <a:lnTo>
                    <a:pt x="153203" y="153817"/>
                  </a:lnTo>
                  <a:lnTo>
                    <a:pt x="172546" y="149861"/>
                  </a:lnTo>
                  <a:lnTo>
                    <a:pt x="180979" y="145531"/>
                  </a:lnTo>
                  <a:lnTo>
                    <a:pt x="193470" y="128241"/>
                  </a:lnTo>
                  <a:lnTo>
                    <a:pt x="201751" y="104959"/>
                  </a:lnTo>
                  <a:lnTo>
                    <a:pt x="205242" y="66714"/>
                  </a:lnTo>
                  <a:lnTo>
                    <a:pt x="199653" y="24876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17513" y="336911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28042" y="2316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01741" y="318570"/>
              <a:ext cx="115814" cy="123627"/>
            </a:xfrm>
            <a:custGeom>
              <a:avLst/>
              <a:gdLst/>
              <a:ahLst/>
              <a:cxnLst/>
              <a:rect l="0" t="0" r="0" b="0"/>
              <a:pathLst>
                <a:path w="115814" h="123627">
                  <a:moveTo>
                    <a:pt x="0" y="18341"/>
                  </a:moveTo>
                  <a:lnTo>
                    <a:pt x="3119" y="61033"/>
                  </a:lnTo>
                  <a:lnTo>
                    <a:pt x="15618" y="104985"/>
                  </a:lnTo>
                  <a:lnTo>
                    <a:pt x="11429" y="63171"/>
                  </a:lnTo>
                  <a:lnTo>
                    <a:pt x="16384" y="29674"/>
                  </a:lnTo>
                  <a:lnTo>
                    <a:pt x="30851" y="3112"/>
                  </a:lnTo>
                  <a:lnTo>
                    <a:pt x="38115" y="0"/>
                  </a:lnTo>
                  <a:lnTo>
                    <a:pt x="46466" y="264"/>
                  </a:lnTo>
                  <a:lnTo>
                    <a:pt x="63936" y="6798"/>
                  </a:lnTo>
                  <a:lnTo>
                    <a:pt x="86924" y="24800"/>
                  </a:lnTo>
                  <a:lnTo>
                    <a:pt x="101414" y="42269"/>
                  </a:lnTo>
                  <a:lnTo>
                    <a:pt x="109413" y="64851"/>
                  </a:lnTo>
                  <a:lnTo>
                    <a:pt x="115813" y="123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28083" y="304960"/>
              <a:ext cx="130880" cy="305693"/>
            </a:xfrm>
            <a:custGeom>
              <a:avLst/>
              <a:gdLst/>
              <a:ahLst/>
              <a:cxnLst/>
              <a:rect l="0" t="0" r="0" b="0"/>
              <a:pathLst>
                <a:path w="130880" h="305693">
                  <a:moveTo>
                    <a:pt x="84228" y="137236"/>
                  </a:moveTo>
                  <a:lnTo>
                    <a:pt x="100995" y="126058"/>
                  </a:lnTo>
                  <a:lnTo>
                    <a:pt x="112347" y="111211"/>
                  </a:lnTo>
                  <a:lnTo>
                    <a:pt x="117012" y="102339"/>
                  </a:lnTo>
                  <a:lnTo>
                    <a:pt x="123578" y="61906"/>
                  </a:lnTo>
                  <a:lnTo>
                    <a:pt x="118874" y="39025"/>
                  </a:lnTo>
                  <a:lnTo>
                    <a:pt x="107815" y="21057"/>
                  </a:lnTo>
                  <a:lnTo>
                    <a:pt x="91201" y="5273"/>
                  </a:lnTo>
                  <a:lnTo>
                    <a:pt x="81858" y="1297"/>
                  </a:lnTo>
                  <a:lnTo>
                    <a:pt x="62118" y="0"/>
                  </a:lnTo>
                  <a:lnTo>
                    <a:pt x="54279" y="3631"/>
                  </a:lnTo>
                  <a:lnTo>
                    <a:pt x="42452" y="17025"/>
                  </a:lnTo>
                  <a:lnTo>
                    <a:pt x="29216" y="44296"/>
                  </a:lnTo>
                  <a:lnTo>
                    <a:pt x="27803" y="67464"/>
                  </a:lnTo>
                  <a:lnTo>
                    <a:pt x="32244" y="91019"/>
                  </a:lnTo>
                  <a:lnTo>
                    <a:pt x="42017" y="109286"/>
                  </a:lnTo>
                  <a:lnTo>
                    <a:pt x="49068" y="113924"/>
                  </a:lnTo>
                  <a:lnTo>
                    <a:pt x="66262" y="115957"/>
                  </a:lnTo>
                  <a:lnTo>
                    <a:pt x="82482" y="109841"/>
                  </a:lnTo>
                  <a:lnTo>
                    <a:pt x="90083" y="104935"/>
                  </a:lnTo>
                  <a:lnTo>
                    <a:pt x="96320" y="105174"/>
                  </a:lnTo>
                  <a:lnTo>
                    <a:pt x="101648" y="108842"/>
                  </a:lnTo>
                  <a:lnTo>
                    <a:pt x="106369" y="114797"/>
                  </a:lnTo>
                  <a:lnTo>
                    <a:pt x="122353" y="166383"/>
                  </a:lnTo>
                  <a:lnTo>
                    <a:pt x="130879" y="214632"/>
                  </a:lnTo>
                  <a:lnTo>
                    <a:pt x="129138" y="244554"/>
                  </a:lnTo>
                  <a:lnTo>
                    <a:pt x="121345" y="267211"/>
                  </a:lnTo>
                  <a:lnTo>
                    <a:pt x="115992" y="276529"/>
                  </a:lnTo>
                  <a:lnTo>
                    <a:pt x="97565" y="290001"/>
                  </a:lnTo>
                  <a:lnTo>
                    <a:pt x="73777" y="298719"/>
                  </a:lnTo>
                  <a:lnTo>
                    <a:pt x="26618" y="304315"/>
                  </a:lnTo>
                  <a:lnTo>
                    <a:pt x="0" y="305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59710" y="25268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70238" y="40008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17057" y="512702"/>
              <a:ext cx="2579482" cy="101043"/>
            </a:xfrm>
            <a:custGeom>
              <a:avLst/>
              <a:gdLst/>
              <a:ahLst/>
              <a:cxnLst/>
              <a:rect l="0" t="0" r="0" b="0"/>
              <a:pathLst>
                <a:path w="2579482" h="101043">
                  <a:moveTo>
                    <a:pt x="2579481" y="3194"/>
                  </a:moveTo>
                  <a:lnTo>
                    <a:pt x="2525367" y="45856"/>
                  </a:lnTo>
                  <a:lnTo>
                    <a:pt x="2515330" y="52692"/>
                  </a:lnTo>
                  <a:lnTo>
                    <a:pt x="2505128" y="54910"/>
                  </a:lnTo>
                  <a:lnTo>
                    <a:pt x="2484435" y="51135"/>
                  </a:lnTo>
                  <a:lnTo>
                    <a:pt x="2421529" y="22100"/>
                  </a:lnTo>
                  <a:lnTo>
                    <a:pt x="2400486" y="20565"/>
                  </a:lnTo>
                  <a:lnTo>
                    <a:pt x="2380605" y="24953"/>
                  </a:lnTo>
                  <a:lnTo>
                    <a:pt x="2335862" y="47754"/>
                  </a:lnTo>
                  <a:lnTo>
                    <a:pt x="2299718" y="53442"/>
                  </a:lnTo>
                  <a:lnTo>
                    <a:pt x="2279277" y="48533"/>
                  </a:lnTo>
                  <a:lnTo>
                    <a:pt x="2219733" y="11865"/>
                  </a:lnTo>
                  <a:lnTo>
                    <a:pt x="2183811" y="5763"/>
                  </a:lnTo>
                  <a:lnTo>
                    <a:pt x="2149120" y="9544"/>
                  </a:lnTo>
                  <a:lnTo>
                    <a:pt x="2130457" y="18105"/>
                  </a:lnTo>
                  <a:lnTo>
                    <a:pt x="2112023" y="28538"/>
                  </a:lnTo>
                  <a:lnTo>
                    <a:pt x="2088232" y="37075"/>
                  </a:lnTo>
                  <a:lnTo>
                    <a:pt x="2065181" y="38529"/>
                  </a:lnTo>
                  <a:lnTo>
                    <a:pt x="2043237" y="34106"/>
                  </a:lnTo>
                  <a:lnTo>
                    <a:pt x="1989979" y="11280"/>
                  </a:lnTo>
                  <a:lnTo>
                    <a:pt x="1958328" y="0"/>
                  </a:lnTo>
                  <a:lnTo>
                    <a:pt x="1921134" y="428"/>
                  </a:lnTo>
                  <a:lnTo>
                    <a:pt x="1867814" y="18289"/>
                  </a:lnTo>
                  <a:lnTo>
                    <a:pt x="1819154" y="31175"/>
                  </a:lnTo>
                  <a:lnTo>
                    <a:pt x="1781761" y="30592"/>
                  </a:lnTo>
                  <a:lnTo>
                    <a:pt x="1726995" y="16680"/>
                  </a:lnTo>
                  <a:lnTo>
                    <a:pt x="1681504" y="6205"/>
                  </a:lnTo>
                  <a:lnTo>
                    <a:pt x="1644660" y="7205"/>
                  </a:lnTo>
                  <a:lnTo>
                    <a:pt x="1590095" y="22439"/>
                  </a:lnTo>
                  <a:lnTo>
                    <a:pt x="1557134" y="37492"/>
                  </a:lnTo>
                  <a:lnTo>
                    <a:pt x="1504668" y="43764"/>
                  </a:lnTo>
                  <a:lnTo>
                    <a:pt x="1466311" y="41731"/>
                  </a:lnTo>
                  <a:lnTo>
                    <a:pt x="1408854" y="28459"/>
                  </a:lnTo>
                  <a:lnTo>
                    <a:pt x="1348992" y="28202"/>
                  </a:lnTo>
                  <a:lnTo>
                    <a:pt x="1321339" y="34196"/>
                  </a:lnTo>
                  <a:lnTo>
                    <a:pt x="1258525" y="58114"/>
                  </a:lnTo>
                  <a:lnTo>
                    <a:pt x="1217386" y="63920"/>
                  </a:lnTo>
                  <a:lnTo>
                    <a:pt x="1155885" y="54590"/>
                  </a:lnTo>
                  <a:lnTo>
                    <a:pt x="1095949" y="47141"/>
                  </a:lnTo>
                  <a:lnTo>
                    <a:pt x="1056260" y="51440"/>
                  </a:lnTo>
                  <a:lnTo>
                    <a:pt x="994418" y="75044"/>
                  </a:lnTo>
                  <a:lnTo>
                    <a:pt x="963709" y="80751"/>
                  </a:lnTo>
                  <a:lnTo>
                    <a:pt x="905866" y="74882"/>
                  </a:lnTo>
                  <a:lnTo>
                    <a:pt x="866579" y="62649"/>
                  </a:lnTo>
                  <a:lnTo>
                    <a:pt x="842551" y="53015"/>
                  </a:lnTo>
                  <a:lnTo>
                    <a:pt x="785878" y="46830"/>
                  </a:lnTo>
                  <a:lnTo>
                    <a:pt x="729883" y="51198"/>
                  </a:lnTo>
                  <a:lnTo>
                    <a:pt x="675452" y="69391"/>
                  </a:lnTo>
                  <a:lnTo>
                    <a:pt x="612708" y="75412"/>
                  </a:lnTo>
                  <a:lnTo>
                    <a:pt x="572268" y="73335"/>
                  </a:lnTo>
                  <a:lnTo>
                    <a:pt x="515218" y="60047"/>
                  </a:lnTo>
                  <a:lnTo>
                    <a:pt x="477221" y="58254"/>
                  </a:lnTo>
                  <a:lnTo>
                    <a:pt x="454254" y="61980"/>
                  </a:lnTo>
                  <a:lnTo>
                    <a:pt x="435467" y="73775"/>
                  </a:lnTo>
                  <a:lnTo>
                    <a:pt x="418149" y="88375"/>
                  </a:lnTo>
                  <a:lnTo>
                    <a:pt x="398753" y="98764"/>
                  </a:lnTo>
                  <a:lnTo>
                    <a:pt x="378435" y="101042"/>
                  </a:lnTo>
                  <a:lnTo>
                    <a:pt x="336795" y="92972"/>
                  </a:lnTo>
                  <a:lnTo>
                    <a:pt x="278015" y="68367"/>
                  </a:lnTo>
                  <a:lnTo>
                    <a:pt x="247564" y="62575"/>
                  </a:lnTo>
                  <a:lnTo>
                    <a:pt x="189888" y="65270"/>
                  </a:lnTo>
                  <a:lnTo>
                    <a:pt x="133435" y="66149"/>
                  </a:lnTo>
                  <a:lnTo>
                    <a:pt x="71514" y="58003"/>
                  </a:lnTo>
                  <a:lnTo>
                    <a:pt x="34057" y="56478"/>
                  </a:lnTo>
                  <a:lnTo>
                    <a:pt x="0" y="55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629437" y="715937"/>
            <a:ext cx="401670" cy="367275"/>
            <a:chOff x="5629437" y="715937"/>
            <a:chExt cx="401670" cy="367275"/>
          </a:xfrm>
        </p:grpSpPr>
        <p:sp>
          <p:nvSpPr>
            <p:cNvPr id="58" name="Freeform 57"/>
            <p:cNvSpPr/>
            <p:nvPr/>
          </p:nvSpPr>
          <p:spPr>
            <a:xfrm>
              <a:off x="5822259" y="821222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96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29437" y="715937"/>
              <a:ext cx="401670" cy="367275"/>
            </a:xfrm>
            <a:custGeom>
              <a:avLst/>
              <a:gdLst/>
              <a:ahLst/>
              <a:cxnLst/>
              <a:rect l="0" t="0" r="0" b="0"/>
              <a:pathLst>
                <a:path w="401670" h="367275">
                  <a:moveTo>
                    <a:pt x="298107" y="21057"/>
                  </a:moveTo>
                  <a:lnTo>
                    <a:pt x="260629" y="12724"/>
                  </a:lnTo>
                  <a:lnTo>
                    <a:pt x="209205" y="10962"/>
                  </a:lnTo>
                  <a:lnTo>
                    <a:pt x="147921" y="19020"/>
                  </a:lnTo>
                  <a:lnTo>
                    <a:pt x="99595" y="34996"/>
                  </a:lnTo>
                  <a:lnTo>
                    <a:pt x="61843" y="60336"/>
                  </a:lnTo>
                  <a:lnTo>
                    <a:pt x="39110" y="86508"/>
                  </a:lnTo>
                  <a:lnTo>
                    <a:pt x="14855" y="145504"/>
                  </a:lnTo>
                  <a:lnTo>
                    <a:pt x="0" y="189139"/>
                  </a:lnTo>
                  <a:lnTo>
                    <a:pt x="509" y="226577"/>
                  </a:lnTo>
                  <a:lnTo>
                    <a:pt x="14393" y="283605"/>
                  </a:lnTo>
                  <a:lnTo>
                    <a:pt x="17717" y="294355"/>
                  </a:lnTo>
                  <a:lnTo>
                    <a:pt x="30770" y="312539"/>
                  </a:lnTo>
                  <a:lnTo>
                    <a:pt x="71786" y="349344"/>
                  </a:lnTo>
                  <a:lnTo>
                    <a:pt x="107696" y="362302"/>
                  </a:lnTo>
                  <a:lnTo>
                    <a:pt x="161752" y="367274"/>
                  </a:lnTo>
                  <a:lnTo>
                    <a:pt x="217490" y="362667"/>
                  </a:lnTo>
                  <a:lnTo>
                    <a:pt x="276139" y="338802"/>
                  </a:lnTo>
                  <a:lnTo>
                    <a:pt x="318984" y="317658"/>
                  </a:lnTo>
                  <a:lnTo>
                    <a:pt x="345106" y="297802"/>
                  </a:lnTo>
                  <a:lnTo>
                    <a:pt x="380101" y="241495"/>
                  </a:lnTo>
                  <a:lnTo>
                    <a:pt x="394671" y="204785"/>
                  </a:lnTo>
                  <a:lnTo>
                    <a:pt x="401669" y="150459"/>
                  </a:lnTo>
                  <a:lnTo>
                    <a:pt x="399932" y="97788"/>
                  </a:lnTo>
                  <a:lnTo>
                    <a:pt x="388670" y="53242"/>
                  </a:lnTo>
                  <a:lnTo>
                    <a:pt x="373033" y="26824"/>
                  </a:lnTo>
                  <a:lnTo>
                    <a:pt x="357144" y="14651"/>
                  </a:lnTo>
                  <a:lnTo>
                    <a:pt x="337213" y="6512"/>
                  </a:lnTo>
                  <a:lnTo>
                    <a:pt x="2770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211813" y="779108"/>
            <a:ext cx="2718814" cy="481824"/>
            <a:chOff x="6211813" y="779108"/>
            <a:chExt cx="2718814" cy="481824"/>
          </a:xfrm>
        </p:grpSpPr>
        <p:sp>
          <p:nvSpPr>
            <p:cNvPr id="61" name="Freeform 60"/>
            <p:cNvSpPr/>
            <p:nvPr/>
          </p:nvSpPr>
          <p:spPr>
            <a:xfrm>
              <a:off x="6330920" y="842279"/>
              <a:ext cx="17765" cy="263214"/>
            </a:xfrm>
            <a:custGeom>
              <a:avLst/>
              <a:gdLst/>
              <a:ahLst/>
              <a:cxnLst/>
              <a:rect l="0" t="0" r="0" b="0"/>
              <a:pathLst>
                <a:path w="17765" h="263214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89" y="145881"/>
                  </a:lnTo>
                  <a:lnTo>
                    <a:pt x="15905" y="197122"/>
                  </a:lnTo>
                  <a:lnTo>
                    <a:pt x="16937" y="225650"/>
                  </a:lnTo>
                  <a:lnTo>
                    <a:pt x="1776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11813" y="800165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278295" y="5590"/>
                  </a:lnTo>
                  <a:lnTo>
                    <a:pt x="218578" y="18212"/>
                  </a:lnTo>
                  <a:lnTo>
                    <a:pt x="164449" y="26084"/>
                  </a:lnTo>
                  <a:lnTo>
                    <a:pt x="107526" y="30499"/>
                  </a:lnTo>
                  <a:lnTo>
                    <a:pt x="44290" y="313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03521" y="958093"/>
              <a:ext cx="232420" cy="126426"/>
            </a:xfrm>
            <a:custGeom>
              <a:avLst/>
              <a:gdLst/>
              <a:ahLst/>
              <a:cxnLst/>
              <a:rect l="0" t="0" r="0" b="0"/>
              <a:pathLst>
                <a:path w="232420" h="126426">
                  <a:moveTo>
                    <a:pt x="8334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7670" y="103504"/>
                  </a:lnTo>
                  <a:lnTo>
                    <a:pt x="18177" y="120481"/>
                  </a:lnTo>
                  <a:lnTo>
                    <a:pt x="25424" y="124774"/>
                  </a:lnTo>
                  <a:lnTo>
                    <a:pt x="42836" y="126425"/>
                  </a:lnTo>
                  <a:lnTo>
                    <a:pt x="51222" y="122888"/>
                  </a:lnTo>
                  <a:lnTo>
                    <a:pt x="74204" y="101142"/>
                  </a:lnTo>
                  <a:lnTo>
                    <a:pt x="88692" y="82386"/>
                  </a:lnTo>
                  <a:lnTo>
                    <a:pt x="96691" y="59233"/>
                  </a:lnTo>
                  <a:lnTo>
                    <a:pt x="98824" y="46507"/>
                  </a:lnTo>
                  <a:lnTo>
                    <a:pt x="101416" y="41533"/>
                  </a:lnTo>
                  <a:lnTo>
                    <a:pt x="104314" y="41727"/>
                  </a:lnTo>
                  <a:lnTo>
                    <a:pt x="110653" y="51301"/>
                  </a:lnTo>
                  <a:lnTo>
                    <a:pt x="127374" y="82923"/>
                  </a:lnTo>
                  <a:lnTo>
                    <a:pt x="152860" y="112046"/>
                  </a:lnTo>
                  <a:lnTo>
                    <a:pt x="162006" y="115641"/>
                  </a:lnTo>
                  <a:lnTo>
                    <a:pt x="184647" y="116517"/>
                  </a:lnTo>
                  <a:lnTo>
                    <a:pt x="204068" y="109887"/>
                  </a:lnTo>
                  <a:lnTo>
                    <a:pt x="212523" y="104843"/>
                  </a:lnTo>
                  <a:lnTo>
                    <a:pt x="225037" y="89881"/>
                  </a:lnTo>
                  <a:lnTo>
                    <a:pt x="230012" y="80977"/>
                  </a:lnTo>
                  <a:lnTo>
                    <a:pt x="232419" y="58607"/>
                  </a:lnTo>
                  <a:lnTo>
                    <a:pt x="2294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91672" y="947564"/>
              <a:ext cx="136994" cy="130063"/>
            </a:xfrm>
            <a:custGeom>
              <a:avLst/>
              <a:gdLst/>
              <a:ahLst/>
              <a:cxnLst/>
              <a:rect l="0" t="0" r="0" b="0"/>
              <a:pathLst>
                <a:path w="136994" h="130063">
                  <a:moveTo>
                    <a:pt x="88680" y="21057"/>
                  </a:moveTo>
                  <a:lnTo>
                    <a:pt x="71912" y="15468"/>
                  </a:lnTo>
                  <a:lnTo>
                    <a:pt x="54322" y="15844"/>
                  </a:lnTo>
                  <a:lnTo>
                    <a:pt x="34805" y="21080"/>
                  </a:lnTo>
                  <a:lnTo>
                    <a:pt x="14433" y="31206"/>
                  </a:lnTo>
                  <a:lnTo>
                    <a:pt x="7596" y="39521"/>
                  </a:lnTo>
                  <a:lnTo>
                    <a:pt x="0" y="61239"/>
                  </a:lnTo>
                  <a:lnTo>
                    <a:pt x="1313" y="94184"/>
                  </a:lnTo>
                  <a:lnTo>
                    <a:pt x="5869" y="102564"/>
                  </a:lnTo>
                  <a:lnTo>
                    <a:pt x="20290" y="114994"/>
                  </a:lnTo>
                  <a:lnTo>
                    <a:pt x="48139" y="128569"/>
                  </a:lnTo>
                  <a:lnTo>
                    <a:pt x="68322" y="130062"/>
                  </a:lnTo>
                  <a:lnTo>
                    <a:pt x="87821" y="125656"/>
                  </a:lnTo>
                  <a:lnTo>
                    <a:pt x="119403" y="103763"/>
                  </a:lnTo>
                  <a:lnTo>
                    <a:pt x="126710" y="97252"/>
                  </a:lnTo>
                  <a:lnTo>
                    <a:pt x="134829" y="77538"/>
                  </a:lnTo>
                  <a:lnTo>
                    <a:pt x="136993" y="65730"/>
                  </a:lnTo>
                  <a:lnTo>
                    <a:pt x="133160" y="43252"/>
                  </a:lnTo>
                  <a:lnTo>
                    <a:pt x="128862" y="32344"/>
                  </a:lnTo>
                  <a:lnTo>
                    <a:pt x="114728" y="17105"/>
                  </a:lnTo>
                  <a:lnTo>
                    <a:pt x="93278" y="5068"/>
                  </a:lnTo>
                  <a:lnTo>
                    <a:pt x="781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96404" y="926654"/>
              <a:ext cx="119335" cy="334278"/>
            </a:xfrm>
            <a:custGeom>
              <a:avLst/>
              <a:gdLst/>
              <a:ahLst/>
              <a:cxnLst/>
              <a:rect l="0" t="0" r="0" b="0"/>
              <a:pathLst>
                <a:path w="119335" h="334278">
                  <a:moveTo>
                    <a:pt x="10331" y="136724"/>
                  </a:moveTo>
                  <a:lnTo>
                    <a:pt x="4742" y="153491"/>
                  </a:lnTo>
                  <a:lnTo>
                    <a:pt x="5118" y="171082"/>
                  </a:lnTo>
                  <a:lnTo>
                    <a:pt x="9645" y="229722"/>
                  </a:lnTo>
                  <a:lnTo>
                    <a:pt x="15830" y="292802"/>
                  </a:lnTo>
                  <a:lnTo>
                    <a:pt x="19370" y="331278"/>
                  </a:lnTo>
                  <a:lnTo>
                    <a:pt x="18697" y="334277"/>
                  </a:lnTo>
                  <a:lnTo>
                    <a:pt x="14830" y="322011"/>
                  </a:lnTo>
                  <a:lnTo>
                    <a:pt x="10924" y="261585"/>
                  </a:lnTo>
                  <a:lnTo>
                    <a:pt x="4859" y="206621"/>
                  </a:lnTo>
                  <a:lnTo>
                    <a:pt x="801" y="150704"/>
                  </a:lnTo>
                  <a:lnTo>
                    <a:pt x="0" y="91479"/>
                  </a:lnTo>
                  <a:lnTo>
                    <a:pt x="5431" y="34980"/>
                  </a:lnTo>
                  <a:lnTo>
                    <a:pt x="20058" y="6492"/>
                  </a:lnTo>
                  <a:lnTo>
                    <a:pt x="28514" y="1939"/>
                  </a:lnTo>
                  <a:lnTo>
                    <a:pt x="50388" y="0"/>
                  </a:lnTo>
                  <a:lnTo>
                    <a:pt x="83422" y="5486"/>
                  </a:lnTo>
                  <a:lnTo>
                    <a:pt x="91813" y="10628"/>
                  </a:lnTo>
                  <a:lnTo>
                    <a:pt x="104258" y="25699"/>
                  </a:lnTo>
                  <a:lnTo>
                    <a:pt x="117840" y="53915"/>
                  </a:lnTo>
                  <a:lnTo>
                    <a:pt x="119334" y="74183"/>
                  </a:lnTo>
                  <a:lnTo>
                    <a:pt x="114929" y="93720"/>
                  </a:lnTo>
                  <a:lnTo>
                    <a:pt x="105172" y="110202"/>
                  </a:lnTo>
                  <a:lnTo>
                    <a:pt x="89918" y="122207"/>
                  </a:lnTo>
                  <a:lnTo>
                    <a:pt x="70270" y="1302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67126" y="943113"/>
              <a:ext cx="155466" cy="138519"/>
            </a:xfrm>
            <a:custGeom>
              <a:avLst/>
              <a:gdLst/>
              <a:ahLst/>
              <a:cxnLst/>
              <a:rect l="0" t="0" r="0" b="0"/>
              <a:pathLst>
                <a:path w="155466" h="138519">
                  <a:moveTo>
                    <a:pt x="92293" y="88679"/>
                  </a:moveTo>
                  <a:lnTo>
                    <a:pt x="74335" y="34804"/>
                  </a:lnTo>
                  <a:lnTo>
                    <a:pt x="67544" y="14432"/>
                  </a:lnTo>
                  <a:lnTo>
                    <a:pt x="60586" y="7596"/>
                  </a:lnTo>
                  <a:lnTo>
                    <a:pt x="40376" y="0"/>
                  </a:lnTo>
                  <a:lnTo>
                    <a:pt x="31946" y="1483"/>
                  </a:lnTo>
                  <a:lnTo>
                    <a:pt x="25156" y="5982"/>
                  </a:lnTo>
                  <a:lnTo>
                    <a:pt x="14491" y="20340"/>
                  </a:lnTo>
                  <a:lnTo>
                    <a:pt x="5852" y="38419"/>
                  </a:lnTo>
                  <a:lnTo>
                    <a:pt x="0" y="73917"/>
                  </a:lnTo>
                  <a:lnTo>
                    <a:pt x="3856" y="108482"/>
                  </a:lnTo>
                  <a:lnTo>
                    <a:pt x="12434" y="127116"/>
                  </a:lnTo>
                  <a:lnTo>
                    <a:pt x="17997" y="135361"/>
                  </a:lnTo>
                  <a:lnTo>
                    <a:pt x="24046" y="138518"/>
                  </a:lnTo>
                  <a:lnTo>
                    <a:pt x="30417" y="138283"/>
                  </a:lnTo>
                  <a:lnTo>
                    <a:pt x="43736" y="131782"/>
                  </a:lnTo>
                  <a:lnTo>
                    <a:pt x="57454" y="121094"/>
                  </a:lnTo>
                  <a:lnTo>
                    <a:pt x="65111" y="102306"/>
                  </a:lnTo>
                  <a:lnTo>
                    <a:pt x="71599" y="46757"/>
                  </a:lnTo>
                  <a:lnTo>
                    <a:pt x="73818" y="46693"/>
                  </a:lnTo>
                  <a:lnTo>
                    <a:pt x="79403" y="55981"/>
                  </a:lnTo>
                  <a:lnTo>
                    <a:pt x="95640" y="87420"/>
                  </a:lnTo>
                  <a:lnTo>
                    <a:pt x="108988" y="100988"/>
                  </a:lnTo>
                  <a:lnTo>
                    <a:pt x="139915" y="116110"/>
                  </a:lnTo>
                  <a:lnTo>
                    <a:pt x="155465" y="120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39800" y="926507"/>
              <a:ext cx="98605" cy="107991"/>
            </a:xfrm>
            <a:custGeom>
              <a:avLst/>
              <a:gdLst/>
              <a:ahLst/>
              <a:cxnLst/>
              <a:rect l="0" t="0" r="0" b="0"/>
              <a:pathLst>
                <a:path w="98605" h="107991">
                  <a:moveTo>
                    <a:pt x="14376" y="31586"/>
                  </a:moveTo>
                  <a:lnTo>
                    <a:pt x="8787" y="48353"/>
                  </a:lnTo>
                  <a:lnTo>
                    <a:pt x="9162" y="65944"/>
                  </a:lnTo>
                  <a:lnTo>
                    <a:pt x="19755" y="107990"/>
                  </a:lnTo>
                  <a:lnTo>
                    <a:pt x="3341" y="51671"/>
                  </a:lnTo>
                  <a:lnTo>
                    <a:pt x="0" y="41467"/>
                  </a:lnTo>
                  <a:lnTo>
                    <a:pt x="113" y="32324"/>
                  </a:lnTo>
                  <a:lnTo>
                    <a:pt x="6477" y="15926"/>
                  </a:lnTo>
                  <a:lnTo>
                    <a:pt x="13790" y="10617"/>
                  </a:lnTo>
                  <a:lnTo>
                    <a:pt x="34392" y="4719"/>
                  </a:lnTo>
                  <a:lnTo>
                    <a:pt x="86913" y="622"/>
                  </a:lnTo>
                  <a:lnTo>
                    <a:pt x="986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573177" y="946752"/>
              <a:ext cx="165270" cy="137831"/>
            </a:xfrm>
            <a:custGeom>
              <a:avLst/>
              <a:gdLst/>
              <a:ahLst/>
              <a:cxnLst/>
              <a:rect l="0" t="0" r="0" b="0"/>
              <a:pathLst>
                <a:path w="165270" h="137831">
                  <a:moveTo>
                    <a:pt x="81041" y="74512"/>
                  </a:moveTo>
                  <a:lnTo>
                    <a:pt x="77921" y="31820"/>
                  </a:lnTo>
                  <a:lnTo>
                    <a:pt x="75451" y="21484"/>
                  </a:lnTo>
                  <a:lnTo>
                    <a:pt x="70295" y="13424"/>
                  </a:lnTo>
                  <a:lnTo>
                    <a:pt x="55208" y="1348"/>
                  </a:lnTo>
                  <a:lnTo>
                    <a:pt x="46271" y="0"/>
                  </a:lnTo>
                  <a:lnTo>
                    <a:pt x="26983" y="4740"/>
                  </a:lnTo>
                  <a:lnTo>
                    <a:pt x="19266" y="11620"/>
                  </a:lnTo>
                  <a:lnTo>
                    <a:pt x="7571" y="31742"/>
                  </a:lnTo>
                  <a:lnTo>
                    <a:pt x="0" y="74967"/>
                  </a:lnTo>
                  <a:lnTo>
                    <a:pt x="3346" y="113641"/>
                  </a:lnTo>
                  <a:lnTo>
                    <a:pt x="8187" y="122825"/>
                  </a:lnTo>
                  <a:lnTo>
                    <a:pt x="22925" y="136149"/>
                  </a:lnTo>
                  <a:lnTo>
                    <a:pt x="30599" y="137830"/>
                  </a:lnTo>
                  <a:lnTo>
                    <a:pt x="38054" y="136611"/>
                  </a:lnTo>
                  <a:lnTo>
                    <a:pt x="45364" y="133459"/>
                  </a:lnTo>
                  <a:lnTo>
                    <a:pt x="56605" y="120597"/>
                  </a:lnTo>
                  <a:lnTo>
                    <a:pt x="73354" y="83745"/>
                  </a:lnTo>
                  <a:lnTo>
                    <a:pt x="79522" y="43624"/>
                  </a:lnTo>
                  <a:lnTo>
                    <a:pt x="86980" y="67934"/>
                  </a:lnTo>
                  <a:lnTo>
                    <a:pt x="110290" y="101288"/>
                  </a:lnTo>
                  <a:lnTo>
                    <a:pt x="129915" y="109809"/>
                  </a:lnTo>
                  <a:lnTo>
                    <a:pt x="165269" y="116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39909" y="779108"/>
              <a:ext cx="24661" cy="315856"/>
            </a:xfrm>
            <a:custGeom>
              <a:avLst/>
              <a:gdLst/>
              <a:ahLst/>
              <a:cxnLst/>
              <a:rect l="0" t="0" r="0" b="0"/>
              <a:pathLst>
                <a:path w="24661" h="315856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8471" y="176886"/>
                  </a:lnTo>
                  <a:lnTo>
                    <a:pt x="14537" y="234722"/>
                  </a:lnTo>
                  <a:lnTo>
                    <a:pt x="24660" y="287697"/>
                  </a:lnTo>
                  <a:lnTo>
                    <a:pt x="1959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27136" y="800165"/>
              <a:ext cx="27124" cy="284271"/>
            </a:xfrm>
            <a:custGeom>
              <a:avLst/>
              <a:gdLst/>
              <a:ahLst/>
              <a:cxnLst/>
              <a:rect l="0" t="0" r="0" b="0"/>
              <a:pathLst>
                <a:path w="27124" h="284271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7033" y="153876"/>
                  </a:lnTo>
                  <a:lnTo>
                    <a:pt x="14359" y="210463"/>
                  </a:lnTo>
                  <a:lnTo>
                    <a:pt x="23536" y="268831"/>
                  </a:lnTo>
                  <a:lnTo>
                    <a:pt x="27123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89162" y="952951"/>
              <a:ext cx="112497" cy="131549"/>
            </a:xfrm>
            <a:custGeom>
              <a:avLst/>
              <a:gdLst/>
              <a:ahLst/>
              <a:cxnLst/>
              <a:rect l="0" t="0" r="0" b="0"/>
              <a:pathLst>
                <a:path w="112497" h="131549">
                  <a:moveTo>
                    <a:pt x="7211" y="57784"/>
                  </a:moveTo>
                  <a:lnTo>
                    <a:pt x="49903" y="54665"/>
                  </a:lnTo>
                  <a:lnTo>
                    <a:pt x="69470" y="48209"/>
                  </a:lnTo>
                  <a:lnTo>
                    <a:pt x="85964" y="37541"/>
                  </a:lnTo>
                  <a:lnTo>
                    <a:pt x="88959" y="30251"/>
                  </a:lnTo>
                  <a:lnTo>
                    <a:pt x="88616" y="21881"/>
                  </a:lnTo>
                  <a:lnTo>
                    <a:pt x="86048" y="12792"/>
                  </a:lnTo>
                  <a:lnTo>
                    <a:pt x="79656" y="6732"/>
                  </a:lnTo>
                  <a:lnTo>
                    <a:pt x="60076" y="0"/>
                  </a:lnTo>
                  <a:lnTo>
                    <a:pt x="38895" y="3246"/>
                  </a:lnTo>
                  <a:lnTo>
                    <a:pt x="28333" y="7388"/>
                  </a:lnTo>
                  <a:lnTo>
                    <a:pt x="13479" y="21348"/>
                  </a:lnTo>
                  <a:lnTo>
                    <a:pt x="7880" y="29984"/>
                  </a:lnTo>
                  <a:lnTo>
                    <a:pt x="0" y="64495"/>
                  </a:lnTo>
                  <a:lnTo>
                    <a:pt x="4396" y="87673"/>
                  </a:lnTo>
                  <a:lnTo>
                    <a:pt x="20025" y="117333"/>
                  </a:lnTo>
                  <a:lnTo>
                    <a:pt x="26282" y="125559"/>
                  </a:lnTo>
                  <a:lnTo>
                    <a:pt x="33963" y="129874"/>
                  </a:lnTo>
                  <a:lnTo>
                    <a:pt x="51856" y="131548"/>
                  </a:lnTo>
                  <a:lnTo>
                    <a:pt x="112496" y="120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48235" y="789637"/>
              <a:ext cx="16595" cy="305327"/>
            </a:xfrm>
            <a:custGeom>
              <a:avLst/>
              <a:gdLst/>
              <a:ahLst/>
              <a:cxnLst/>
              <a:rect l="0" t="0" r="0" b="0"/>
              <a:pathLst>
                <a:path w="16595" h="305327">
                  <a:moveTo>
                    <a:pt x="6065" y="0"/>
                  </a:moveTo>
                  <a:lnTo>
                    <a:pt x="0" y="35961"/>
                  </a:lnTo>
                  <a:lnTo>
                    <a:pt x="3748" y="88644"/>
                  </a:lnTo>
                  <a:lnTo>
                    <a:pt x="5378" y="147537"/>
                  </a:lnTo>
                  <a:lnTo>
                    <a:pt x="7032" y="201382"/>
                  </a:lnTo>
                  <a:lnTo>
                    <a:pt x="14358" y="262091"/>
                  </a:lnTo>
                  <a:lnTo>
                    <a:pt x="1659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28042" y="915979"/>
              <a:ext cx="105286" cy="150985"/>
            </a:xfrm>
            <a:custGeom>
              <a:avLst/>
              <a:gdLst/>
              <a:ahLst/>
              <a:cxnLst/>
              <a:rect l="0" t="0" r="0" b="0"/>
              <a:pathLst>
                <a:path w="105286" h="150985">
                  <a:moveTo>
                    <a:pt x="0" y="63171"/>
                  </a:moveTo>
                  <a:lnTo>
                    <a:pt x="3119" y="105862"/>
                  </a:lnTo>
                  <a:lnTo>
                    <a:pt x="15618" y="150984"/>
                  </a:lnTo>
                  <a:lnTo>
                    <a:pt x="5840" y="122655"/>
                  </a:lnTo>
                  <a:lnTo>
                    <a:pt x="1730" y="88075"/>
                  </a:lnTo>
                  <a:lnTo>
                    <a:pt x="7008" y="64880"/>
                  </a:lnTo>
                  <a:lnTo>
                    <a:pt x="11690" y="53782"/>
                  </a:lnTo>
                  <a:lnTo>
                    <a:pt x="26253" y="38331"/>
                  </a:lnTo>
                  <a:lnTo>
                    <a:pt x="73213" y="88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466262" y="936952"/>
              <a:ext cx="146050" cy="158012"/>
            </a:xfrm>
            <a:custGeom>
              <a:avLst/>
              <a:gdLst/>
              <a:ahLst/>
              <a:cxnLst/>
              <a:rect l="0" t="0" r="0" b="0"/>
              <a:pathLst>
                <a:path w="146050" h="158012">
                  <a:moveTo>
                    <a:pt x="82878" y="115897"/>
                  </a:moveTo>
                  <a:lnTo>
                    <a:pt x="91211" y="78419"/>
                  </a:lnTo>
                  <a:lnTo>
                    <a:pt x="90091" y="54787"/>
                  </a:lnTo>
                  <a:lnTo>
                    <a:pt x="76306" y="22921"/>
                  </a:lnTo>
                  <a:lnTo>
                    <a:pt x="63970" y="5944"/>
                  </a:lnTo>
                  <a:lnTo>
                    <a:pt x="56234" y="1651"/>
                  </a:lnTo>
                  <a:lnTo>
                    <a:pt x="38281" y="0"/>
                  </a:lnTo>
                  <a:lnTo>
                    <a:pt x="29750" y="3538"/>
                  </a:lnTo>
                  <a:lnTo>
                    <a:pt x="14032" y="16827"/>
                  </a:lnTo>
                  <a:lnTo>
                    <a:pt x="5486" y="37551"/>
                  </a:lnTo>
                  <a:lnTo>
                    <a:pt x="0" y="94572"/>
                  </a:lnTo>
                  <a:lnTo>
                    <a:pt x="5489" y="121627"/>
                  </a:lnTo>
                  <a:lnTo>
                    <a:pt x="10229" y="133755"/>
                  </a:lnTo>
                  <a:lnTo>
                    <a:pt x="16897" y="140671"/>
                  </a:lnTo>
                  <a:lnTo>
                    <a:pt x="24853" y="144111"/>
                  </a:lnTo>
                  <a:lnTo>
                    <a:pt x="33666" y="145235"/>
                  </a:lnTo>
                  <a:lnTo>
                    <a:pt x="40711" y="142475"/>
                  </a:lnTo>
                  <a:lnTo>
                    <a:pt x="51659" y="130049"/>
                  </a:lnTo>
                  <a:lnTo>
                    <a:pt x="64399" y="97734"/>
                  </a:lnTo>
                  <a:lnTo>
                    <a:pt x="70778" y="54251"/>
                  </a:lnTo>
                  <a:lnTo>
                    <a:pt x="81786" y="95499"/>
                  </a:lnTo>
                  <a:lnTo>
                    <a:pt x="111734" y="133069"/>
                  </a:lnTo>
                  <a:lnTo>
                    <a:pt x="146049" y="1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01782" y="947564"/>
              <a:ext cx="63173" cy="105286"/>
            </a:xfrm>
            <a:custGeom>
              <a:avLst/>
              <a:gdLst/>
              <a:ahLst/>
              <a:cxnLst/>
              <a:rect l="0" t="0" r="0" b="0"/>
              <a:pathLst>
                <a:path w="63173" h="105286">
                  <a:moveTo>
                    <a:pt x="0" y="0"/>
                  </a:moveTo>
                  <a:lnTo>
                    <a:pt x="19128" y="53875"/>
                  </a:lnTo>
                  <a:lnTo>
                    <a:pt x="36603" y="82254"/>
                  </a:lnTo>
                  <a:lnTo>
                    <a:pt x="6317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33368" y="926507"/>
              <a:ext cx="105286" cy="294799"/>
            </a:xfrm>
            <a:custGeom>
              <a:avLst/>
              <a:gdLst/>
              <a:ahLst/>
              <a:cxnLst/>
              <a:rect l="0" t="0" r="0" b="0"/>
              <a:pathLst>
                <a:path w="105286" h="294799">
                  <a:moveTo>
                    <a:pt x="105285" y="0"/>
                  </a:moveTo>
                  <a:lnTo>
                    <a:pt x="80090" y="55045"/>
                  </a:lnTo>
                  <a:lnTo>
                    <a:pt x="63740" y="106453"/>
                  </a:lnTo>
                  <a:lnTo>
                    <a:pt x="38463" y="168393"/>
                  </a:lnTo>
                  <a:lnTo>
                    <a:pt x="17990" y="230001"/>
                  </a:lnTo>
                  <a:lnTo>
                    <a:pt x="3178" y="27781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80767" y="936487"/>
              <a:ext cx="149860" cy="171169"/>
            </a:xfrm>
            <a:custGeom>
              <a:avLst/>
              <a:gdLst/>
              <a:ahLst/>
              <a:cxnLst/>
              <a:rect l="0" t="0" r="0" b="0"/>
              <a:pathLst>
                <a:path w="149860" h="171169">
                  <a:moveTo>
                    <a:pt x="94756" y="21606"/>
                  </a:moveTo>
                  <a:lnTo>
                    <a:pt x="89167" y="4838"/>
                  </a:lnTo>
                  <a:lnTo>
                    <a:pt x="82841" y="1069"/>
                  </a:lnTo>
                  <a:lnTo>
                    <a:pt x="63335" y="0"/>
                  </a:lnTo>
                  <a:lnTo>
                    <a:pt x="45306" y="6544"/>
                  </a:lnTo>
                  <a:lnTo>
                    <a:pt x="37223" y="11565"/>
                  </a:lnTo>
                  <a:lnTo>
                    <a:pt x="25122" y="26502"/>
                  </a:lnTo>
                  <a:lnTo>
                    <a:pt x="20257" y="35398"/>
                  </a:lnTo>
                  <a:lnTo>
                    <a:pt x="17972" y="54642"/>
                  </a:lnTo>
                  <a:lnTo>
                    <a:pt x="19000" y="64687"/>
                  </a:lnTo>
                  <a:lnTo>
                    <a:pt x="23195" y="72553"/>
                  </a:lnTo>
                  <a:lnTo>
                    <a:pt x="37215" y="84413"/>
                  </a:lnTo>
                  <a:lnTo>
                    <a:pt x="45867" y="86874"/>
                  </a:lnTo>
                  <a:lnTo>
                    <a:pt x="105614" y="93520"/>
                  </a:lnTo>
                  <a:lnTo>
                    <a:pt x="126488" y="99581"/>
                  </a:lnTo>
                  <a:lnTo>
                    <a:pt x="134628" y="105175"/>
                  </a:lnTo>
                  <a:lnTo>
                    <a:pt x="146792" y="120749"/>
                  </a:lnTo>
                  <a:lnTo>
                    <a:pt x="149859" y="139369"/>
                  </a:lnTo>
                  <a:lnTo>
                    <a:pt x="149039" y="149247"/>
                  </a:lnTo>
                  <a:lnTo>
                    <a:pt x="144982" y="157003"/>
                  </a:lnTo>
                  <a:lnTo>
                    <a:pt x="131117" y="168740"/>
                  </a:lnTo>
                  <a:lnTo>
                    <a:pt x="122506" y="171168"/>
                  </a:lnTo>
                  <a:lnTo>
                    <a:pt x="93620" y="168996"/>
                  </a:lnTo>
                  <a:lnTo>
                    <a:pt x="61664" y="163283"/>
                  </a:lnTo>
                  <a:lnTo>
                    <a:pt x="0" y="169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 rot="21437999">
            <a:off x="5632665" y="1987453"/>
            <a:ext cx="3907775" cy="575811"/>
            <a:chOff x="5632665" y="1987453"/>
            <a:chExt cx="3907775" cy="575811"/>
          </a:xfrm>
        </p:grpSpPr>
        <p:sp>
          <p:nvSpPr>
            <p:cNvPr id="79" name="Freeform 78"/>
            <p:cNvSpPr/>
            <p:nvPr/>
          </p:nvSpPr>
          <p:spPr>
            <a:xfrm>
              <a:off x="5761497" y="2029221"/>
              <a:ext cx="174399" cy="295419"/>
            </a:xfrm>
            <a:custGeom>
              <a:avLst/>
              <a:gdLst/>
              <a:ahLst/>
              <a:cxnLst/>
              <a:rect l="0" t="0" r="0" b="0"/>
              <a:pathLst>
                <a:path w="174399" h="295419">
                  <a:moveTo>
                    <a:pt x="58584" y="21403"/>
                  </a:moveTo>
                  <a:lnTo>
                    <a:pt x="34865" y="65365"/>
                  </a:lnTo>
                  <a:lnTo>
                    <a:pt x="32243" y="67089"/>
                  </a:lnTo>
                  <a:lnTo>
                    <a:pt x="30495" y="63559"/>
                  </a:lnTo>
                  <a:lnTo>
                    <a:pt x="29330" y="56526"/>
                  </a:lnTo>
                  <a:lnTo>
                    <a:pt x="34274" y="39352"/>
                  </a:lnTo>
                  <a:lnTo>
                    <a:pt x="50211" y="13073"/>
                  </a:lnTo>
                  <a:lnTo>
                    <a:pt x="56512" y="5321"/>
                  </a:lnTo>
                  <a:lnTo>
                    <a:pt x="65391" y="1323"/>
                  </a:lnTo>
                  <a:lnTo>
                    <a:pt x="87736" y="0"/>
                  </a:lnTo>
                  <a:lnTo>
                    <a:pt x="96736" y="3625"/>
                  </a:lnTo>
                  <a:lnTo>
                    <a:pt x="109855" y="17011"/>
                  </a:lnTo>
                  <a:lnTo>
                    <a:pt x="116466" y="37778"/>
                  </a:lnTo>
                  <a:lnTo>
                    <a:pt x="127124" y="96825"/>
                  </a:lnTo>
                  <a:lnTo>
                    <a:pt x="123162" y="156881"/>
                  </a:lnTo>
                  <a:lnTo>
                    <a:pt x="116444" y="208561"/>
                  </a:lnTo>
                  <a:lnTo>
                    <a:pt x="82376" y="264815"/>
                  </a:lnTo>
                  <a:lnTo>
                    <a:pt x="61864" y="289927"/>
                  </a:lnTo>
                  <a:lnTo>
                    <a:pt x="53752" y="294005"/>
                  </a:lnTo>
                  <a:lnTo>
                    <a:pt x="35379" y="295418"/>
                  </a:lnTo>
                  <a:lnTo>
                    <a:pt x="18635" y="289026"/>
                  </a:lnTo>
                  <a:lnTo>
                    <a:pt x="10894" y="284046"/>
                  </a:lnTo>
                  <a:lnTo>
                    <a:pt x="5734" y="276047"/>
                  </a:lnTo>
                  <a:lnTo>
                    <a:pt x="0" y="254681"/>
                  </a:lnTo>
                  <a:lnTo>
                    <a:pt x="811" y="244772"/>
                  </a:lnTo>
                  <a:lnTo>
                    <a:pt x="7951" y="227523"/>
                  </a:lnTo>
                  <a:lnTo>
                    <a:pt x="25124" y="204658"/>
                  </a:lnTo>
                  <a:lnTo>
                    <a:pt x="32768" y="200895"/>
                  </a:lnTo>
                  <a:lnTo>
                    <a:pt x="50619" y="199833"/>
                  </a:lnTo>
                  <a:lnTo>
                    <a:pt x="67133" y="206380"/>
                  </a:lnTo>
                  <a:lnTo>
                    <a:pt x="127195" y="240806"/>
                  </a:lnTo>
                  <a:lnTo>
                    <a:pt x="174398" y="263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32665" y="1987453"/>
              <a:ext cx="416356" cy="409582"/>
            </a:xfrm>
            <a:custGeom>
              <a:avLst/>
              <a:gdLst/>
              <a:ahLst/>
              <a:cxnLst/>
              <a:rect l="0" t="0" r="0" b="0"/>
              <a:pathLst>
                <a:path w="416356" h="409582">
                  <a:moveTo>
                    <a:pt x="250587" y="0"/>
                  </a:moveTo>
                  <a:lnTo>
                    <a:pt x="201656" y="0"/>
                  </a:lnTo>
                  <a:lnTo>
                    <a:pt x="148115" y="5589"/>
                  </a:lnTo>
                  <a:lnTo>
                    <a:pt x="120140" y="20243"/>
                  </a:lnTo>
                  <a:lnTo>
                    <a:pt x="68264" y="68007"/>
                  </a:lnTo>
                  <a:lnTo>
                    <a:pt x="43171" y="106240"/>
                  </a:lnTo>
                  <a:lnTo>
                    <a:pt x="19237" y="168539"/>
                  </a:lnTo>
                  <a:lnTo>
                    <a:pt x="2619" y="222279"/>
                  </a:lnTo>
                  <a:lnTo>
                    <a:pt x="0" y="247749"/>
                  </a:lnTo>
                  <a:lnTo>
                    <a:pt x="5074" y="271547"/>
                  </a:lnTo>
                  <a:lnTo>
                    <a:pt x="26707" y="326094"/>
                  </a:lnTo>
                  <a:lnTo>
                    <a:pt x="58123" y="373398"/>
                  </a:lnTo>
                  <a:lnTo>
                    <a:pt x="84377" y="390356"/>
                  </a:lnTo>
                  <a:lnTo>
                    <a:pt x="125859" y="405397"/>
                  </a:lnTo>
                  <a:lnTo>
                    <a:pt x="181020" y="409581"/>
                  </a:lnTo>
                  <a:lnTo>
                    <a:pt x="236716" y="404818"/>
                  </a:lnTo>
                  <a:lnTo>
                    <a:pt x="281512" y="391443"/>
                  </a:lnTo>
                  <a:lnTo>
                    <a:pt x="334728" y="360802"/>
                  </a:lnTo>
                  <a:lnTo>
                    <a:pt x="368507" y="324863"/>
                  </a:lnTo>
                  <a:lnTo>
                    <a:pt x="399231" y="273540"/>
                  </a:lnTo>
                  <a:lnTo>
                    <a:pt x="413917" y="223182"/>
                  </a:lnTo>
                  <a:lnTo>
                    <a:pt x="416355" y="183241"/>
                  </a:lnTo>
                  <a:lnTo>
                    <a:pt x="404189" y="121313"/>
                  </a:lnTo>
                  <a:lnTo>
                    <a:pt x="382401" y="75955"/>
                  </a:lnTo>
                  <a:lnTo>
                    <a:pt x="361263" y="50841"/>
                  </a:lnTo>
                  <a:lnTo>
                    <a:pt x="332123" y="29751"/>
                  </a:lnTo>
                  <a:lnTo>
                    <a:pt x="272907" y="7701"/>
                  </a:lnTo>
                  <a:lnTo>
                    <a:pt x="2400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72810" y="2113776"/>
              <a:ext cx="21057" cy="273742"/>
            </a:xfrm>
            <a:custGeom>
              <a:avLst/>
              <a:gdLst/>
              <a:ahLst/>
              <a:cxnLst/>
              <a:rect l="0" t="0" r="0" b="0"/>
              <a:pathLst>
                <a:path w="21057" h="273742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8552"/>
                  </a:lnTo>
                  <a:lnTo>
                    <a:pt x="9065" y="224627"/>
                  </a:lnTo>
                  <a:lnTo>
                    <a:pt x="2105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57245" y="2081897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10528"/>
                  </a:moveTo>
                  <a:lnTo>
                    <a:pt x="246709" y="10528"/>
                  </a:lnTo>
                  <a:lnTo>
                    <a:pt x="191365" y="10528"/>
                  </a:lnTo>
                  <a:lnTo>
                    <a:pt x="142358" y="10528"/>
                  </a:lnTo>
                  <a:lnTo>
                    <a:pt x="91963" y="10528"/>
                  </a:lnTo>
                  <a:lnTo>
                    <a:pt x="35539" y="74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61978" y="2250639"/>
              <a:ext cx="230440" cy="119354"/>
            </a:xfrm>
            <a:custGeom>
              <a:avLst/>
              <a:gdLst/>
              <a:ahLst/>
              <a:cxnLst/>
              <a:rect l="0" t="0" r="0" b="0"/>
              <a:pathLst>
                <a:path w="230440" h="119354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7243" y="90659"/>
                  </a:lnTo>
                  <a:lnTo>
                    <a:pt x="16463" y="108923"/>
                  </a:lnTo>
                  <a:lnTo>
                    <a:pt x="23367" y="113560"/>
                  </a:lnTo>
                  <a:lnTo>
                    <a:pt x="40397" y="115592"/>
                  </a:lnTo>
                  <a:lnTo>
                    <a:pt x="56544" y="109476"/>
                  </a:lnTo>
                  <a:lnTo>
                    <a:pt x="64126" y="104570"/>
                  </a:lnTo>
                  <a:lnTo>
                    <a:pt x="75669" y="89759"/>
                  </a:lnTo>
                  <a:lnTo>
                    <a:pt x="80386" y="80896"/>
                  </a:lnTo>
                  <a:lnTo>
                    <a:pt x="84699" y="78498"/>
                  </a:lnTo>
                  <a:lnTo>
                    <a:pt x="88745" y="80408"/>
                  </a:lnTo>
                  <a:lnTo>
                    <a:pt x="109233" y="103101"/>
                  </a:lnTo>
                  <a:lnTo>
                    <a:pt x="134564" y="117636"/>
                  </a:lnTo>
                  <a:lnTo>
                    <a:pt x="154159" y="119353"/>
                  </a:lnTo>
                  <a:lnTo>
                    <a:pt x="195334" y="110924"/>
                  </a:lnTo>
                  <a:lnTo>
                    <a:pt x="203446" y="105535"/>
                  </a:lnTo>
                  <a:lnTo>
                    <a:pt x="215578" y="90188"/>
                  </a:lnTo>
                  <a:lnTo>
                    <a:pt x="228986" y="61818"/>
                  </a:lnTo>
                  <a:lnTo>
                    <a:pt x="230439" y="41513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20035" y="2250630"/>
              <a:ext cx="144832" cy="153059"/>
            </a:xfrm>
            <a:custGeom>
              <a:avLst/>
              <a:gdLst/>
              <a:ahLst/>
              <a:cxnLst/>
              <a:rect l="0" t="0" r="0" b="0"/>
              <a:pathLst>
                <a:path w="144832" h="153059">
                  <a:moveTo>
                    <a:pt x="105497" y="21057"/>
                  </a:moveTo>
                  <a:lnTo>
                    <a:pt x="88729" y="15468"/>
                  </a:lnTo>
                  <a:lnTo>
                    <a:pt x="71138" y="15843"/>
                  </a:lnTo>
                  <a:lnTo>
                    <a:pt x="31250" y="25616"/>
                  </a:lnTo>
                  <a:lnTo>
                    <a:pt x="13616" y="38291"/>
                  </a:lnTo>
                  <a:lnTo>
                    <a:pt x="5638" y="46585"/>
                  </a:lnTo>
                  <a:lnTo>
                    <a:pt x="1490" y="56793"/>
                  </a:lnTo>
                  <a:lnTo>
                    <a:pt x="0" y="80613"/>
                  </a:lnTo>
                  <a:lnTo>
                    <a:pt x="11328" y="114742"/>
                  </a:lnTo>
                  <a:lnTo>
                    <a:pt x="35091" y="141492"/>
                  </a:lnTo>
                  <a:lnTo>
                    <a:pt x="57438" y="150623"/>
                  </a:lnTo>
                  <a:lnTo>
                    <a:pt x="69948" y="153058"/>
                  </a:lnTo>
                  <a:lnTo>
                    <a:pt x="90087" y="149524"/>
                  </a:lnTo>
                  <a:lnTo>
                    <a:pt x="114579" y="134381"/>
                  </a:lnTo>
                  <a:lnTo>
                    <a:pt x="128251" y="120556"/>
                  </a:lnTo>
                  <a:lnTo>
                    <a:pt x="138227" y="102714"/>
                  </a:lnTo>
                  <a:lnTo>
                    <a:pt x="144831" y="67349"/>
                  </a:lnTo>
                  <a:lnTo>
                    <a:pt x="140136" y="47090"/>
                  </a:lnTo>
                  <a:lnTo>
                    <a:pt x="118058" y="15021"/>
                  </a:lnTo>
                  <a:lnTo>
                    <a:pt x="107960" y="6676"/>
                  </a:lnTo>
                  <a:lnTo>
                    <a:pt x="949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73108" y="2250947"/>
              <a:ext cx="116830" cy="312317"/>
            </a:xfrm>
            <a:custGeom>
              <a:avLst/>
              <a:gdLst/>
              <a:ahLst/>
              <a:cxnLst/>
              <a:rect l="0" t="0" r="0" b="0"/>
              <a:pathLst>
                <a:path w="116830" h="312317">
                  <a:moveTo>
                    <a:pt x="26174" y="94425"/>
                  </a:moveTo>
                  <a:lnTo>
                    <a:pt x="20585" y="153042"/>
                  </a:lnTo>
                  <a:lnTo>
                    <a:pt x="17791" y="206046"/>
                  </a:lnTo>
                  <a:lnTo>
                    <a:pt x="24840" y="267918"/>
                  </a:lnTo>
                  <a:lnTo>
                    <a:pt x="25911" y="312316"/>
                  </a:lnTo>
                  <a:lnTo>
                    <a:pt x="23003" y="281918"/>
                  </a:lnTo>
                  <a:lnTo>
                    <a:pt x="15445" y="223794"/>
                  </a:lnTo>
                  <a:lnTo>
                    <a:pt x="7504" y="173012"/>
                  </a:lnTo>
                  <a:lnTo>
                    <a:pt x="0" y="112938"/>
                  </a:lnTo>
                  <a:lnTo>
                    <a:pt x="1781" y="75734"/>
                  </a:lnTo>
                  <a:lnTo>
                    <a:pt x="14033" y="25656"/>
                  </a:lnTo>
                  <a:lnTo>
                    <a:pt x="25067" y="6929"/>
                  </a:lnTo>
                  <a:lnTo>
                    <a:pt x="33625" y="2169"/>
                  </a:lnTo>
                  <a:lnTo>
                    <a:pt x="55612" y="0"/>
                  </a:lnTo>
                  <a:lnTo>
                    <a:pt x="74743" y="6055"/>
                  </a:lnTo>
                  <a:lnTo>
                    <a:pt x="91044" y="17715"/>
                  </a:lnTo>
                  <a:lnTo>
                    <a:pt x="106088" y="34596"/>
                  </a:lnTo>
                  <a:lnTo>
                    <a:pt x="114334" y="56916"/>
                  </a:lnTo>
                  <a:lnTo>
                    <a:pt x="116829" y="81264"/>
                  </a:lnTo>
                  <a:lnTo>
                    <a:pt x="114038" y="103784"/>
                  </a:lnTo>
                  <a:lnTo>
                    <a:pt x="105779" y="122371"/>
                  </a:lnTo>
                  <a:lnTo>
                    <a:pt x="100301" y="130603"/>
                  </a:lnTo>
                  <a:lnTo>
                    <a:pt x="91970" y="134922"/>
                  </a:lnTo>
                  <a:lnTo>
                    <a:pt x="47231" y="136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33825" y="2247773"/>
              <a:ext cx="107930" cy="141975"/>
            </a:xfrm>
            <a:custGeom>
              <a:avLst/>
              <a:gdLst/>
              <a:ahLst/>
              <a:cxnLst/>
              <a:rect l="0" t="0" r="0" b="0"/>
              <a:pathLst>
                <a:path w="107930" h="141975">
                  <a:moveTo>
                    <a:pt x="33904" y="55479"/>
                  </a:moveTo>
                  <a:lnTo>
                    <a:pt x="50672" y="61068"/>
                  </a:lnTo>
                  <a:lnTo>
                    <a:pt x="68262" y="60693"/>
                  </a:lnTo>
                  <a:lnTo>
                    <a:pt x="86609" y="55456"/>
                  </a:lnTo>
                  <a:lnTo>
                    <a:pt x="102562" y="45331"/>
                  </a:lnTo>
                  <a:lnTo>
                    <a:pt x="106582" y="38185"/>
                  </a:lnTo>
                  <a:lnTo>
                    <a:pt x="107929" y="20886"/>
                  </a:lnTo>
                  <a:lnTo>
                    <a:pt x="104311" y="13700"/>
                  </a:lnTo>
                  <a:lnTo>
                    <a:pt x="90933" y="2596"/>
                  </a:lnTo>
                  <a:lnTo>
                    <a:pt x="70168" y="0"/>
                  </a:lnTo>
                  <a:lnTo>
                    <a:pt x="58080" y="945"/>
                  </a:lnTo>
                  <a:lnTo>
                    <a:pt x="35290" y="11355"/>
                  </a:lnTo>
                  <a:lnTo>
                    <a:pt x="15802" y="27679"/>
                  </a:lnTo>
                  <a:lnTo>
                    <a:pt x="3242" y="46633"/>
                  </a:lnTo>
                  <a:lnTo>
                    <a:pt x="0" y="69875"/>
                  </a:lnTo>
                  <a:lnTo>
                    <a:pt x="7449" y="117334"/>
                  </a:lnTo>
                  <a:lnTo>
                    <a:pt x="12758" y="125962"/>
                  </a:lnTo>
                  <a:lnTo>
                    <a:pt x="28015" y="138667"/>
                  </a:lnTo>
                  <a:lnTo>
                    <a:pt x="49614" y="141974"/>
                  </a:lnTo>
                  <a:lnTo>
                    <a:pt x="81843" y="137259"/>
                  </a:lnTo>
                  <a:lnTo>
                    <a:pt x="107603" y="129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70589" y="2240076"/>
              <a:ext cx="86654" cy="127792"/>
            </a:xfrm>
            <a:custGeom>
              <a:avLst/>
              <a:gdLst/>
              <a:ahLst/>
              <a:cxnLst/>
              <a:rect l="0" t="0" r="0" b="0"/>
              <a:pathLst>
                <a:path w="86654" h="127792">
                  <a:moveTo>
                    <a:pt x="12954" y="73700"/>
                  </a:moveTo>
                  <a:lnTo>
                    <a:pt x="21286" y="111178"/>
                  </a:lnTo>
                  <a:lnTo>
                    <a:pt x="21336" y="127791"/>
                  </a:lnTo>
                  <a:lnTo>
                    <a:pt x="19712" y="127308"/>
                  </a:lnTo>
                  <a:lnTo>
                    <a:pt x="3110" y="95727"/>
                  </a:lnTo>
                  <a:lnTo>
                    <a:pt x="0" y="71012"/>
                  </a:lnTo>
                  <a:lnTo>
                    <a:pt x="3687" y="46769"/>
                  </a:lnTo>
                  <a:lnTo>
                    <a:pt x="13124" y="28195"/>
                  </a:lnTo>
                  <a:lnTo>
                    <a:pt x="28236" y="15261"/>
                  </a:lnTo>
                  <a:lnTo>
                    <a:pt x="46652" y="6783"/>
                  </a:lnTo>
                  <a:lnTo>
                    <a:pt x="866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10647" y="2248289"/>
              <a:ext cx="122726" cy="244240"/>
            </a:xfrm>
            <a:custGeom>
              <a:avLst/>
              <a:gdLst/>
              <a:ahLst/>
              <a:cxnLst/>
              <a:rect l="0" t="0" r="0" b="0"/>
              <a:pathLst>
                <a:path w="122726" h="244240">
                  <a:moveTo>
                    <a:pt x="20297" y="97066"/>
                  </a:moveTo>
                  <a:lnTo>
                    <a:pt x="20297" y="145996"/>
                  </a:lnTo>
                  <a:lnTo>
                    <a:pt x="25886" y="199538"/>
                  </a:lnTo>
                  <a:lnTo>
                    <a:pt x="29362" y="238692"/>
                  </a:lnTo>
                  <a:lnTo>
                    <a:pt x="27510" y="244126"/>
                  </a:lnTo>
                  <a:lnTo>
                    <a:pt x="23936" y="244239"/>
                  </a:lnTo>
                  <a:lnTo>
                    <a:pt x="19213" y="240804"/>
                  </a:lnTo>
                  <a:lnTo>
                    <a:pt x="13965" y="224511"/>
                  </a:lnTo>
                  <a:lnTo>
                    <a:pt x="3085" y="169740"/>
                  </a:lnTo>
                  <a:lnTo>
                    <a:pt x="0" y="114107"/>
                  </a:lnTo>
                  <a:lnTo>
                    <a:pt x="4979" y="58318"/>
                  </a:lnTo>
                  <a:lnTo>
                    <a:pt x="19528" y="24364"/>
                  </a:lnTo>
                  <a:lnTo>
                    <a:pt x="35162" y="8992"/>
                  </a:lnTo>
                  <a:lnTo>
                    <a:pt x="44246" y="3254"/>
                  </a:lnTo>
                  <a:lnTo>
                    <a:pt x="63695" y="0"/>
                  </a:lnTo>
                  <a:lnTo>
                    <a:pt x="73796" y="770"/>
                  </a:lnTo>
                  <a:lnTo>
                    <a:pt x="91257" y="7864"/>
                  </a:lnTo>
                  <a:lnTo>
                    <a:pt x="99189" y="13031"/>
                  </a:lnTo>
                  <a:lnTo>
                    <a:pt x="111122" y="31251"/>
                  </a:lnTo>
                  <a:lnTo>
                    <a:pt x="119155" y="54946"/>
                  </a:lnTo>
                  <a:lnTo>
                    <a:pt x="122725" y="81076"/>
                  </a:lnTo>
                  <a:lnTo>
                    <a:pt x="118074" y="102047"/>
                  </a:lnTo>
                  <a:lnTo>
                    <a:pt x="107037" y="119167"/>
                  </a:lnTo>
                  <a:lnTo>
                    <a:pt x="90433" y="134574"/>
                  </a:lnTo>
                  <a:lnTo>
                    <a:pt x="81093" y="138449"/>
                  </a:lnTo>
                  <a:lnTo>
                    <a:pt x="61355" y="139635"/>
                  </a:lnTo>
                  <a:lnTo>
                    <a:pt x="47124" y="136262"/>
                  </a:lnTo>
                  <a:lnTo>
                    <a:pt x="30825" y="128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557286" y="2242434"/>
              <a:ext cx="107607" cy="160012"/>
            </a:xfrm>
            <a:custGeom>
              <a:avLst/>
              <a:gdLst/>
              <a:ahLst/>
              <a:cxnLst/>
              <a:rect l="0" t="0" r="0" b="0"/>
              <a:pathLst>
                <a:path w="107607" h="160012">
                  <a:moveTo>
                    <a:pt x="0" y="102915"/>
                  </a:moveTo>
                  <a:lnTo>
                    <a:pt x="37479" y="94582"/>
                  </a:lnTo>
                  <a:lnTo>
                    <a:pt x="61110" y="91022"/>
                  </a:lnTo>
                  <a:lnTo>
                    <a:pt x="83313" y="81642"/>
                  </a:lnTo>
                  <a:lnTo>
                    <a:pt x="98639" y="66554"/>
                  </a:lnTo>
                  <a:lnTo>
                    <a:pt x="104364" y="57617"/>
                  </a:lnTo>
                  <a:lnTo>
                    <a:pt x="107606" y="38329"/>
                  </a:lnTo>
                  <a:lnTo>
                    <a:pt x="106833" y="28272"/>
                  </a:lnTo>
                  <a:lnTo>
                    <a:pt x="96615" y="10859"/>
                  </a:lnTo>
                  <a:lnTo>
                    <a:pt x="88976" y="2940"/>
                  </a:lnTo>
                  <a:lnTo>
                    <a:pt x="80374" y="0"/>
                  </a:lnTo>
                  <a:lnTo>
                    <a:pt x="61459" y="2973"/>
                  </a:lnTo>
                  <a:lnTo>
                    <a:pt x="36668" y="17800"/>
                  </a:lnTo>
                  <a:lnTo>
                    <a:pt x="24875" y="33501"/>
                  </a:lnTo>
                  <a:lnTo>
                    <a:pt x="7773" y="72176"/>
                  </a:lnTo>
                  <a:lnTo>
                    <a:pt x="6574" y="95882"/>
                  </a:lnTo>
                  <a:lnTo>
                    <a:pt x="11111" y="120846"/>
                  </a:lnTo>
                  <a:lnTo>
                    <a:pt x="20926" y="143640"/>
                  </a:lnTo>
                  <a:lnTo>
                    <a:pt x="29159" y="151122"/>
                  </a:lnTo>
                  <a:lnTo>
                    <a:pt x="50784" y="159435"/>
                  </a:lnTo>
                  <a:lnTo>
                    <a:pt x="72873" y="160011"/>
                  </a:lnTo>
                  <a:lnTo>
                    <a:pt x="90880" y="156367"/>
                  </a:lnTo>
                  <a:lnTo>
                    <a:pt x="95682" y="153757"/>
                  </a:lnTo>
                  <a:lnTo>
                    <a:pt x="105285" y="145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94157" y="2270588"/>
              <a:ext cx="105286" cy="141170"/>
            </a:xfrm>
            <a:custGeom>
              <a:avLst/>
              <a:gdLst/>
              <a:ahLst/>
              <a:cxnLst/>
              <a:rect l="0" t="0" r="0" b="0"/>
              <a:pathLst>
                <a:path w="105286" h="141170">
                  <a:moveTo>
                    <a:pt x="0" y="11584"/>
                  </a:moveTo>
                  <a:lnTo>
                    <a:pt x="0" y="70201"/>
                  </a:lnTo>
                  <a:lnTo>
                    <a:pt x="11453" y="126798"/>
                  </a:lnTo>
                  <a:lnTo>
                    <a:pt x="15618" y="141169"/>
                  </a:lnTo>
                  <a:lnTo>
                    <a:pt x="5841" y="107547"/>
                  </a:lnTo>
                  <a:lnTo>
                    <a:pt x="2323" y="56059"/>
                  </a:lnTo>
                  <a:lnTo>
                    <a:pt x="6102" y="28621"/>
                  </a:lnTo>
                  <a:lnTo>
                    <a:pt x="11087" y="18263"/>
                  </a:lnTo>
                  <a:lnTo>
                    <a:pt x="25984" y="3634"/>
                  </a:lnTo>
                  <a:lnTo>
                    <a:pt x="34870" y="435"/>
                  </a:lnTo>
                  <a:lnTo>
                    <a:pt x="54102" y="0"/>
                  </a:lnTo>
                  <a:lnTo>
                    <a:pt x="61805" y="3861"/>
                  </a:lnTo>
                  <a:lnTo>
                    <a:pt x="92222" y="44925"/>
                  </a:lnTo>
                  <a:lnTo>
                    <a:pt x="101414" y="80864"/>
                  </a:lnTo>
                  <a:lnTo>
                    <a:pt x="105285" y="116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28464" y="2076996"/>
              <a:ext cx="118372" cy="354300"/>
            </a:xfrm>
            <a:custGeom>
              <a:avLst/>
              <a:gdLst/>
              <a:ahLst/>
              <a:cxnLst/>
              <a:rect l="0" t="0" r="0" b="0"/>
              <a:pathLst>
                <a:path w="118372" h="354300">
                  <a:moveTo>
                    <a:pt x="86786" y="299927"/>
                  </a:moveTo>
                  <a:lnTo>
                    <a:pt x="92375" y="283159"/>
                  </a:lnTo>
                  <a:lnTo>
                    <a:pt x="90261" y="250375"/>
                  </a:lnTo>
                  <a:lnTo>
                    <a:pt x="82091" y="230721"/>
                  </a:lnTo>
                  <a:lnTo>
                    <a:pt x="76637" y="222204"/>
                  </a:lnTo>
                  <a:lnTo>
                    <a:pt x="69491" y="217696"/>
                  </a:lnTo>
                  <a:lnTo>
                    <a:pt x="52193" y="215807"/>
                  </a:lnTo>
                  <a:lnTo>
                    <a:pt x="22724" y="226909"/>
                  </a:lnTo>
                  <a:lnTo>
                    <a:pt x="8401" y="241738"/>
                  </a:lnTo>
                  <a:lnTo>
                    <a:pt x="2944" y="250606"/>
                  </a:lnTo>
                  <a:lnTo>
                    <a:pt x="0" y="269818"/>
                  </a:lnTo>
                  <a:lnTo>
                    <a:pt x="7642" y="310747"/>
                  </a:lnTo>
                  <a:lnTo>
                    <a:pt x="22652" y="336538"/>
                  </a:lnTo>
                  <a:lnTo>
                    <a:pt x="38394" y="348564"/>
                  </a:lnTo>
                  <a:lnTo>
                    <a:pt x="47506" y="353408"/>
                  </a:lnTo>
                  <a:lnTo>
                    <a:pt x="57090" y="354299"/>
                  </a:lnTo>
                  <a:lnTo>
                    <a:pt x="77097" y="349048"/>
                  </a:lnTo>
                  <a:lnTo>
                    <a:pt x="85006" y="342033"/>
                  </a:lnTo>
                  <a:lnTo>
                    <a:pt x="106105" y="300272"/>
                  </a:lnTo>
                  <a:lnTo>
                    <a:pt x="114737" y="265324"/>
                  </a:lnTo>
                  <a:lnTo>
                    <a:pt x="117654" y="211593"/>
                  </a:lnTo>
                  <a:lnTo>
                    <a:pt x="118230" y="154750"/>
                  </a:lnTo>
                  <a:lnTo>
                    <a:pt x="115224" y="91529"/>
                  </a:lnTo>
                  <a:lnTo>
                    <a:pt x="103712" y="39223"/>
                  </a:lnTo>
                  <a:lnTo>
                    <a:pt x="93620" y="5872"/>
                  </a:lnTo>
                  <a:lnTo>
                    <a:pt x="89003" y="945"/>
                  </a:lnTo>
                  <a:lnTo>
                    <a:pt x="83584" y="0"/>
                  </a:lnTo>
                  <a:lnTo>
                    <a:pt x="77633" y="1710"/>
                  </a:lnTo>
                  <a:lnTo>
                    <a:pt x="73665" y="8699"/>
                  </a:lnTo>
                  <a:lnTo>
                    <a:pt x="67296" y="58823"/>
                  </a:lnTo>
                  <a:lnTo>
                    <a:pt x="66039" y="114131"/>
                  </a:lnTo>
                  <a:lnTo>
                    <a:pt x="77223" y="172688"/>
                  </a:lnTo>
                  <a:lnTo>
                    <a:pt x="93932" y="233345"/>
                  </a:lnTo>
                  <a:lnTo>
                    <a:pt x="104371" y="263821"/>
                  </a:lnTo>
                  <a:lnTo>
                    <a:pt x="118371" y="278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010011" y="230321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10258" y="220821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00759" y="2262013"/>
              <a:ext cx="98764" cy="148938"/>
            </a:xfrm>
            <a:custGeom>
              <a:avLst/>
              <a:gdLst/>
              <a:ahLst/>
              <a:cxnLst/>
              <a:rect l="0" t="0" r="0" b="0"/>
              <a:pathLst>
                <a:path w="98764" h="148938">
                  <a:moveTo>
                    <a:pt x="67178" y="30671"/>
                  </a:moveTo>
                  <a:lnTo>
                    <a:pt x="67178" y="8314"/>
                  </a:lnTo>
                  <a:lnTo>
                    <a:pt x="63668" y="2898"/>
                  </a:lnTo>
                  <a:lnTo>
                    <a:pt x="57819" y="458"/>
                  </a:lnTo>
                  <a:lnTo>
                    <a:pt x="50410" y="0"/>
                  </a:lnTo>
                  <a:lnTo>
                    <a:pt x="35939" y="5731"/>
                  </a:lnTo>
                  <a:lnTo>
                    <a:pt x="28805" y="10535"/>
                  </a:lnTo>
                  <a:lnTo>
                    <a:pt x="17757" y="25231"/>
                  </a:lnTo>
                  <a:lnTo>
                    <a:pt x="1134" y="63262"/>
                  </a:lnTo>
                  <a:lnTo>
                    <a:pt x="0" y="83760"/>
                  </a:lnTo>
                  <a:lnTo>
                    <a:pt x="8804" y="125516"/>
                  </a:lnTo>
                  <a:lnTo>
                    <a:pt x="14224" y="133675"/>
                  </a:lnTo>
                  <a:lnTo>
                    <a:pt x="29605" y="145861"/>
                  </a:lnTo>
                  <a:lnTo>
                    <a:pt x="48139" y="148937"/>
                  </a:lnTo>
                  <a:lnTo>
                    <a:pt x="75185" y="144092"/>
                  </a:lnTo>
                  <a:lnTo>
                    <a:pt x="98763" y="135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37511" y="2271622"/>
              <a:ext cx="98884" cy="144586"/>
            </a:xfrm>
            <a:custGeom>
              <a:avLst/>
              <a:gdLst/>
              <a:ahLst/>
              <a:cxnLst/>
              <a:rect l="0" t="0" r="0" b="0"/>
              <a:pathLst>
                <a:path w="98884" h="144586">
                  <a:moveTo>
                    <a:pt x="14655" y="0"/>
                  </a:moveTo>
                  <a:lnTo>
                    <a:pt x="0" y="43962"/>
                  </a:lnTo>
                  <a:lnTo>
                    <a:pt x="1084" y="79836"/>
                  </a:lnTo>
                  <a:lnTo>
                    <a:pt x="8814" y="114512"/>
                  </a:lnTo>
                  <a:lnTo>
                    <a:pt x="24102" y="141424"/>
                  </a:lnTo>
                  <a:lnTo>
                    <a:pt x="31481" y="144585"/>
                  </a:lnTo>
                  <a:lnTo>
                    <a:pt x="39910" y="144353"/>
                  </a:lnTo>
                  <a:lnTo>
                    <a:pt x="57465" y="137856"/>
                  </a:lnTo>
                  <a:lnTo>
                    <a:pt x="73066" y="127170"/>
                  </a:lnTo>
                  <a:lnTo>
                    <a:pt x="84678" y="111502"/>
                  </a:lnTo>
                  <a:lnTo>
                    <a:pt x="92569" y="91670"/>
                  </a:lnTo>
                  <a:lnTo>
                    <a:pt x="97636" y="40811"/>
                  </a:lnTo>
                  <a:lnTo>
                    <a:pt x="988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368366" y="2060749"/>
              <a:ext cx="20673" cy="315856"/>
            </a:xfrm>
            <a:custGeom>
              <a:avLst/>
              <a:gdLst/>
              <a:ahLst/>
              <a:cxnLst/>
              <a:rect l="0" t="0" r="0" b="0"/>
              <a:pathLst>
                <a:path w="20673" h="315856">
                  <a:moveTo>
                    <a:pt x="20672" y="0"/>
                  </a:moveTo>
                  <a:lnTo>
                    <a:pt x="6201" y="33622"/>
                  </a:lnTo>
                  <a:lnTo>
                    <a:pt x="916" y="85323"/>
                  </a:lnTo>
                  <a:lnTo>
                    <a:pt x="0" y="132906"/>
                  </a:lnTo>
                  <a:lnTo>
                    <a:pt x="2849" y="185219"/>
                  </a:lnTo>
                  <a:lnTo>
                    <a:pt x="8702" y="244817"/>
                  </a:lnTo>
                  <a:lnTo>
                    <a:pt x="9954" y="303265"/>
                  </a:lnTo>
                  <a:lnTo>
                    <a:pt x="1014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437874" y="2270333"/>
              <a:ext cx="151204" cy="131523"/>
            </a:xfrm>
            <a:custGeom>
              <a:avLst/>
              <a:gdLst/>
              <a:ahLst/>
              <a:cxnLst/>
              <a:rect l="0" t="0" r="0" b="0"/>
              <a:pathLst>
                <a:path w="151204" h="131523">
                  <a:moveTo>
                    <a:pt x="56447" y="96036"/>
                  </a:moveTo>
                  <a:lnTo>
                    <a:pt x="72087" y="78055"/>
                  </a:lnTo>
                  <a:lnTo>
                    <a:pt x="80165" y="61138"/>
                  </a:lnTo>
                  <a:lnTo>
                    <a:pt x="81416" y="38802"/>
                  </a:lnTo>
                  <a:lnTo>
                    <a:pt x="80112" y="26294"/>
                  </a:lnTo>
                  <a:lnTo>
                    <a:pt x="75733" y="16786"/>
                  </a:lnTo>
                  <a:lnTo>
                    <a:pt x="61508" y="3102"/>
                  </a:lnTo>
                  <a:lnTo>
                    <a:pt x="52802" y="155"/>
                  </a:lnTo>
                  <a:lnTo>
                    <a:pt x="33770" y="0"/>
                  </a:lnTo>
                  <a:lnTo>
                    <a:pt x="26120" y="3936"/>
                  </a:lnTo>
                  <a:lnTo>
                    <a:pt x="14503" y="17668"/>
                  </a:lnTo>
                  <a:lnTo>
                    <a:pt x="1385" y="45130"/>
                  </a:lnTo>
                  <a:lnTo>
                    <a:pt x="0" y="68342"/>
                  </a:lnTo>
                  <a:lnTo>
                    <a:pt x="8642" y="115782"/>
                  </a:lnTo>
                  <a:lnTo>
                    <a:pt x="15217" y="123238"/>
                  </a:lnTo>
                  <a:lnTo>
                    <a:pt x="35003" y="131522"/>
                  </a:lnTo>
                  <a:lnTo>
                    <a:pt x="44491" y="130222"/>
                  </a:lnTo>
                  <a:lnTo>
                    <a:pt x="61271" y="119419"/>
                  </a:lnTo>
                  <a:lnTo>
                    <a:pt x="78282" y="93606"/>
                  </a:lnTo>
                  <a:lnTo>
                    <a:pt x="90732" y="63730"/>
                  </a:lnTo>
                  <a:lnTo>
                    <a:pt x="93341" y="61631"/>
                  </a:lnTo>
                  <a:lnTo>
                    <a:pt x="95081" y="64910"/>
                  </a:lnTo>
                  <a:lnTo>
                    <a:pt x="99354" y="79863"/>
                  </a:lnTo>
                  <a:lnTo>
                    <a:pt x="109052" y="98206"/>
                  </a:lnTo>
                  <a:lnTo>
                    <a:pt x="116083" y="104502"/>
                  </a:lnTo>
                  <a:lnTo>
                    <a:pt x="151203" y="117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99605" y="2240021"/>
              <a:ext cx="105286" cy="133511"/>
            </a:xfrm>
            <a:custGeom>
              <a:avLst/>
              <a:gdLst/>
              <a:ahLst/>
              <a:cxnLst/>
              <a:rect l="0" t="0" r="0" b="0"/>
              <a:pathLst>
                <a:path w="105286" h="133511">
                  <a:moveTo>
                    <a:pt x="0" y="63171"/>
                  </a:moveTo>
                  <a:lnTo>
                    <a:pt x="19128" y="115876"/>
                  </a:lnTo>
                  <a:lnTo>
                    <a:pt x="30338" y="131829"/>
                  </a:lnTo>
                  <a:lnTo>
                    <a:pt x="33093" y="133510"/>
                  </a:lnTo>
                  <a:lnTo>
                    <a:pt x="33761" y="131120"/>
                  </a:lnTo>
                  <a:lnTo>
                    <a:pt x="17058" y="72747"/>
                  </a:lnTo>
                  <a:lnTo>
                    <a:pt x="18052" y="36243"/>
                  </a:lnTo>
                  <a:lnTo>
                    <a:pt x="22564" y="26501"/>
                  </a:lnTo>
                  <a:lnTo>
                    <a:pt x="36934" y="12558"/>
                  </a:lnTo>
                  <a:lnTo>
                    <a:pt x="58139" y="558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925983" y="2039968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0" y="0"/>
                  </a:moveTo>
                  <a:lnTo>
                    <a:pt x="0" y="58617"/>
                  </a:lnTo>
                  <a:lnTo>
                    <a:pt x="6065" y="118857"/>
                  </a:lnTo>
                  <a:lnTo>
                    <a:pt x="4664" y="170097"/>
                  </a:lnTo>
                  <a:lnTo>
                    <a:pt x="9370" y="224932"/>
                  </a:lnTo>
                  <a:lnTo>
                    <a:pt x="17535" y="279654"/>
                  </a:lnTo>
                  <a:lnTo>
                    <a:pt x="2105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999687" y="2282121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20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020986" y="21873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104972" y="2246045"/>
              <a:ext cx="252684" cy="159275"/>
            </a:xfrm>
            <a:custGeom>
              <a:avLst/>
              <a:gdLst/>
              <a:ahLst/>
              <a:cxnLst/>
              <a:rect l="0" t="0" r="0" b="0"/>
              <a:pathLst>
                <a:path w="252684" h="159275">
                  <a:moveTo>
                    <a:pt x="0" y="67651"/>
                  </a:moveTo>
                  <a:lnTo>
                    <a:pt x="14654" y="126268"/>
                  </a:lnTo>
                  <a:lnTo>
                    <a:pt x="16788" y="130126"/>
                  </a:lnTo>
                  <a:lnTo>
                    <a:pt x="18211" y="128019"/>
                  </a:lnTo>
                  <a:lnTo>
                    <a:pt x="23926" y="65557"/>
                  </a:lnTo>
                  <a:lnTo>
                    <a:pt x="30521" y="40984"/>
                  </a:lnTo>
                  <a:lnTo>
                    <a:pt x="41251" y="22264"/>
                  </a:lnTo>
                  <a:lnTo>
                    <a:pt x="47387" y="18676"/>
                  </a:lnTo>
                  <a:lnTo>
                    <a:pt x="53819" y="18623"/>
                  </a:lnTo>
                  <a:lnTo>
                    <a:pt x="60446" y="20928"/>
                  </a:lnTo>
                  <a:lnTo>
                    <a:pt x="80951" y="40939"/>
                  </a:lnTo>
                  <a:lnTo>
                    <a:pt x="107670" y="87548"/>
                  </a:lnTo>
                  <a:lnTo>
                    <a:pt x="117263" y="114319"/>
                  </a:lnTo>
                  <a:lnTo>
                    <a:pt x="122629" y="120990"/>
                  </a:lnTo>
                  <a:lnTo>
                    <a:pt x="128545" y="123097"/>
                  </a:lnTo>
                  <a:lnTo>
                    <a:pt x="134829" y="122163"/>
                  </a:lnTo>
                  <a:lnTo>
                    <a:pt x="148052" y="114886"/>
                  </a:lnTo>
                  <a:lnTo>
                    <a:pt x="205634" y="70844"/>
                  </a:lnTo>
                  <a:lnTo>
                    <a:pt x="222105" y="44421"/>
                  </a:lnTo>
                  <a:lnTo>
                    <a:pt x="222940" y="34617"/>
                  </a:lnTo>
                  <a:lnTo>
                    <a:pt x="217627" y="14365"/>
                  </a:lnTo>
                  <a:lnTo>
                    <a:pt x="210595" y="7561"/>
                  </a:lnTo>
                  <a:lnTo>
                    <a:pt x="190304" y="0"/>
                  </a:lnTo>
                  <a:lnTo>
                    <a:pt x="180682" y="324"/>
                  </a:lnTo>
                  <a:lnTo>
                    <a:pt x="163751" y="6922"/>
                  </a:lnTo>
                  <a:lnTo>
                    <a:pt x="141065" y="29381"/>
                  </a:lnTo>
                  <a:lnTo>
                    <a:pt x="132885" y="54542"/>
                  </a:lnTo>
                  <a:lnTo>
                    <a:pt x="131589" y="82882"/>
                  </a:lnTo>
                  <a:lnTo>
                    <a:pt x="138812" y="107176"/>
                  </a:lnTo>
                  <a:lnTo>
                    <a:pt x="156033" y="134994"/>
                  </a:lnTo>
                  <a:lnTo>
                    <a:pt x="172293" y="147494"/>
                  </a:lnTo>
                  <a:lnTo>
                    <a:pt x="192388" y="155780"/>
                  </a:lnTo>
                  <a:lnTo>
                    <a:pt x="226500" y="159274"/>
                  </a:lnTo>
                  <a:lnTo>
                    <a:pt x="252683" y="151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389243" y="2218931"/>
              <a:ext cx="151197" cy="210571"/>
            </a:xfrm>
            <a:custGeom>
              <a:avLst/>
              <a:gdLst/>
              <a:ahLst/>
              <a:cxnLst/>
              <a:rect l="0" t="0" r="0" b="0"/>
              <a:pathLst>
                <a:path w="151197" h="210571">
                  <a:moveTo>
                    <a:pt x="115813" y="0"/>
                  </a:moveTo>
                  <a:lnTo>
                    <a:pt x="93456" y="0"/>
                  </a:lnTo>
                  <a:lnTo>
                    <a:pt x="62785" y="11178"/>
                  </a:lnTo>
                  <a:lnTo>
                    <a:pt x="37060" y="29308"/>
                  </a:lnTo>
                  <a:lnTo>
                    <a:pt x="20209" y="55087"/>
                  </a:lnTo>
                  <a:lnTo>
                    <a:pt x="20492" y="63631"/>
                  </a:lnTo>
                  <a:lnTo>
                    <a:pt x="24190" y="71666"/>
                  </a:lnTo>
                  <a:lnTo>
                    <a:pt x="30164" y="79363"/>
                  </a:lnTo>
                  <a:lnTo>
                    <a:pt x="49281" y="87915"/>
                  </a:lnTo>
                  <a:lnTo>
                    <a:pt x="112077" y="96195"/>
                  </a:lnTo>
                  <a:lnTo>
                    <a:pt x="135210" y="105534"/>
                  </a:lnTo>
                  <a:lnTo>
                    <a:pt x="142782" y="113640"/>
                  </a:lnTo>
                  <a:lnTo>
                    <a:pt x="151196" y="135125"/>
                  </a:lnTo>
                  <a:lnTo>
                    <a:pt x="151100" y="145065"/>
                  </a:lnTo>
                  <a:lnTo>
                    <a:pt x="144754" y="162349"/>
                  </a:lnTo>
                  <a:lnTo>
                    <a:pt x="122439" y="185234"/>
                  </a:lnTo>
                  <a:lnTo>
                    <a:pt x="88011" y="201243"/>
                  </a:lnTo>
                  <a:lnTo>
                    <a:pt x="26869" y="20934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570570" y="3242777"/>
            <a:ext cx="3953065" cy="1143990"/>
            <a:chOff x="5570570" y="3242777"/>
            <a:chExt cx="3953065" cy="1143990"/>
          </a:xfrm>
        </p:grpSpPr>
        <p:sp>
          <p:nvSpPr>
            <p:cNvPr id="105" name="Freeform 104"/>
            <p:cNvSpPr/>
            <p:nvPr/>
          </p:nvSpPr>
          <p:spPr>
            <a:xfrm>
              <a:off x="5674860" y="3327005"/>
              <a:ext cx="175845" cy="263269"/>
            </a:xfrm>
            <a:custGeom>
              <a:avLst/>
              <a:gdLst/>
              <a:ahLst/>
              <a:cxnLst/>
              <a:rect l="0" t="0" r="0" b="0"/>
              <a:pathLst>
                <a:path w="175845" h="263269">
                  <a:moveTo>
                    <a:pt x="105285" y="0"/>
                  </a:moveTo>
                  <a:lnTo>
                    <a:pt x="53569" y="60099"/>
                  </a:lnTo>
                  <a:lnTo>
                    <a:pt x="57343" y="52447"/>
                  </a:lnTo>
                  <a:lnTo>
                    <a:pt x="72623" y="33997"/>
                  </a:lnTo>
                  <a:lnTo>
                    <a:pt x="97557" y="19302"/>
                  </a:lnTo>
                  <a:lnTo>
                    <a:pt x="117058" y="17547"/>
                  </a:lnTo>
                  <a:lnTo>
                    <a:pt x="127172" y="18717"/>
                  </a:lnTo>
                  <a:lnTo>
                    <a:pt x="135084" y="23007"/>
                  </a:lnTo>
                  <a:lnTo>
                    <a:pt x="146995" y="37131"/>
                  </a:lnTo>
                  <a:lnTo>
                    <a:pt x="149469" y="45811"/>
                  </a:lnTo>
                  <a:lnTo>
                    <a:pt x="149099" y="64814"/>
                  </a:lnTo>
                  <a:lnTo>
                    <a:pt x="141915" y="81839"/>
                  </a:lnTo>
                  <a:lnTo>
                    <a:pt x="136724" y="89654"/>
                  </a:lnTo>
                  <a:lnTo>
                    <a:pt x="121597" y="101457"/>
                  </a:lnTo>
                  <a:lnTo>
                    <a:pt x="112650" y="106243"/>
                  </a:lnTo>
                  <a:lnTo>
                    <a:pt x="111365" y="110603"/>
                  </a:lnTo>
                  <a:lnTo>
                    <a:pt x="115188" y="114679"/>
                  </a:lnTo>
                  <a:lnTo>
                    <a:pt x="149355" y="135217"/>
                  </a:lnTo>
                  <a:lnTo>
                    <a:pt x="163086" y="151343"/>
                  </a:lnTo>
                  <a:lnTo>
                    <a:pt x="171918" y="171379"/>
                  </a:lnTo>
                  <a:lnTo>
                    <a:pt x="175844" y="195881"/>
                  </a:lnTo>
                  <a:lnTo>
                    <a:pt x="171349" y="219249"/>
                  </a:lnTo>
                  <a:lnTo>
                    <a:pt x="160383" y="240164"/>
                  </a:lnTo>
                  <a:lnTo>
                    <a:pt x="143811" y="257258"/>
                  </a:lnTo>
                  <a:lnTo>
                    <a:pt x="134478" y="261582"/>
                  </a:lnTo>
                  <a:lnTo>
                    <a:pt x="114750" y="263268"/>
                  </a:lnTo>
                  <a:lnTo>
                    <a:pt x="52549" y="2485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70570" y="3258245"/>
              <a:ext cx="406733" cy="403393"/>
            </a:xfrm>
            <a:custGeom>
              <a:avLst/>
              <a:gdLst/>
              <a:ahLst/>
              <a:cxnLst/>
              <a:rect l="0" t="0" r="0" b="0"/>
              <a:pathLst>
                <a:path w="406733" h="403393">
                  <a:moveTo>
                    <a:pt x="230632" y="5589"/>
                  </a:moveTo>
                  <a:lnTo>
                    <a:pt x="213864" y="0"/>
                  </a:lnTo>
                  <a:lnTo>
                    <a:pt x="196273" y="375"/>
                  </a:lnTo>
                  <a:lnTo>
                    <a:pt x="146039" y="14478"/>
                  </a:lnTo>
                  <a:lnTo>
                    <a:pt x="107337" y="38237"/>
                  </a:lnTo>
                  <a:lnTo>
                    <a:pt x="81016" y="55427"/>
                  </a:lnTo>
                  <a:lnTo>
                    <a:pt x="71227" y="59871"/>
                  </a:lnTo>
                  <a:lnTo>
                    <a:pt x="57230" y="74168"/>
                  </a:lnTo>
                  <a:lnTo>
                    <a:pt x="22747" y="132406"/>
                  </a:lnTo>
                  <a:lnTo>
                    <a:pt x="4038" y="185806"/>
                  </a:lnTo>
                  <a:lnTo>
                    <a:pt x="0" y="238153"/>
                  </a:lnTo>
                  <a:lnTo>
                    <a:pt x="1787" y="264538"/>
                  </a:lnTo>
                  <a:lnTo>
                    <a:pt x="22782" y="320883"/>
                  </a:lnTo>
                  <a:lnTo>
                    <a:pt x="36479" y="339132"/>
                  </a:lnTo>
                  <a:lnTo>
                    <a:pt x="76773" y="375982"/>
                  </a:lnTo>
                  <a:lnTo>
                    <a:pt x="131472" y="397978"/>
                  </a:lnTo>
                  <a:lnTo>
                    <a:pt x="171745" y="403392"/>
                  </a:lnTo>
                  <a:lnTo>
                    <a:pt x="218870" y="396816"/>
                  </a:lnTo>
                  <a:lnTo>
                    <a:pt x="261974" y="381132"/>
                  </a:lnTo>
                  <a:lnTo>
                    <a:pt x="322247" y="342195"/>
                  </a:lnTo>
                  <a:lnTo>
                    <a:pt x="358900" y="306196"/>
                  </a:lnTo>
                  <a:lnTo>
                    <a:pt x="391838" y="247330"/>
                  </a:lnTo>
                  <a:lnTo>
                    <a:pt x="403829" y="214866"/>
                  </a:lnTo>
                  <a:lnTo>
                    <a:pt x="406732" y="177301"/>
                  </a:lnTo>
                  <a:lnTo>
                    <a:pt x="394736" y="121831"/>
                  </a:lnTo>
                  <a:lnTo>
                    <a:pt x="379211" y="95533"/>
                  </a:lnTo>
                  <a:lnTo>
                    <a:pt x="339221" y="51406"/>
                  </a:lnTo>
                  <a:lnTo>
                    <a:pt x="302904" y="31580"/>
                  </a:lnTo>
                  <a:lnTo>
                    <a:pt x="243375" y="10393"/>
                  </a:lnTo>
                  <a:lnTo>
                    <a:pt x="220103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32870" y="3379647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60384"/>
                  </a:lnTo>
                  <a:lnTo>
                    <a:pt x="10529" y="114988"/>
                  </a:lnTo>
                  <a:lnTo>
                    <a:pt x="4940" y="174662"/>
                  </a:lnTo>
                  <a:lnTo>
                    <a:pt x="651" y="23315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117057" y="3348147"/>
              <a:ext cx="273742" cy="20973"/>
            </a:xfrm>
            <a:custGeom>
              <a:avLst/>
              <a:gdLst/>
              <a:ahLst/>
              <a:cxnLst/>
              <a:rect l="0" t="0" r="0" b="0"/>
              <a:pathLst>
                <a:path w="273742" h="20973">
                  <a:moveTo>
                    <a:pt x="273741" y="10443"/>
                  </a:moveTo>
                  <a:lnTo>
                    <a:pt x="236263" y="2110"/>
                  </a:lnTo>
                  <a:lnTo>
                    <a:pt x="184839" y="348"/>
                  </a:lnTo>
                  <a:lnTo>
                    <a:pt x="122386" y="0"/>
                  </a:lnTo>
                  <a:lnTo>
                    <a:pt x="63776" y="3051"/>
                  </a:lnTo>
                  <a:lnTo>
                    <a:pt x="27475" y="11373"/>
                  </a:lnTo>
                  <a:lnTo>
                    <a:pt x="0" y="209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85946" y="3505989"/>
              <a:ext cx="146966" cy="122698"/>
            </a:xfrm>
            <a:custGeom>
              <a:avLst/>
              <a:gdLst/>
              <a:ahLst/>
              <a:cxnLst/>
              <a:rect l="0" t="0" r="0" b="0"/>
              <a:pathLst>
                <a:path w="146966" h="122698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999" y="110092"/>
                  </a:lnTo>
                  <a:lnTo>
                    <a:pt x="10874" y="119018"/>
                  </a:lnTo>
                  <a:lnTo>
                    <a:pt x="16463" y="122629"/>
                  </a:lnTo>
                  <a:lnTo>
                    <a:pt x="22530" y="122697"/>
                  </a:lnTo>
                  <a:lnTo>
                    <a:pt x="28913" y="120403"/>
                  </a:lnTo>
                  <a:lnTo>
                    <a:pt x="39126" y="108495"/>
                  </a:lnTo>
                  <a:lnTo>
                    <a:pt x="46395" y="90334"/>
                  </a:lnTo>
                  <a:lnTo>
                    <a:pt x="49625" y="66665"/>
                  </a:lnTo>
                  <a:lnTo>
                    <a:pt x="52826" y="61991"/>
                  </a:lnTo>
                  <a:lnTo>
                    <a:pt x="57300" y="62384"/>
                  </a:lnTo>
                  <a:lnTo>
                    <a:pt x="62622" y="66156"/>
                  </a:lnTo>
                  <a:lnTo>
                    <a:pt x="98164" y="111411"/>
                  </a:lnTo>
                  <a:lnTo>
                    <a:pt x="107412" y="114048"/>
                  </a:lnTo>
                  <a:lnTo>
                    <a:pt x="127047" y="110740"/>
                  </a:lnTo>
                  <a:lnTo>
                    <a:pt x="133686" y="104242"/>
                  </a:lnTo>
                  <a:lnTo>
                    <a:pt x="141064" y="84545"/>
                  </a:lnTo>
                  <a:lnTo>
                    <a:pt x="146188" y="29533"/>
                  </a:lnTo>
                  <a:lnTo>
                    <a:pt x="14696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71076" y="3495461"/>
              <a:ext cx="127400" cy="142650"/>
            </a:xfrm>
            <a:custGeom>
              <a:avLst/>
              <a:gdLst/>
              <a:ahLst/>
              <a:cxnLst/>
              <a:rect l="0" t="0" r="0" b="0"/>
              <a:pathLst>
                <a:path w="127400" h="142650">
                  <a:moveTo>
                    <a:pt x="77649" y="10528"/>
                  </a:moveTo>
                  <a:lnTo>
                    <a:pt x="55292" y="10528"/>
                  </a:lnTo>
                  <a:lnTo>
                    <a:pt x="38077" y="16768"/>
                  </a:lnTo>
                  <a:lnTo>
                    <a:pt x="30210" y="21707"/>
                  </a:lnTo>
                  <a:lnTo>
                    <a:pt x="18351" y="36554"/>
                  </a:lnTo>
                  <a:lnTo>
                    <a:pt x="1205" y="74681"/>
                  </a:lnTo>
                  <a:lnTo>
                    <a:pt x="0" y="95192"/>
                  </a:lnTo>
                  <a:lnTo>
                    <a:pt x="4534" y="114837"/>
                  </a:lnTo>
                  <a:lnTo>
                    <a:pt x="14348" y="131367"/>
                  </a:lnTo>
                  <a:lnTo>
                    <a:pt x="22580" y="136711"/>
                  </a:lnTo>
                  <a:lnTo>
                    <a:pt x="44206" y="142649"/>
                  </a:lnTo>
                  <a:lnTo>
                    <a:pt x="77098" y="140402"/>
                  </a:lnTo>
                  <a:lnTo>
                    <a:pt x="95341" y="132201"/>
                  </a:lnTo>
                  <a:lnTo>
                    <a:pt x="103482" y="126738"/>
                  </a:lnTo>
                  <a:lnTo>
                    <a:pt x="115647" y="111310"/>
                  </a:lnTo>
                  <a:lnTo>
                    <a:pt x="123783" y="91585"/>
                  </a:lnTo>
                  <a:lnTo>
                    <a:pt x="127399" y="67221"/>
                  </a:lnTo>
                  <a:lnTo>
                    <a:pt x="122768" y="47033"/>
                  </a:lnTo>
                  <a:lnTo>
                    <a:pt x="100729" y="15009"/>
                  </a:lnTo>
                  <a:lnTo>
                    <a:pt x="84397" y="6671"/>
                  </a:lnTo>
                  <a:lnTo>
                    <a:pt x="565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64235" y="3558632"/>
              <a:ext cx="5589" cy="105286"/>
            </a:xfrm>
            <a:custGeom>
              <a:avLst/>
              <a:gdLst/>
              <a:ahLst/>
              <a:cxnLst/>
              <a:rect l="0" t="0" r="0" b="0"/>
              <a:pathLst>
                <a:path w="5589" h="105286">
                  <a:moveTo>
                    <a:pt x="5588" y="0"/>
                  </a:moveTo>
                  <a:lnTo>
                    <a:pt x="0" y="16767"/>
                  </a:lnTo>
                  <a:lnTo>
                    <a:pt x="4044" y="72326"/>
                  </a:lnTo>
                  <a:lnTo>
                    <a:pt x="558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759295" y="34744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808189" y="3547356"/>
              <a:ext cx="77449" cy="116562"/>
            </a:xfrm>
            <a:custGeom>
              <a:avLst/>
              <a:gdLst/>
              <a:ahLst/>
              <a:cxnLst/>
              <a:rect l="0" t="0" r="0" b="0"/>
              <a:pathLst>
                <a:path w="77449" h="116562">
                  <a:moveTo>
                    <a:pt x="3749" y="21804"/>
                  </a:moveTo>
                  <a:lnTo>
                    <a:pt x="6868" y="64496"/>
                  </a:lnTo>
                  <a:lnTo>
                    <a:pt x="9338" y="74832"/>
                  </a:lnTo>
                  <a:lnTo>
                    <a:pt x="8645" y="79383"/>
                  </a:lnTo>
                  <a:lnTo>
                    <a:pt x="5843" y="80077"/>
                  </a:lnTo>
                  <a:lnTo>
                    <a:pt x="1635" y="78200"/>
                  </a:lnTo>
                  <a:lnTo>
                    <a:pt x="0" y="72270"/>
                  </a:lnTo>
                  <a:lnTo>
                    <a:pt x="3288" y="42736"/>
                  </a:lnTo>
                  <a:lnTo>
                    <a:pt x="8613" y="21749"/>
                  </a:lnTo>
                  <a:lnTo>
                    <a:pt x="14011" y="13578"/>
                  </a:lnTo>
                  <a:lnTo>
                    <a:pt x="29366" y="1381"/>
                  </a:lnTo>
                  <a:lnTo>
                    <a:pt x="37205" y="0"/>
                  </a:lnTo>
                  <a:lnTo>
                    <a:pt x="44770" y="1419"/>
                  </a:lnTo>
                  <a:lnTo>
                    <a:pt x="52154" y="4705"/>
                  </a:lnTo>
                  <a:lnTo>
                    <a:pt x="63476" y="17714"/>
                  </a:lnTo>
                  <a:lnTo>
                    <a:pt x="71239" y="36364"/>
                  </a:lnTo>
                  <a:lnTo>
                    <a:pt x="76222" y="83345"/>
                  </a:lnTo>
                  <a:lnTo>
                    <a:pt x="77448" y="116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931044" y="3379647"/>
              <a:ext cx="17765" cy="284271"/>
            </a:xfrm>
            <a:custGeom>
              <a:avLst/>
              <a:gdLst/>
              <a:ahLst/>
              <a:cxnLst/>
              <a:rect l="0" t="0" r="0" b="0"/>
              <a:pathLst>
                <a:path w="17765" h="284271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901" y="149356"/>
                  </a:lnTo>
                  <a:lnTo>
                    <a:pt x="8142" y="205584"/>
                  </a:lnTo>
                  <a:lnTo>
                    <a:pt x="15517" y="251699"/>
                  </a:lnTo>
                  <a:lnTo>
                    <a:pt x="1776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75109" y="3484932"/>
              <a:ext cx="126342" cy="31587"/>
            </a:xfrm>
            <a:custGeom>
              <a:avLst/>
              <a:gdLst/>
              <a:ahLst/>
              <a:cxnLst/>
              <a:rect l="0" t="0" r="0" b="0"/>
              <a:pathLst>
                <a:path w="126342" h="31587">
                  <a:moveTo>
                    <a:pt x="126341" y="0"/>
                  </a:moveTo>
                  <a:lnTo>
                    <a:pt x="71297" y="17959"/>
                  </a:lnTo>
                  <a:lnTo>
                    <a:pt x="26128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74186" y="3493961"/>
              <a:ext cx="111691" cy="151945"/>
            </a:xfrm>
            <a:custGeom>
              <a:avLst/>
              <a:gdLst/>
              <a:ahLst/>
              <a:cxnLst/>
              <a:rect l="0" t="0" r="0" b="0"/>
              <a:pathLst>
                <a:path w="111691" h="151945">
                  <a:moveTo>
                    <a:pt x="27264" y="75199"/>
                  </a:moveTo>
                  <a:lnTo>
                    <a:pt x="69956" y="72080"/>
                  </a:lnTo>
                  <a:lnTo>
                    <a:pt x="89523" y="65624"/>
                  </a:lnTo>
                  <a:lnTo>
                    <a:pt x="106017" y="54956"/>
                  </a:lnTo>
                  <a:lnTo>
                    <a:pt x="110182" y="46496"/>
                  </a:lnTo>
                  <a:lnTo>
                    <a:pt x="111690" y="24618"/>
                  </a:lnTo>
                  <a:lnTo>
                    <a:pt x="108115" y="15742"/>
                  </a:lnTo>
                  <a:lnTo>
                    <a:pt x="94784" y="2760"/>
                  </a:lnTo>
                  <a:lnTo>
                    <a:pt x="86315" y="0"/>
                  </a:lnTo>
                  <a:lnTo>
                    <a:pt x="67547" y="54"/>
                  </a:lnTo>
                  <a:lnTo>
                    <a:pt x="37250" y="12250"/>
                  </a:lnTo>
                  <a:lnTo>
                    <a:pt x="11636" y="36270"/>
                  </a:lnTo>
                  <a:lnTo>
                    <a:pt x="2771" y="58677"/>
                  </a:lnTo>
                  <a:lnTo>
                    <a:pt x="0" y="83064"/>
                  </a:lnTo>
                  <a:lnTo>
                    <a:pt x="2668" y="105601"/>
                  </a:lnTo>
                  <a:lnTo>
                    <a:pt x="10873" y="124196"/>
                  </a:lnTo>
                  <a:lnTo>
                    <a:pt x="16337" y="132430"/>
                  </a:lnTo>
                  <a:lnTo>
                    <a:pt x="31766" y="144699"/>
                  </a:lnTo>
                  <a:lnTo>
                    <a:pt x="40795" y="149608"/>
                  </a:lnTo>
                  <a:lnTo>
                    <a:pt x="60184" y="151944"/>
                  </a:lnTo>
                  <a:lnTo>
                    <a:pt x="79330" y="147912"/>
                  </a:lnTo>
                  <a:lnTo>
                    <a:pt x="111493" y="127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23541" y="3505989"/>
              <a:ext cx="99009" cy="130109"/>
            </a:xfrm>
            <a:custGeom>
              <a:avLst/>
              <a:gdLst/>
              <a:ahLst/>
              <a:cxnLst/>
              <a:rect l="0" t="0" r="0" b="0"/>
              <a:pathLst>
                <a:path w="99009" h="130109">
                  <a:moveTo>
                    <a:pt x="14780" y="73700"/>
                  </a:moveTo>
                  <a:lnTo>
                    <a:pt x="29434" y="126727"/>
                  </a:lnTo>
                  <a:lnTo>
                    <a:pt x="29229" y="130108"/>
                  </a:lnTo>
                  <a:lnTo>
                    <a:pt x="26752" y="128853"/>
                  </a:lnTo>
                  <a:lnTo>
                    <a:pt x="18931" y="118100"/>
                  </a:lnTo>
                  <a:lnTo>
                    <a:pt x="827" y="72614"/>
                  </a:lnTo>
                  <a:lnTo>
                    <a:pt x="0" y="52160"/>
                  </a:lnTo>
                  <a:lnTo>
                    <a:pt x="1417" y="41792"/>
                  </a:lnTo>
                  <a:lnTo>
                    <a:pt x="12350" y="24034"/>
                  </a:lnTo>
                  <a:lnTo>
                    <a:pt x="20179" y="16023"/>
                  </a:lnTo>
                  <a:lnTo>
                    <a:pt x="41356" y="7122"/>
                  </a:lnTo>
                  <a:lnTo>
                    <a:pt x="990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33077" y="3518848"/>
              <a:ext cx="136872" cy="149605"/>
            </a:xfrm>
            <a:custGeom>
              <a:avLst/>
              <a:gdLst/>
              <a:ahLst/>
              <a:cxnLst/>
              <a:rect l="0" t="0" r="0" b="0"/>
              <a:pathLst>
                <a:path w="136872" h="149605">
                  <a:moveTo>
                    <a:pt x="136871" y="29255"/>
                  </a:moveTo>
                  <a:lnTo>
                    <a:pt x="110484" y="13614"/>
                  </a:lnTo>
                  <a:lnTo>
                    <a:pt x="74590" y="2914"/>
                  </a:lnTo>
                  <a:lnTo>
                    <a:pt x="47970" y="0"/>
                  </a:lnTo>
                  <a:lnTo>
                    <a:pt x="23660" y="4945"/>
                  </a:lnTo>
                  <a:lnTo>
                    <a:pt x="12264" y="9539"/>
                  </a:lnTo>
                  <a:lnTo>
                    <a:pt x="5836" y="16111"/>
                  </a:lnTo>
                  <a:lnTo>
                    <a:pt x="2721" y="24002"/>
                  </a:lnTo>
                  <a:lnTo>
                    <a:pt x="1814" y="32772"/>
                  </a:lnTo>
                  <a:lnTo>
                    <a:pt x="4719" y="39789"/>
                  </a:lnTo>
                  <a:lnTo>
                    <a:pt x="17306" y="50704"/>
                  </a:lnTo>
                  <a:lnTo>
                    <a:pt x="72397" y="62625"/>
                  </a:lnTo>
                  <a:lnTo>
                    <a:pt x="93008" y="69823"/>
                  </a:lnTo>
                  <a:lnTo>
                    <a:pt x="109967" y="80821"/>
                  </a:lnTo>
                  <a:lnTo>
                    <a:pt x="122184" y="96627"/>
                  </a:lnTo>
                  <a:lnTo>
                    <a:pt x="127080" y="105755"/>
                  </a:lnTo>
                  <a:lnTo>
                    <a:pt x="128004" y="115350"/>
                  </a:lnTo>
                  <a:lnTo>
                    <a:pt x="122791" y="135370"/>
                  </a:lnTo>
                  <a:lnTo>
                    <a:pt x="115786" y="142113"/>
                  </a:lnTo>
                  <a:lnTo>
                    <a:pt x="95525" y="149604"/>
                  </a:lnTo>
                  <a:lnTo>
                    <a:pt x="57810" y="148232"/>
                  </a:lnTo>
                  <a:lnTo>
                    <a:pt x="0" y="134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93458" y="3521357"/>
              <a:ext cx="107285" cy="169251"/>
            </a:xfrm>
            <a:custGeom>
              <a:avLst/>
              <a:gdLst/>
              <a:ahLst/>
              <a:cxnLst/>
              <a:rect l="0" t="0" r="0" b="0"/>
              <a:pathLst>
                <a:path w="107285" h="169251">
                  <a:moveTo>
                    <a:pt x="18604" y="89917"/>
                  </a:moveTo>
                  <a:lnTo>
                    <a:pt x="72479" y="71959"/>
                  </a:lnTo>
                  <a:lnTo>
                    <a:pt x="92851" y="65168"/>
                  </a:lnTo>
                  <a:lnTo>
                    <a:pt x="99687" y="58210"/>
                  </a:lnTo>
                  <a:lnTo>
                    <a:pt x="107284" y="38000"/>
                  </a:lnTo>
                  <a:lnTo>
                    <a:pt x="106970" y="28400"/>
                  </a:lnTo>
                  <a:lnTo>
                    <a:pt x="100382" y="11494"/>
                  </a:lnTo>
                  <a:lnTo>
                    <a:pt x="93009" y="6049"/>
                  </a:lnTo>
                  <a:lnTo>
                    <a:pt x="72340" y="0"/>
                  </a:lnTo>
                  <a:lnTo>
                    <a:pt x="50675" y="3551"/>
                  </a:lnTo>
                  <a:lnTo>
                    <a:pt x="39985" y="7773"/>
                  </a:lnTo>
                  <a:lnTo>
                    <a:pt x="24987" y="21823"/>
                  </a:lnTo>
                  <a:lnTo>
                    <a:pt x="5827" y="59439"/>
                  </a:lnTo>
                  <a:lnTo>
                    <a:pt x="0" y="95835"/>
                  </a:lnTo>
                  <a:lnTo>
                    <a:pt x="4877" y="119454"/>
                  </a:lnTo>
                  <a:lnTo>
                    <a:pt x="20776" y="149361"/>
                  </a:lnTo>
                  <a:lnTo>
                    <a:pt x="27071" y="157623"/>
                  </a:lnTo>
                  <a:lnTo>
                    <a:pt x="46543" y="166802"/>
                  </a:lnTo>
                  <a:lnTo>
                    <a:pt x="58287" y="169250"/>
                  </a:lnTo>
                  <a:lnTo>
                    <a:pt x="68457" y="168542"/>
                  </a:lnTo>
                  <a:lnTo>
                    <a:pt x="102832" y="1530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25215" y="3530167"/>
              <a:ext cx="129004" cy="126331"/>
            </a:xfrm>
            <a:custGeom>
              <a:avLst/>
              <a:gdLst/>
              <a:ahLst/>
              <a:cxnLst/>
              <a:rect l="0" t="0" r="0" b="0"/>
              <a:pathLst>
                <a:path w="129004" h="126331">
                  <a:moveTo>
                    <a:pt x="107946" y="17936"/>
                  </a:moveTo>
                  <a:lnTo>
                    <a:pt x="96767" y="6758"/>
                  </a:lnTo>
                  <a:lnTo>
                    <a:pt x="78801" y="1270"/>
                  </a:lnTo>
                  <a:lnTo>
                    <a:pt x="56388" y="0"/>
                  </a:lnTo>
                  <a:lnTo>
                    <a:pt x="34728" y="3336"/>
                  </a:lnTo>
                  <a:lnTo>
                    <a:pt x="26379" y="8203"/>
                  </a:lnTo>
                  <a:lnTo>
                    <a:pt x="13982" y="22969"/>
                  </a:lnTo>
                  <a:lnTo>
                    <a:pt x="426" y="51013"/>
                  </a:lnTo>
                  <a:lnTo>
                    <a:pt x="0" y="61044"/>
                  </a:lnTo>
                  <a:lnTo>
                    <a:pt x="5767" y="81549"/>
                  </a:lnTo>
                  <a:lnTo>
                    <a:pt x="22168" y="107235"/>
                  </a:lnTo>
                  <a:lnTo>
                    <a:pt x="38237" y="119236"/>
                  </a:lnTo>
                  <a:lnTo>
                    <a:pt x="47435" y="124073"/>
                  </a:lnTo>
                  <a:lnTo>
                    <a:pt x="67013" y="126330"/>
                  </a:lnTo>
                  <a:lnTo>
                    <a:pt x="86244" y="122263"/>
                  </a:lnTo>
                  <a:lnTo>
                    <a:pt x="129003" y="916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90266" y="3327005"/>
              <a:ext cx="27123" cy="294799"/>
            </a:xfrm>
            <a:custGeom>
              <a:avLst/>
              <a:gdLst/>
              <a:ahLst/>
              <a:cxnLst/>
              <a:rect l="0" t="0" r="0" b="0"/>
              <a:pathLst>
                <a:path w="27123" h="294799">
                  <a:moveTo>
                    <a:pt x="6065" y="0"/>
                  </a:moveTo>
                  <a:lnTo>
                    <a:pt x="0" y="35961"/>
                  </a:lnTo>
                  <a:lnTo>
                    <a:pt x="3748" y="87474"/>
                  </a:lnTo>
                  <a:lnTo>
                    <a:pt x="6548" y="139132"/>
                  </a:lnTo>
                  <a:lnTo>
                    <a:pt x="14263" y="199101"/>
                  </a:lnTo>
                  <a:lnTo>
                    <a:pt x="16134" y="256008"/>
                  </a:lnTo>
                  <a:lnTo>
                    <a:pt x="19509" y="274828"/>
                  </a:lnTo>
                  <a:lnTo>
                    <a:pt x="2712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91046" y="3432290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93802" y="5589"/>
                  </a:lnTo>
                  <a:lnTo>
                    <a:pt x="176212" y="5213"/>
                  </a:lnTo>
                  <a:lnTo>
                    <a:pt x="117571" y="686"/>
                  </a:lnTo>
                  <a:lnTo>
                    <a:pt x="62825" y="325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01616" y="3548103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2196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80559" y="342176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82419" y="3495537"/>
              <a:ext cx="108712" cy="149739"/>
            </a:xfrm>
            <a:custGeom>
              <a:avLst/>
              <a:gdLst/>
              <a:ahLst/>
              <a:cxnLst/>
              <a:rect l="0" t="0" r="0" b="0"/>
              <a:pathLst>
                <a:path w="108712" h="149739">
                  <a:moveTo>
                    <a:pt x="13954" y="63095"/>
                  </a:moveTo>
                  <a:lnTo>
                    <a:pt x="17074" y="105786"/>
                  </a:lnTo>
                  <a:lnTo>
                    <a:pt x="28608" y="147437"/>
                  </a:lnTo>
                  <a:lnTo>
                    <a:pt x="28403" y="149738"/>
                  </a:lnTo>
                  <a:lnTo>
                    <a:pt x="18105" y="131791"/>
                  </a:lnTo>
                  <a:lnTo>
                    <a:pt x="0" y="72314"/>
                  </a:lnTo>
                  <a:lnTo>
                    <a:pt x="591" y="34241"/>
                  </a:lnTo>
                  <a:lnTo>
                    <a:pt x="8405" y="14786"/>
                  </a:lnTo>
                  <a:lnTo>
                    <a:pt x="13764" y="6322"/>
                  </a:lnTo>
                  <a:lnTo>
                    <a:pt x="20846" y="1850"/>
                  </a:lnTo>
                  <a:lnTo>
                    <a:pt x="38075" y="0"/>
                  </a:lnTo>
                  <a:lnTo>
                    <a:pt x="54310" y="6197"/>
                  </a:lnTo>
                  <a:lnTo>
                    <a:pt x="69325" y="17919"/>
                  </a:lnTo>
                  <a:lnTo>
                    <a:pt x="89761" y="45420"/>
                  </a:lnTo>
                  <a:lnTo>
                    <a:pt x="104621" y="89802"/>
                  </a:lnTo>
                  <a:lnTo>
                    <a:pt x="108711" y="1157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959544" y="3537148"/>
              <a:ext cx="165067" cy="263640"/>
            </a:xfrm>
            <a:custGeom>
              <a:avLst/>
              <a:gdLst/>
              <a:ahLst/>
              <a:cxnLst/>
              <a:rect l="0" t="0" r="0" b="0"/>
              <a:pathLst>
                <a:path w="165067" h="263640">
                  <a:moveTo>
                    <a:pt x="136871" y="105712"/>
                  </a:moveTo>
                  <a:lnTo>
                    <a:pt x="148049" y="94533"/>
                  </a:lnTo>
                  <a:lnTo>
                    <a:pt x="153537" y="73448"/>
                  </a:lnTo>
                  <a:lnTo>
                    <a:pt x="153636" y="48088"/>
                  </a:lnTo>
                  <a:lnTo>
                    <a:pt x="145882" y="29019"/>
                  </a:lnTo>
                  <a:lnTo>
                    <a:pt x="128362" y="5129"/>
                  </a:lnTo>
                  <a:lnTo>
                    <a:pt x="120669" y="1222"/>
                  </a:lnTo>
                  <a:lnTo>
                    <a:pt x="102764" y="0"/>
                  </a:lnTo>
                  <a:lnTo>
                    <a:pt x="94246" y="4822"/>
                  </a:lnTo>
                  <a:lnTo>
                    <a:pt x="78542" y="22657"/>
                  </a:lnTo>
                  <a:lnTo>
                    <a:pt x="74588" y="32794"/>
                  </a:lnTo>
                  <a:lnTo>
                    <a:pt x="73315" y="53417"/>
                  </a:lnTo>
                  <a:lnTo>
                    <a:pt x="84764" y="84758"/>
                  </a:lnTo>
                  <a:lnTo>
                    <a:pt x="91604" y="89403"/>
                  </a:lnTo>
                  <a:lnTo>
                    <a:pt x="99674" y="90160"/>
                  </a:lnTo>
                  <a:lnTo>
                    <a:pt x="108563" y="88325"/>
                  </a:lnTo>
                  <a:lnTo>
                    <a:pt x="124679" y="76927"/>
                  </a:lnTo>
                  <a:lnTo>
                    <a:pt x="138471" y="60163"/>
                  </a:lnTo>
                  <a:lnTo>
                    <a:pt x="150473" y="38014"/>
                  </a:lnTo>
                  <a:lnTo>
                    <a:pt x="150618" y="39523"/>
                  </a:lnTo>
                  <a:lnTo>
                    <a:pt x="149544" y="44038"/>
                  </a:lnTo>
                  <a:lnTo>
                    <a:pt x="156652" y="107417"/>
                  </a:lnTo>
                  <a:lnTo>
                    <a:pt x="164911" y="165017"/>
                  </a:lnTo>
                  <a:lnTo>
                    <a:pt x="165066" y="206212"/>
                  </a:lnTo>
                  <a:lnTo>
                    <a:pt x="156810" y="229927"/>
                  </a:lnTo>
                  <a:lnTo>
                    <a:pt x="148994" y="238825"/>
                  </a:lnTo>
                  <a:lnTo>
                    <a:pt x="127831" y="251831"/>
                  </a:lnTo>
                  <a:lnTo>
                    <a:pt x="89608" y="260141"/>
                  </a:lnTo>
                  <a:lnTo>
                    <a:pt x="27080" y="263179"/>
                  </a:lnTo>
                  <a:lnTo>
                    <a:pt x="0" y="263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59585" y="3653388"/>
              <a:ext cx="40219" cy="157929"/>
            </a:xfrm>
            <a:custGeom>
              <a:avLst/>
              <a:gdLst/>
              <a:ahLst/>
              <a:cxnLst/>
              <a:rect l="0" t="0" r="0" b="0"/>
              <a:pathLst>
                <a:path w="40219" h="157929">
                  <a:moveTo>
                    <a:pt x="21057" y="0"/>
                  </a:moveTo>
                  <a:lnTo>
                    <a:pt x="37846" y="55045"/>
                  </a:lnTo>
                  <a:lnTo>
                    <a:pt x="40218" y="79837"/>
                  </a:lnTo>
                  <a:lnTo>
                    <a:pt x="35032" y="103333"/>
                  </a:lnTo>
                  <a:lnTo>
                    <a:pt x="18959" y="13317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349098" y="3358590"/>
              <a:ext cx="144585" cy="300203"/>
            </a:xfrm>
            <a:custGeom>
              <a:avLst/>
              <a:gdLst/>
              <a:ahLst/>
              <a:cxnLst/>
              <a:rect l="0" t="0" r="0" b="0"/>
              <a:pathLst>
                <a:path w="144585" h="300203">
                  <a:moveTo>
                    <a:pt x="31586" y="0"/>
                  </a:moveTo>
                  <a:lnTo>
                    <a:pt x="25520" y="35962"/>
                  </a:lnTo>
                  <a:lnTo>
                    <a:pt x="29269" y="86305"/>
                  </a:lnTo>
                  <a:lnTo>
                    <a:pt x="31129" y="146423"/>
                  </a:lnTo>
                  <a:lnTo>
                    <a:pt x="37085" y="197769"/>
                  </a:lnTo>
                  <a:lnTo>
                    <a:pt x="41121" y="240754"/>
                  </a:lnTo>
                  <a:lnTo>
                    <a:pt x="44160" y="226662"/>
                  </a:lnTo>
                  <a:lnTo>
                    <a:pt x="71384" y="192831"/>
                  </a:lnTo>
                  <a:lnTo>
                    <a:pt x="79175" y="189386"/>
                  </a:lnTo>
                  <a:lnTo>
                    <a:pt x="97190" y="188677"/>
                  </a:lnTo>
                  <a:lnTo>
                    <a:pt x="113776" y="195380"/>
                  </a:lnTo>
                  <a:lnTo>
                    <a:pt x="121474" y="200444"/>
                  </a:lnTo>
                  <a:lnTo>
                    <a:pt x="133147" y="215429"/>
                  </a:lnTo>
                  <a:lnTo>
                    <a:pt x="141065" y="234956"/>
                  </a:lnTo>
                  <a:lnTo>
                    <a:pt x="144584" y="259233"/>
                  </a:lnTo>
                  <a:lnTo>
                    <a:pt x="139909" y="279381"/>
                  </a:lnTo>
                  <a:lnTo>
                    <a:pt x="135387" y="288030"/>
                  </a:lnTo>
                  <a:lnTo>
                    <a:pt x="127693" y="293795"/>
                  </a:lnTo>
                  <a:lnTo>
                    <a:pt x="106665" y="300202"/>
                  </a:lnTo>
                  <a:lnTo>
                    <a:pt x="74109" y="298219"/>
                  </a:lnTo>
                  <a:lnTo>
                    <a:pt x="32836" y="28589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521944" y="3505989"/>
              <a:ext cx="79839" cy="156488"/>
            </a:xfrm>
            <a:custGeom>
              <a:avLst/>
              <a:gdLst/>
              <a:ahLst/>
              <a:cxnLst/>
              <a:rect l="0" t="0" r="0" b="0"/>
              <a:pathLst>
                <a:path w="79839" h="156488">
                  <a:moveTo>
                    <a:pt x="27196" y="0"/>
                  </a:moveTo>
                  <a:lnTo>
                    <a:pt x="10428" y="11179"/>
                  </a:lnTo>
                  <a:lnTo>
                    <a:pt x="5488" y="19151"/>
                  </a:lnTo>
                  <a:lnTo>
                    <a:pt x="0" y="40487"/>
                  </a:lnTo>
                  <a:lnTo>
                    <a:pt x="4883" y="91142"/>
                  </a:lnTo>
                  <a:lnTo>
                    <a:pt x="20473" y="146923"/>
                  </a:lnTo>
                  <a:lnTo>
                    <a:pt x="26224" y="152931"/>
                  </a:lnTo>
                  <a:lnTo>
                    <a:pt x="33567" y="155766"/>
                  </a:lnTo>
                  <a:lnTo>
                    <a:pt x="41972" y="156487"/>
                  </a:lnTo>
                  <a:lnTo>
                    <a:pt x="57549" y="151048"/>
                  </a:lnTo>
                  <a:lnTo>
                    <a:pt x="64979" y="146322"/>
                  </a:lnTo>
                  <a:lnTo>
                    <a:pt x="69932" y="138492"/>
                  </a:lnTo>
                  <a:lnTo>
                    <a:pt x="76903" y="105116"/>
                  </a:lnTo>
                  <a:lnTo>
                    <a:pt x="79838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664954" y="3348062"/>
              <a:ext cx="21057" cy="284270"/>
            </a:xfrm>
            <a:custGeom>
              <a:avLst/>
              <a:gdLst/>
              <a:ahLst/>
              <a:cxnLst/>
              <a:rect l="0" t="0" r="0" b="0"/>
              <a:pathLst>
                <a:path w="21057" h="284270">
                  <a:moveTo>
                    <a:pt x="0" y="0"/>
                  </a:moveTo>
                  <a:lnTo>
                    <a:pt x="3119" y="48931"/>
                  </a:lnTo>
                  <a:lnTo>
                    <a:pt x="8332" y="96776"/>
                  </a:lnTo>
                  <a:lnTo>
                    <a:pt x="9877" y="147997"/>
                  </a:lnTo>
                  <a:lnTo>
                    <a:pt x="13455" y="197099"/>
                  </a:lnTo>
                  <a:lnTo>
                    <a:pt x="19555" y="255612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580725" y="344281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2" y="4940"/>
                  </a:lnTo>
                  <a:lnTo>
                    <a:pt x="26972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913421" y="3484876"/>
              <a:ext cx="130559" cy="147456"/>
            </a:xfrm>
            <a:custGeom>
              <a:avLst/>
              <a:gdLst/>
              <a:ahLst/>
              <a:cxnLst/>
              <a:rect l="0" t="0" r="0" b="0"/>
              <a:pathLst>
                <a:path w="130559" h="147456">
                  <a:moveTo>
                    <a:pt x="14744" y="31642"/>
                  </a:moveTo>
                  <a:lnTo>
                    <a:pt x="8679" y="65264"/>
                  </a:lnTo>
                  <a:lnTo>
                    <a:pt x="13200" y="116965"/>
                  </a:lnTo>
                  <a:lnTo>
                    <a:pt x="12888" y="135074"/>
                  </a:lnTo>
                  <a:lnTo>
                    <a:pt x="11167" y="133352"/>
                  </a:lnTo>
                  <a:lnTo>
                    <a:pt x="0" y="102556"/>
                  </a:lnTo>
                  <a:lnTo>
                    <a:pt x="1147" y="67341"/>
                  </a:lnTo>
                  <a:lnTo>
                    <a:pt x="8896" y="32861"/>
                  </a:lnTo>
                  <a:lnTo>
                    <a:pt x="24190" y="6007"/>
                  </a:lnTo>
                  <a:lnTo>
                    <a:pt x="31570" y="1684"/>
                  </a:lnTo>
                  <a:lnTo>
                    <a:pt x="49129" y="0"/>
                  </a:lnTo>
                  <a:lnTo>
                    <a:pt x="78744" y="11218"/>
                  </a:lnTo>
                  <a:lnTo>
                    <a:pt x="93102" y="26074"/>
                  </a:lnTo>
                  <a:lnTo>
                    <a:pt x="107761" y="57288"/>
                  </a:lnTo>
                  <a:lnTo>
                    <a:pt x="125650" y="113918"/>
                  </a:lnTo>
                  <a:lnTo>
                    <a:pt x="130558" y="147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068093" y="3516518"/>
              <a:ext cx="113265" cy="139154"/>
            </a:xfrm>
            <a:custGeom>
              <a:avLst/>
              <a:gdLst/>
              <a:ahLst/>
              <a:cxnLst/>
              <a:rect l="0" t="0" r="0" b="0"/>
              <a:pathLst>
                <a:path w="113265" h="139154">
                  <a:moveTo>
                    <a:pt x="91699" y="10528"/>
                  </a:moveTo>
                  <a:lnTo>
                    <a:pt x="74932" y="4939"/>
                  </a:lnTo>
                  <a:lnTo>
                    <a:pt x="57341" y="5315"/>
                  </a:lnTo>
                  <a:lnTo>
                    <a:pt x="38995" y="10551"/>
                  </a:lnTo>
                  <a:lnTo>
                    <a:pt x="23042" y="20677"/>
                  </a:lnTo>
                  <a:lnTo>
                    <a:pt x="11272" y="36096"/>
                  </a:lnTo>
                  <a:lnTo>
                    <a:pt x="3312" y="55817"/>
                  </a:lnTo>
                  <a:lnTo>
                    <a:pt x="0" y="92057"/>
                  </a:lnTo>
                  <a:lnTo>
                    <a:pt x="3371" y="114614"/>
                  </a:lnTo>
                  <a:lnTo>
                    <a:pt x="8247" y="123202"/>
                  </a:lnTo>
                  <a:lnTo>
                    <a:pt x="23024" y="135865"/>
                  </a:lnTo>
                  <a:lnTo>
                    <a:pt x="44409" y="139153"/>
                  </a:lnTo>
                  <a:lnTo>
                    <a:pt x="67172" y="135545"/>
                  </a:lnTo>
                  <a:lnTo>
                    <a:pt x="85088" y="126142"/>
                  </a:lnTo>
                  <a:lnTo>
                    <a:pt x="108328" y="102106"/>
                  </a:lnTo>
                  <a:lnTo>
                    <a:pt x="112144" y="91467"/>
                  </a:lnTo>
                  <a:lnTo>
                    <a:pt x="113264" y="67168"/>
                  </a:lnTo>
                  <a:lnTo>
                    <a:pt x="107318" y="32770"/>
                  </a:lnTo>
                  <a:lnTo>
                    <a:pt x="102112" y="24186"/>
                  </a:lnTo>
                  <a:lnTo>
                    <a:pt x="86969" y="11529"/>
                  </a:lnTo>
                  <a:lnTo>
                    <a:pt x="71659" y="5124"/>
                  </a:lnTo>
                  <a:lnTo>
                    <a:pt x="495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265077" y="3242777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4145"/>
                  </a:lnTo>
                  <a:lnTo>
                    <a:pt x="3120" y="101440"/>
                  </a:lnTo>
                  <a:lnTo>
                    <a:pt x="8334" y="156788"/>
                  </a:lnTo>
                  <a:lnTo>
                    <a:pt x="9879" y="210232"/>
                  </a:lnTo>
                  <a:lnTo>
                    <a:pt x="10336" y="259993"/>
                  </a:lnTo>
                  <a:lnTo>
                    <a:pt x="10491" y="318728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149264" y="3379647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214600" y="3293"/>
                  </a:lnTo>
                  <a:lnTo>
                    <a:pt x="155257" y="651"/>
                  </a:lnTo>
                  <a:lnTo>
                    <a:pt x="104494" y="193"/>
                  </a:lnTo>
                  <a:lnTo>
                    <a:pt x="55528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138139" y="4012813"/>
              <a:ext cx="103791" cy="373954"/>
            </a:xfrm>
            <a:custGeom>
              <a:avLst/>
              <a:gdLst/>
              <a:ahLst/>
              <a:cxnLst/>
              <a:rect l="0" t="0" r="0" b="0"/>
              <a:pathLst>
                <a:path w="103791" h="373954">
                  <a:moveTo>
                    <a:pt x="10503" y="114358"/>
                  </a:moveTo>
                  <a:lnTo>
                    <a:pt x="10504" y="163289"/>
                  </a:lnTo>
                  <a:lnTo>
                    <a:pt x="10504" y="222419"/>
                  </a:lnTo>
                  <a:lnTo>
                    <a:pt x="10504" y="270638"/>
                  </a:lnTo>
                  <a:lnTo>
                    <a:pt x="10504" y="321970"/>
                  </a:lnTo>
                  <a:lnTo>
                    <a:pt x="9334" y="373953"/>
                  </a:lnTo>
                  <a:lnTo>
                    <a:pt x="7384" y="372819"/>
                  </a:lnTo>
                  <a:lnTo>
                    <a:pt x="4914" y="367384"/>
                  </a:lnTo>
                  <a:lnTo>
                    <a:pt x="625" y="309014"/>
                  </a:lnTo>
                  <a:lnTo>
                    <a:pt x="103" y="248735"/>
                  </a:lnTo>
                  <a:lnTo>
                    <a:pt x="0" y="190597"/>
                  </a:lnTo>
                  <a:lnTo>
                    <a:pt x="3100" y="130241"/>
                  </a:lnTo>
                  <a:lnTo>
                    <a:pt x="9041" y="78241"/>
                  </a:lnTo>
                  <a:lnTo>
                    <a:pt x="15659" y="42435"/>
                  </a:lnTo>
                  <a:lnTo>
                    <a:pt x="30618" y="9599"/>
                  </a:lnTo>
                  <a:lnTo>
                    <a:pt x="39121" y="3574"/>
                  </a:lnTo>
                  <a:lnTo>
                    <a:pt x="61047" y="0"/>
                  </a:lnTo>
                  <a:lnTo>
                    <a:pt x="80150" y="5430"/>
                  </a:lnTo>
                  <a:lnTo>
                    <a:pt x="88520" y="10154"/>
                  </a:lnTo>
                  <a:lnTo>
                    <a:pt x="94100" y="19152"/>
                  </a:lnTo>
                  <a:lnTo>
                    <a:pt x="101953" y="58593"/>
                  </a:lnTo>
                  <a:lnTo>
                    <a:pt x="103790" y="86454"/>
                  </a:lnTo>
                  <a:lnTo>
                    <a:pt x="98367" y="108195"/>
                  </a:lnTo>
                  <a:lnTo>
                    <a:pt x="75822" y="141216"/>
                  </a:lnTo>
                  <a:lnTo>
                    <a:pt x="50134" y="157540"/>
                  </a:lnTo>
                  <a:lnTo>
                    <a:pt x="21032" y="167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282378" y="3999212"/>
              <a:ext cx="103245" cy="182489"/>
            </a:xfrm>
            <a:custGeom>
              <a:avLst/>
              <a:gdLst/>
              <a:ahLst/>
              <a:cxnLst/>
              <a:rect l="0" t="0" r="0" b="0"/>
              <a:pathLst>
                <a:path w="103245" h="182489">
                  <a:moveTo>
                    <a:pt x="3135" y="85845"/>
                  </a:moveTo>
                  <a:lnTo>
                    <a:pt x="61752" y="85845"/>
                  </a:lnTo>
                  <a:lnTo>
                    <a:pt x="82219" y="79606"/>
                  </a:lnTo>
                  <a:lnTo>
                    <a:pt x="90953" y="74666"/>
                  </a:lnTo>
                  <a:lnTo>
                    <a:pt x="96775" y="66694"/>
                  </a:lnTo>
                  <a:lnTo>
                    <a:pt x="103244" y="45358"/>
                  </a:lnTo>
                  <a:lnTo>
                    <a:pt x="102630" y="35457"/>
                  </a:lnTo>
                  <a:lnTo>
                    <a:pt x="95708" y="18216"/>
                  </a:lnTo>
                  <a:lnTo>
                    <a:pt x="81713" y="5875"/>
                  </a:lnTo>
                  <a:lnTo>
                    <a:pt x="73068" y="946"/>
                  </a:lnTo>
                  <a:lnTo>
                    <a:pt x="63795" y="0"/>
                  </a:lnTo>
                  <a:lnTo>
                    <a:pt x="44132" y="5188"/>
                  </a:lnTo>
                  <a:lnTo>
                    <a:pt x="26815" y="18412"/>
                  </a:lnTo>
                  <a:lnTo>
                    <a:pt x="12490" y="37157"/>
                  </a:lnTo>
                  <a:lnTo>
                    <a:pt x="2224" y="61086"/>
                  </a:lnTo>
                  <a:lnTo>
                    <a:pt x="0" y="84199"/>
                  </a:lnTo>
                  <a:lnTo>
                    <a:pt x="8105" y="127634"/>
                  </a:lnTo>
                  <a:lnTo>
                    <a:pt x="23195" y="159448"/>
                  </a:lnTo>
                  <a:lnTo>
                    <a:pt x="38956" y="174319"/>
                  </a:lnTo>
                  <a:lnTo>
                    <a:pt x="48073" y="179923"/>
                  </a:lnTo>
                  <a:lnTo>
                    <a:pt x="56490" y="182488"/>
                  </a:lnTo>
                  <a:lnTo>
                    <a:pt x="87363" y="180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386143" y="3990300"/>
              <a:ext cx="88884" cy="161695"/>
            </a:xfrm>
            <a:custGeom>
              <a:avLst/>
              <a:gdLst/>
              <a:ahLst/>
              <a:cxnLst/>
              <a:rect l="0" t="0" r="0" b="0"/>
              <a:pathLst>
                <a:path w="88884" h="161695">
                  <a:moveTo>
                    <a:pt x="36240" y="105285"/>
                  </a:moveTo>
                  <a:lnTo>
                    <a:pt x="39359" y="147977"/>
                  </a:lnTo>
                  <a:lnTo>
                    <a:pt x="41829" y="158313"/>
                  </a:lnTo>
                  <a:lnTo>
                    <a:pt x="41136" y="161694"/>
                  </a:lnTo>
                  <a:lnTo>
                    <a:pt x="38334" y="160438"/>
                  </a:lnTo>
                  <a:lnTo>
                    <a:pt x="30152" y="149685"/>
                  </a:lnTo>
                  <a:lnTo>
                    <a:pt x="8246" y="94033"/>
                  </a:lnTo>
                  <a:lnTo>
                    <a:pt x="0" y="62957"/>
                  </a:lnTo>
                  <a:lnTo>
                    <a:pt x="1806" y="42019"/>
                  </a:lnTo>
                  <a:lnTo>
                    <a:pt x="6265" y="33862"/>
                  </a:lnTo>
                  <a:lnTo>
                    <a:pt x="20578" y="21679"/>
                  </a:lnTo>
                  <a:lnTo>
                    <a:pt x="57193" y="5496"/>
                  </a:lnTo>
                  <a:lnTo>
                    <a:pt x="888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528160" y="3979445"/>
              <a:ext cx="100617" cy="297393"/>
            </a:xfrm>
            <a:custGeom>
              <a:avLst/>
              <a:gdLst/>
              <a:ahLst/>
              <a:cxnLst/>
              <a:rect l="0" t="0" r="0" b="0"/>
              <a:pathLst>
                <a:path w="100617" h="297393">
                  <a:moveTo>
                    <a:pt x="31093" y="158254"/>
                  </a:moveTo>
                  <a:lnTo>
                    <a:pt x="31093" y="216871"/>
                  </a:lnTo>
                  <a:lnTo>
                    <a:pt x="32263" y="269875"/>
                  </a:lnTo>
                  <a:lnTo>
                    <a:pt x="36683" y="293261"/>
                  </a:lnTo>
                  <a:lnTo>
                    <a:pt x="35989" y="297392"/>
                  </a:lnTo>
                  <a:lnTo>
                    <a:pt x="33188" y="296636"/>
                  </a:lnTo>
                  <a:lnTo>
                    <a:pt x="28980" y="292623"/>
                  </a:lnTo>
                  <a:lnTo>
                    <a:pt x="17469" y="264618"/>
                  </a:lnTo>
                  <a:lnTo>
                    <a:pt x="10335" y="213233"/>
                  </a:lnTo>
                  <a:lnTo>
                    <a:pt x="1994" y="158022"/>
                  </a:lnTo>
                  <a:lnTo>
                    <a:pt x="0" y="102057"/>
                  </a:lnTo>
                  <a:lnTo>
                    <a:pt x="775" y="47111"/>
                  </a:lnTo>
                  <a:lnTo>
                    <a:pt x="5141" y="23459"/>
                  </a:lnTo>
                  <a:lnTo>
                    <a:pt x="10282" y="14579"/>
                  </a:lnTo>
                  <a:lnTo>
                    <a:pt x="25353" y="1592"/>
                  </a:lnTo>
                  <a:lnTo>
                    <a:pt x="33116" y="0"/>
                  </a:lnTo>
                  <a:lnTo>
                    <a:pt x="40631" y="1279"/>
                  </a:lnTo>
                  <a:lnTo>
                    <a:pt x="47980" y="4471"/>
                  </a:lnTo>
                  <a:lnTo>
                    <a:pt x="69502" y="25731"/>
                  </a:lnTo>
                  <a:lnTo>
                    <a:pt x="90697" y="59846"/>
                  </a:lnTo>
                  <a:lnTo>
                    <a:pt x="100616" y="99590"/>
                  </a:lnTo>
                  <a:lnTo>
                    <a:pt x="96697" y="123992"/>
                  </a:lnTo>
                  <a:lnTo>
                    <a:pt x="85987" y="145367"/>
                  </a:lnTo>
                  <a:lnTo>
                    <a:pt x="52151" y="179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664538" y="4015994"/>
              <a:ext cx="106529" cy="136647"/>
            </a:xfrm>
            <a:custGeom>
              <a:avLst/>
              <a:gdLst/>
              <a:ahLst/>
              <a:cxnLst/>
              <a:rect l="0" t="0" r="0" b="0"/>
              <a:pathLst>
                <a:path w="106529" h="136647">
                  <a:moveTo>
                    <a:pt x="0" y="69063"/>
                  </a:moveTo>
                  <a:lnTo>
                    <a:pt x="43964" y="83717"/>
                  </a:lnTo>
                  <a:lnTo>
                    <a:pt x="79837" y="82633"/>
                  </a:lnTo>
                  <a:lnTo>
                    <a:pt x="89490" y="78110"/>
                  </a:lnTo>
                  <a:lnTo>
                    <a:pt x="103335" y="63725"/>
                  </a:lnTo>
                  <a:lnTo>
                    <a:pt x="106325" y="54976"/>
                  </a:lnTo>
                  <a:lnTo>
                    <a:pt x="106528" y="35895"/>
                  </a:lnTo>
                  <a:lnTo>
                    <a:pt x="96478" y="18837"/>
                  </a:lnTo>
                  <a:lnTo>
                    <a:pt x="88886" y="11012"/>
                  </a:lnTo>
                  <a:lnTo>
                    <a:pt x="67971" y="2318"/>
                  </a:lnTo>
                  <a:lnTo>
                    <a:pt x="55843" y="0"/>
                  </a:lnTo>
                  <a:lnTo>
                    <a:pt x="45418" y="1964"/>
                  </a:lnTo>
                  <a:lnTo>
                    <a:pt x="27595" y="13505"/>
                  </a:lnTo>
                  <a:lnTo>
                    <a:pt x="18114" y="33452"/>
                  </a:lnTo>
                  <a:lnTo>
                    <a:pt x="15070" y="57915"/>
                  </a:lnTo>
                  <a:lnTo>
                    <a:pt x="21103" y="96825"/>
                  </a:lnTo>
                  <a:lnTo>
                    <a:pt x="31216" y="120006"/>
                  </a:lnTo>
                  <a:lnTo>
                    <a:pt x="39529" y="127591"/>
                  </a:lnTo>
                  <a:lnTo>
                    <a:pt x="61242" y="136020"/>
                  </a:lnTo>
                  <a:lnTo>
                    <a:pt x="77132" y="136646"/>
                  </a:lnTo>
                  <a:lnTo>
                    <a:pt x="94757" y="132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801409" y="4022216"/>
              <a:ext cx="94757" cy="115484"/>
            </a:xfrm>
            <a:custGeom>
              <a:avLst/>
              <a:gdLst/>
              <a:ahLst/>
              <a:cxnLst/>
              <a:rect l="0" t="0" r="0" b="0"/>
              <a:pathLst>
                <a:path w="94757" h="115484">
                  <a:moveTo>
                    <a:pt x="0" y="52312"/>
                  </a:moveTo>
                  <a:lnTo>
                    <a:pt x="6066" y="114787"/>
                  </a:lnTo>
                  <a:lnTo>
                    <a:pt x="3476" y="106595"/>
                  </a:lnTo>
                  <a:lnTo>
                    <a:pt x="457" y="50217"/>
                  </a:lnTo>
                  <a:lnTo>
                    <a:pt x="2543" y="25645"/>
                  </a:lnTo>
                  <a:lnTo>
                    <a:pt x="11269" y="6925"/>
                  </a:lnTo>
                  <a:lnTo>
                    <a:pt x="19211" y="2167"/>
                  </a:lnTo>
                  <a:lnTo>
                    <a:pt x="40513" y="0"/>
                  </a:lnTo>
                  <a:lnTo>
                    <a:pt x="50406" y="3399"/>
                  </a:lnTo>
                  <a:lnTo>
                    <a:pt x="67636" y="16535"/>
                  </a:lnTo>
                  <a:lnTo>
                    <a:pt x="84901" y="43661"/>
                  </a:lnTo>
                  <a:lnTo>
                    <a:pt x="93459" y="96768"/>
                  </a:lnTo>
                  <a:lnTo>
                    <a:pt x="94756" y="115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951933" y="3844271"/>
              <a:ext cx="112690" cy="331869"/>
            </a:xfrm>
            <a:custGeom>
              <a:avLst/>
              <a:gdLst/>
              <a:ahLst/>
              <a:cxnLst/>
              <a:rect l="0" t="0" r="0" b="0"/>
              <a:pathLst>
                <a:path w="112690" h="331869">
                  <a:moveTo>
                    <a:pt x="102160" y="251314"/>
                  </a:moveTo>
                  <a:lnTo>
                    <a:pt x="92585" y="220032"/>
                  </a:lnTo>
                  <a:lnTo>
                    <a:pt x="81916" y="203876"/>
                  </a:lnTo>
                  <a:lnTo>
                    <a:pt x="73456" y="198632"/>
                  </a:lnTo>
                  <a:lnTo>
                    <a:pt x="51579" y="192805"/>
                  </a:lnTo>
                  <a:lnTo>
                    <a:pt x="41533" y="193591"/>
                  </a:lnTo>
                  <a:lnTo>
                    <a:pt x="24132" y="200703"/>
                  </a:lnTo>
                  <a:lnTo>
                    <a:pt x="11719" y="214782"/>
                  </a:lnTo>
                  <a:lnTo>
                    <a:pt x="3472" y="233908"/>
                  </a:lnTo>
                  <a:lnTo>
                    <a:pt x="0" y="270983"/>
                  </a:lnTo>
                  <a:lnTo>
                    <a:pt x="7030" y="309265"/>
                  </a:lnTo>
                  <a:lnTo>
                    <a:pt x="17376" y="328153"/>
                  </a:lnTo>
                  <a:lnTo>
                    <a:pt x="24580" y="331786"/>
                  </a:lnTo>
                  <a:lnTo>
                    <a:pt x="32893" y="331868"/>
                  </a:lnTo>
                  <a:lnTo>
                    <a:pt x="41944" y="329583"/>
                  </a:lnTo>
                  <a:lnTo>
                    <a:pt x="49148" y="324550"/>
                  </a:lnTo>
                  <a:lnTo>
                    <a:pt x="84180" y="277472"/>
                  </a:lnTo>
                  <a:lnTo>
                    <a:pt x="96313" y="240477"/>
                  </a:lnTo>
                  <a:lnTo>
                    <a:pt x="104125" y="179287"/>
                  </a:lnTo>
                  <a:lnTo>
                    <a:pt x="110997" y="121793"/>
                  </a:lnTo>
                  <a:lnTo>
                    <a:pt x="111185" y="66546"/>
                  </a:lnTo>
                  <a:lnTo>
                    <a:pt x="103579" y="4194"/>
                  </a:lnTo>
                  <a:lnTo>
                    <a:pt x="103106" y="0"/>
                  </a:lnTo>
                  <a:lnTo>
                    <a:pt x="95008" y="58200"/>
                  </a:lnTo>
                  <a:lnTo>
                    <a:pt x="95418" y="114426"/>
                  </a:lnTo>
                  <a:lnTo>
                    <a:pt x="100828" y="176181"/>
                  </a:lnTo>
                  <a:lnTo>
                    <a:pt x="109133" y="232790"/>
                  </a:lnTo>
                  <a:lnTo>
                    <a:pt x="112689" y="261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138321" y="4032414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127792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187093" y="4042394"/>
              <a:ext cx="67042" cy="137420"/>
            </a:xfrm>
            <a:custGeom>
              <a:avLst/>
              <a:gdLst/>
              <a:ahLst/>
              <a:cxnLst/>
              <a:rect l="0" t="0" r="0" b="0"/>
              <a:pathLst>
                <a:path w="67042" h="137420">
                  <a:moveTo>
                    <a:pt x="67041" y="21606"/>
                  </a:moveTo>
                  <a:lnTo>
                    <a:pt x="55863" y="4838"/>
                  </a:lnTo>
                  <a:lnTo>
                    <a:pt x="49061" y="1068"/>
                  </a:lnTo>
                  <a:lnTo>
                    <a:pt x="32144" y="0"/>
                  </a:lnTo>
                  <a:lnTo>
                    <a:pt x="25059" y="3692"/>
                  </a:lnTo>
                  <a:lnTo>
                    <a:pt x="14068" y="17154"/>
                  </a:lnTo>
                  <a:lnTo>
                    <a:pt x="1303" y="44463"/>
                  </a:lnTo>
                  <a:lnTo>
                    <a:pt x="0" y="64520"/>
                  </a:lnTo>
                  <a:lnTo>
                    <a:pt x="8695" y="105992"/>
                  </a:lnTo>
                  <a:lnTo>
                    <a:pt x="14106" y="114128"/>
                  </a:lnTo>
                  <a:lnTo>
                    <a:pt x="29476" y="126287"/>
                  </a:lnTo>
                  <a:lnTo>
                    <a:pt x="56513" y="137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78313" y="4042943"/>
              <a:ext cx="91636" cy="105407"/>
            </a:xfrm>
            <a:custGeom>
              <a:avLst/>
              <a:gdLst/>
              <a:ahLst/>
              <a:cxnLst/>
              <a:rect l="0" t="0" r="0" b="0"/>
              <a:pathLst>
                <a:path w="91636" h="105407">
                  <a:moveTo>
                    <a:pt x="17936" y="0"/>
                  </a:moveTo>
                  <a:lnTo>
                    <a:pt x="6757" y="11178"/>
                  </a:lnTo>
                  <a:lnTo>
                    <a:pt x="1269" y="29144"/>
                  </a:lnTo>
                  <a:lnTo>
                    <a:pt x="0" y="51557"/>
                  </a:lnTo>
                  <a:lnTo>
                    <a:pt x="3335" y="73217"/>
                  </a:lnTo>
                  <a:lnTo>
                    <a:pt x="11836" y="91423"/>
                  </a:lnTo>
                  <a:lnTo>
                    <a:pt x="17378" y="99553"/>
                  </a:lnTo>
                  <a:lnTo>
                    <a:pt x="24583" y="103803"/>
                  </a:lnTo>
                  <a:lnTo>
                    <a:pt x="41947" y="105406"/>
                  </a:lnTo>
                  <a:lnTo>
                    <a:pt x="50321" y="101856"/>
                  </a:lnTo>
                  <a:lnTo>
                    <a:pt x="65864" y="88553"/>
                  </a:lnTo>
                  <a:lnTo>
                    <a:pt x="74332" y="67823"/>
                  </a:lnTo>
                  <a:lnTo>
                    <a:pt x="82219" y="39203"/>
                  </a:lnTo>
                  <a:lnTo>
                    <a:pt x="9163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80476" y="3863958"/>
              <a:ext cx="21059" cy="252685"/>
            </a:xfrm>
            <a:custGeom>
              <a:avLst/>
              <a:gdLst/>
              <a:ahLst/>
              <a:cxnLst/>
              <a:rect l="0" t="0" r="0" b="0"/>
              <a:pathLst>
                <a:path w="21059" h="252685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1351"/>
                  </a:lnTo>
                  <a:lnTo>
                    <a:pt x="18670" y="224573"/>
                  </a:lnTo>
                  <a:lnTo>
                    <a:pt x="2105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450322" y="4012543"/>
              <a:ext cx="119668" cy="141168"/>
            </a:xfrm>
            <a:custGeom>
              <a:avLst/>
              <a:gdLst/>
              <a:ahLst/>
              <a:cxnLst/>
              <a:rect l="0" t="0" r="0" b="0"/>
              <a:pathLst>
                <a:path w="119668" h="141168">
                  <a:moveTo>
                    <a:pt x="77554" y="61985"/>
                  </a:moveTo>
                  <a:lnTo>
                    <a:pt x="62981" y="19293"/>
                  </a:lnTo>
                  <a:lnTo>
                    <a:pt x="57310" y="8958"/>
                  </a:lnTo>
                  <a:lnTo>
                    <a:pt x="50020" y="3237"/>
                  </a:lnTo>
                  <a:lnTo>
                    <a:pt x="41650" y="593"/>
                  </a:lnTo>
                  <a:lnTo>
                    <a:pt x="32561" y="0"/>
                  </a:lnTo>
                  <a:lnTo>
                    <a:pt x="25331" y="3114"/>
                  </a:lnTo>
                  <a:lnTo>
                    <a:pt x="14180" y="15933"/>
                  </a:lnTo>
                  <a:lnTo>
                    <a:pt x="1324" y="42881"/>
                  </a:lnTo>
                  <a:lnTo>
                    <a:pt x="0" y="62853"/>
                  </a:lnTo>
                  <a:lnTo>
                    <a:pt x="8682" y="104271"/>
                  </a:lnTo>
                  <a:lnTo>
                    <a:pt x="23872" y="135735"/>
                  </a:lnTo>
                  <a:lnTo>
                    <a:pt x="31237" y="140398"/>
                  </a:lnTo>
                  <a:lnTo>
                    <a:pt x="39657" y="141167"/>
                  </a:lnTo>
                  <a:lnTo>
                    <a:pt x="48779" y="139339"/>
                  </a:lnTo>
                  <a:lnTo>
                    <a:pt x="56031" y="134612"/>
                  </a:lnTo>
                  <a:lnTo>
                    <a:pt x="67209" y="120000"/>
                  </a:lnTo>
                  <a:lnTo>
                    <a:pt x="80078" y="92043"/>
                  </a:lnTo>
                  <a:lnTo>
                    <a:pt x="85085" y="87873"/>
                  </a:lnTo>
                  <a:lnTo>
                    <a:pt x="90764" y="87432"/>
                  </a:lnTo>
                  <a:lnTo>
                    <a:pt x="102142" y="92012"/>
                  </a:lnTo>
                  <a:lnTo>
                    <a:pt x="119667" y="104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591046" y="3958715"/>
              <a:ext cx="73701" cy="147981"/>
            </a:xfrm>
            <a:custGeom>
              <a:avLst/>
              <a:gdLst/>
              <a:ahLst/>
              <a:cxnLst/>
              <a:rect l="0" t="0" r="0" b="0"/>
              <a:pathLst>
                <a:path w="73701" h="147981">
                  <a:moveTo>
                    <a:pt x="0" y="63171"/>
                  </a:moveTo>
                  <a:lnTo>
                    <a:pt x="17959" y="118215"/>
                  </a:lnTo>
                  <a:lnTo>
                    <a:pt x="25858" y="147980"/>
                  </a:lnTo>
                  <a:lnTo>
                    <a:pt x="25428" y="147787"/>
                  </a:lnTo>
                  <a:lnTo>
                    <a:pt x="6659" y="93546"/>
                  </a:lnTo>
                  <a:lnTo>
                    <a:pt x="6080" y="73161"/>
                  </a:lnTo>
                  <a:lnTo>
                    <a:pt x="10891" y="53573"/>
                  </a:lnTo>
                  <a:lnTo>
                    <a:pt x="20828" y="37068"/>
                  </a:lnTo>
                  <a:lnTo>
                    <a:pt x="45166" y="1462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875316" y="3874487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2" y="158333"/>
                  </a:lnTo>
                  <a:lnTo>
                    <a:pt x="21331" y="207570"/>
                  </a:lnTo>
                  <a:lnTo>
                    <a:pt x="28547" y="245556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959544" y="4064000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959544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043772" y="4008914"/>
              <a:ext cx="200042" cy="167431"/>
            </a:xfrm>
            <a:custGeom>
              <a:avLst/>
              <a:gdLst/>
              <a:ahLst/>
              <a:cxnLst/>
              <a:rect l="0" t="0" r="0" b="0"/>
              <a:pathLst>
                <a:path w="200042" h="167431">
                  <a:moveTo>
                    <a:pt x="0" y="118257"/>
                  </a:moveTo>
                  <a:lnTo>
                    <a:pt x="0" y="140614"/>
                  </a:lnTo>
                  <a:lnTo>
                    <a:pt x="6239" y="157829"/>
                  </a:lnTo>
                  <a:lnTo>
                    <a:pt x="11178" y="165695"/>
                  </a:lnTo>
                  <a:lnTo>
                    <a:pt x="13302" y="167430"/>
                  </a:lnTo>
                  <a:lnTo>
                    <a:pt x="13547" y="165077"/>
                  </a:lnTo>
                  <a:lnTo>
                    <a:pt x="11124" y="124905"/>
                  </a:lnTo>
                  <a:lnTo>
                    <a:pt x="19052" y="70220"/>
                  </a:lnTo>
                  <a:lnTo>
                    <a:pt x="25235" y="46604"/>
                  </a:lnTo>
                  <a:lnTo>
                    <a:pt x="30861" y="40073"/>
                  </a:lnTo>
                  <a:lnTo>
                    <a:pt x="38121" y="36888"/>
                  </a:lnTo>
                  <a:lnTo>
                    <a:pt x="46471" y="35935"/>
                  </a:lnTo>
                  <a:lnTo>
                    <a:pt x="53207" y="38809"/>
                  </a:lnTo>
                  <a:lnTo>
                    <a:pt x="63812" y="51361"/>
                  </a:lnTo>
                  <a:lnTo>
                    <a:pt x="76359" y="78159"/>
                  </a:lnTo>
                  <a:lnTo>
                    <a:pt x="81321" y="82166"/>
                  </a:lnTo>
                  <a:lnTo>
                    <a:pt x="86970" y="82498"/>
                  </a:lnTo>
                  <a:lnTo>
                    <a:pt x="148176" y="61860"/>
                  </a:lnTo>
                  <a:lnTo>
                    <a:pt x="173625" y="45914"/>
                  </a:lnTo>
                  <a:lnTo>
                    <a:pt x="177751" y="38443"/>
                  </a:lnTo>
                  <a:lnTo>
                    <a:pt x="179216" y="20783"/>
                  </a:lnTo>
                  <a:lnTo>
                    <a:pt x="175630" y="13500"/>
                  </a:lnTo>
                  <a:lnTo>
                    <a:pt x="162286" y="2288"/>
                  </a:lnTo>
                  <a:lnTo>
                    <a:pt x="153814" y="0"/>
                  </a:lnTo>
                  <a:lnTo>
                    <a:pt x="135042" y="578"/>
                  </a:lnTo>
                  <a:lnTo>
                    <a:pt x="118120" y="10973"/>
                  </a:lnTo>
                  <a:lnTo>
                    <a:pt x="110332" y="18658"/>
                  </a:lnTo>
                  <a:lnTo>
                    <a:pt x="101679" y="39676"/>
                  </a:lnTo>
                  <a:lnTo>
                    <a:pt x="99003" y="64614"/>
                  </a:lnTo>
                  <a:lnTo>
                    <a:pt x="105243" y="103793"/>
                  </a:lnTo>
                  <a:lnTo>
                    <a:pt x="115405" y="127036"/>
                  </a:lnTo>
                  <a:lnTo>
                    <a:pt x="123730" y="134638"/>
                  </a:lnTo>
                  <a:lnTo>
                    <a:pt x="145459" y="143085"/>
                  </a:lnTo>
                  <a:lnTo>
                    <a:pt x="200041" y="149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464370" y="3991764"/>
              <a:ext cx="128473" cy="141407"/>
            </a:xfrm>
            <a:custGeom>
              <a:avLst/>
              <a:gdLst/>
              <a:ahLst/>
              <a:cxnLst/>
              <a:rect l="0" t="0" r="0" b="0"/>
              <a:pathLst>
                <a:path w="128473" h="141407">
                  <a:moveTo>
                    <a:pt x="95299" y="9065"/>
                  </a:moveTo>
                  <a:lnTo>
                    <a:pt x="57820" y="731"/>
                  </a:lnTo>
                  <a:lnTo>
                    <a:pt x="45746" y="0"/>
                  </a:lnTo>
                  <a:lnTo>
                    <a:pt x="26092" y="5426"/>
                  </a:lnTo>
                  <a:lnTo>
                    <a:pt x="17575" y="10148"/>
                  </a:lnTo>
                  <a:lnTo>
                    <a:pt x="4992" y="24754"/>
                  </a:lnTo>
                  <a:lnTo>
                    <a:pt x="0" y="33562"/>
                  </a:lnTo>
                  <a:lnTo>
                    <a:pt x="180" y="40604"/>
                  </a:lnTo>
                  <a:lnTo>
                    <a:pt x="3810" y="46468"/>
                  </a:lnTo>
                  <a:lnTo>
                    <a:pt x="9740" y="51548"/>
                  </a:lnTo>
                  <a:lnTo>
                    <a:pt x="31926" y="57192"/>
                  </a:lnTo>
                  <a:lnTo>
                    <a:pt x="82650" y="66404"/>
                  </a:lnTo>
                  <a:lnTo>
                    <a:pt x="110138" y="81686"/>
                  </a:lnTo>
                  <a:lnTo>
                    <a:pt x="122560" y="97493"/>
                  </a:lnTo>
                  <a:lnTo>
                    <a:pt x="127511" y="106621"/>
                  </a:lnTo>
                  <a:lnTo>
                    <a:pt x="128472" y="115046"/>
                  </a:lnTo>
                  <a:lnTo>
                    <a:pt x="123300" y="130647"/>
                  </a:lnTo>
                  <a:lnTo>
                    <a:pt x="116306" y="135743"/>
                  </a:lnTo>
                  <a:lnTo>
                    <a:pt x="96056" y="141406"/>
                  </a:lnTo>
                  <a:lnTo>
                    <a:pt x="40662" y="137006"/>
                  </a:lnTo>
                  <a:lnTo>
                    <a:pt x="21599" y="135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612311" y="3999524"/>
              <a:ext cx="93491" cy="142458"/>
            </a:xfrm>
            <a:custGeom>
              <a:avLst/>
              <a:gdLst/>
              <a:ahLst/>
              <a:cxnLst/>
              <a:rect l="0" t="0" r="0" b="0"/>
              <a:pathLst>
                <a:path w="93491" h="142458">
                  <a:moveTo>
                    <a:pt x="0" y="64476"/>
                  </a:moveTo>
                  <a:lnTo>
                    <a:pt x="42692" y="61356"/>
                  </a:lnTo>
                  <a:lnTo>
                    <a:pt x="73871" y="49903"/>
                  </a:lnTo>
                  <a:lnTo>
                    <a:pt x="84342" y="44232"/>
                  </a:lnTo>
                  <a:lnTo>
                    <a:pt x="90153" y="36942"/>
                  </a:lnTo>
                  <a:lnTo>
                    <a:pt x="92857" y="28572"/>
                  </a:lnTo>
                  <a:lnTo>
                    <a:pt x="93490" y="19483"/>
                  </a:lnTo>
                  <a:lnTo>
                    <a:pt x="90402" y="12254"/>
                  </a:lnTo>
                  <a:lnTo>
                    <a:pt x="77613" y="1101"/>
                  </a:lnTo>
                  <a:lnTo>
                    <a:pt x="70459" y="0"/>
                  </a:lnTo>
                  <a:lnTo>
                    <a:pt x="63350" y="1604"/>
                  </a:lnTo>
                  <a:lnTo>
                    <a:pt x="42167" y="15041"/>
                  </a:lnTo>
                  <a:lnTo>
                    <a:pt x="14049" y="46132"/>
                  </a:lnTo>
                  <a:lnTo>
                    <a:pt x="6244" y="71921"/>
                  </a:lnTo>
                  <a:lnTo>
                    <a:pt x="4969" y="113085"/>
                  </a:lnTo>
                  <a:lnTo>
                    <a:pt x="6822" y="124958"/>
                  </a:lnTo>
                  <a:lnTo>
                    <a:pt x="12737" y="132873"/>
                  </a:lnTo>
                  <a:lnTo>
                    <a:pt x="31787" y="141668"/>
                  </a:lnTo>
                  <a:lnTo>
                    <a:pt x="46493" y="142457"/>
                  </a:lnTo>
                  <a:lnTo>
                    <a:pt x="63171" y="138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643896" y="4011031"/>
              <a:ext cx="184584" cy="274068"/>
            </a:xfrm>
            <a:custGeom>
              <a:avLst/>
              <a:gdLst/>
              <a:ahLst/>
              <a:cxnLst/>
              <a:rect l="0" t="0" r="0" b="0"/>
              <a:pathLst>
                <a:path w="184584" h="274068">
                  <a:moveTo>
                    <a:pt x="147399" y="74026"/>
                  </a:moveTo>
                  <a:lnTo>
                    <a:pt x="162054" y="30063"/>
                  </a:lnTo>
                  <a:lnTo>
                    <a:pt x="161848" y="21321"/>
                  </a:lnTo>
                  <a:lnTo>
                    <a:pt x="155381" y="5368"/>
                  </a:lnTo>
                  <a:lnTo>
                    <a:pt x="148041" y="1348"/>
                  </a:lnTo>
                  <a:lnTo>
                    <a:pt x="127408" y="0"/>
                  </a:lnTo>
                  <a:lnTo>
                    <a:pt x="118863" y="4788"/>
                  </a:lnTo>
                  <a:lnTo>
                    <a:pt x="106251" y="22586"/>
                  </a:lnTo>
                  <a:lnTo>
                    <a:pt x="102984" y="42975"/>
                  </a:lnTo>
                  <a:lnTo>
                    <a:pt x="103752" y="53325"/>
                  </a:lnTo>
                  <a:lnTo>
                    <a:pt x="110842" y="71065"/>
                  </a:lnTo>
                  <a:lnTo>
                    <a:pt x="116008" y="79071"/>
                  </a:lnTo>
                  <a:lnTo>
                    <a:pt x="122962" y="83238"/>
                  </a:lnTo>
                  <a:lnTo>
                    <a:pt x="140048" y="84749"/>
                  </a:lnTo>
                  <a:lnTo>
                    <a:pt x="147178" y="81175"/>
                  </a:lnTo>
                  <a:lnTo>
                    <a:pt x="158220" y="67844"/>
                  </a:lnTo>
                  <a:lnTo>
                    <a:pt x="162802" y="67565"/>
                  </a:lnTo>
                  <a:lnTo>
                    <a:pt x="167026" y="72058"/>
                  </a:lnTo>
                  <a:lnTo>
                    <a:pt x="171012" y="79733"/>
                  </a:lnTo>
                  <a:lnTo>
                    <a:pt x="178579" y="131738"/>
                  </a:lnTo>
                  <a:lnTo>
                    <a:pt x="184583" y="167165"/>
                  </a:lnTo>
                  <a:lnTo>
                    <a:pt x="182253" y="189120"/>
                  </a:lnTo>
                  <a:lnTo>
                    <a:pt x="177654" y="197549"/>
                  </a:lnTo>
                  <a:lnTo>
                    <a:pt x="163185" y="210033"/>
                  </a:lnTo>
                  <a:lnTo>
                    <a:pt x="100546" y="231378"/>
                  </a:lnTo>
                  <a:lnTo>
                    <a:pt x="45337" y="245878"/>
                  </a:lnTo>
                  <a:lnTo>
                    <a:pt x="0" y="274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854595" y="3971385"/>
              <a:ext cx="294670" cy="157430"/>
            </a:xfrm>
            <a:custGeom>
              <a:avLst/>
              <a:gdLst/>
              <a:ahLst/>
              <a:cxnLst/>
              <a:rect l="0" t="0" r="0" b="0"/>
              <a:pathLst>
                <a:path w="294670" h="157430">
                  <a:moveTo>
                    <a:pt x="10400" y="50501"/>
                  </a:moveTo>
                  <a:lnTo>
                    <a:pt x="2066" y="87979"/>
                  </a:lnTo>
                  <a:lnTo>
                    <a:pt x="847" y="102253"/>
                  </a:lnTo>
                  <a:lnTo>
                    <a:pt x="0" y="54398"/>
                  </a:lnTo>
                  <a:lnTo>
                    <a:pt x="6168" y="31176"/>
                  </a:lnTo>
                  <a:lnTo>
                    <a:pt x="11087" y="20070"/>
                  </a:lnTo>
                  <a:lnTo>
                    <a:pt x="17878" y="15006"/>
                  </a:lnTo>
                  <a:lnTo>
                    <a:pt x="25914" y="13969"/>
                  </a:lnTo>
                  <a:lnTo>
                    <a:pt x="34780" y="15618"/>
                  </a:lnTo>
                  <a:lnTo>
                    <a:pt x="41861" y="20226"/>
                  </a:lnTo>
                  <a:lnTo>
                    <a:pt x="52848" y="34706"/>
                  </a:lnTo>
                  <a:lnTo>
                    <a:pt x="65611" y="62588"/>
                  </a:lnTo>
                  <a:lnTo>
                    <a:pt x="68265" y="64408"/>
                  </a:lnTo>
                  <a:lnTo>
                    <a:pt x="70033" y="60942"/>
                  </a:lnTo>
                  <a:lnTo>
                    <a:pt x="74338" y="45783"/>
                  </a:lnTo>
                  <a:lnTo>
                    <a:pt x="96166" y="10575"/>
                  </a:lnTo>
                  <a:lnTo>
                    <a:pt x="102672" y="2826"/>
                  </a:lnTo>
                  <a:lnTo>
                    <a:pt x="110519" y="0"/>
                  </a:lnTo>
                  <a:lnTo>
                    <a:pt x="128596" y="3100"/>
                  </a:lnTo>
                  <a:lnTo>
                    <a:pt x="135991" y="9541"/>
                  </a:lnTo>
                  <a:lnTo>
                    <a:pt x="151987" y="40965"/>
                  </a:lnTo>
                  <a:lnTo>
                    <a:pt x="171533" y="101656"/>
                  </a:lnTo>
                  <a:lnTo>
                    <a:pt x="176686" y="139878"/>
                  </a:lnTo>
                  <a:lnTo>
                    <a:pt x="176239" y="144010"/>
                  </a:lnTo>
                  <a:lnTo>
                    <a:pt x="174772" y="142086"/>
                  </a:lnTo>
                  <a:lnTo>
                    <a:pt x="172623" y="136124"/>
                  </a:lnTo>
                  <a:lnTo>
                    <a:pt x="173357" y="120141"/>
                  </a:lnTo>
                  <a:lnTo>
                    <a:pt x="178751" y="102509"/>
                  </a:lnTo>
                  <a:lnTo>
                    <a:pt x="188947" y="86873"/>
                  </a:lnTo>
                  <a:lnTo>
                    <a:pt x="204397" y="75245"/>
                  </a:lnTo>
                  <a:lnTo>
                    <a:pt x="258041" y="52156"/>
                  </a:lnTo>
                  <a:lnTo>
                    <a:pt x="271761" y="36028"/>
                  </a:lnTo>
                  <a:lnTo>
                    <a:pt x="273548" y="27984"/>
                  </a:lnTo>
                  <a:lnTo>
                    <a:pt x="272399" y="20282"/>
                  </a:lnTo>
                  <a:lnTo>
                    <a:pt x="269294" y="12807"/>
                  </a:lnTo>
                  <a:lnTo>
                    <a:pt x="262545" y="8994"/>
                  </a:lnTo>
                  <a:lnTo>
                    <a:pt x="242567" y="7877"/>
                  </a:lnTo>
                  <a:lnTo>
                    <a:pt x="210602" y="19414"/>
                  </a:lnTo>
                  <a:lnTo>
                    <a:pt x="195695" y="34344"/>
                  </a:lnTo>
                  <a:lnTo>
                    <a:pt x="186339" y="53849"/>
                  </a:lnTo>
                  <a:lnTo>
                    <a:pt x="182182" y="78115"/>
                  </a:lnTo>
                  <a:lnTo>
                    <a:pt x="186573" y="101378"/>
                  </a:lnTo>
                  <a:lnTo>
                    <a:pt x="202199" y="131086"/>
                  </a:lnTo>
                  <a:lnTo>
                    <a:pt x="216137" y="145978"/>
                  </a:lnTo>
                  <a:lnTo>
                    <a:pt x="234030" y="156496"/>
                  </a:lnTo>
                  <a:lnTo>
                    <a:pt x="243714" y="157429"/>
                  </a:lnTo>
                  <a:lnTo>
                    <a:pt x="263834" y="152227"/>
                  </a:lnTo>
                  <a:lnTo>
                    <a:pt x="278235" y="142115"/>
                  </a:lnTo>
                  <a:lnTo>
                    <a:pt x="294669" y="124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161998" y="3996953"/>
              <a:ext cx="92552" cy="151276"/>
            </a:xfrm>
            <a:custGeom>
              <a:avLst/>
              <a:gdLst/>
              <a:ahLst/>
              <a:cxnLst/>
              <a:rect l="0" t="0" r="0" b="0"/>
              <a:pathLst>
                <a:path w="92552" h="151276">
                  <a:moveTo>
                    <a:pt x="8323" y="45990"/>
                  </a:moveTo>
                  <a:lnTo>
                    <a:pt x="11442" y="88681"/>
                  </a:lnTo>
                  <a:lnTo>
                    <a:pt x="14389" y="109417"/>
                  </a:lnTo>
                  <a:lnTo>
                    <a:pt x="11799" y="130332"/>
                  </a:lnTo>
                  <a:lnTo>
                    <a:pt x="10641" y="131463"/>
                  </a:lnTo>
                  <a:lnTo>
                    <a:pt x="1291" y="75899"/>
                  </a:lnTo>
                  <a:lnTo>
                    <a:pt x="0" y="38604"/>
                  </a:lnTo>
                  <a:lnTo>
                    <a:pt x="3844" y="15801"/>
                  </a:lnTo>
                  <a:lnTo>
                    <a:pt x="10017" y="8316"/>
                  </a:lnTo>
                  <a:lnTo>
                    <a:pt x="29353" y="0"/>
                  </a:lnTo>
                  <a:lnTo>
                    <a:pt x="37551" y="1292"/>
                  </a:lnTo>
                  <a:lnTo>
                    <a:pt x="44186" y="5663"/>
                  </a:lnTo>
                  <a:lnTo>
                    <a:pt x="68830" y="37894"/>
                  </a:lnTo>
                  <a:lnTo>
                    <a:pt x="83703" y="73357"/>
                  </a:lnTo>
                  <a:lnTo>
                    <a:pt x="91386" y="131757"/>
                  </a:lnTo>
                  <a:lnTo>
                    <a:pt x="92551" y="151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290598" y="3842901"/>
              <a:ext cx="27123" cy="305328"/>
            </a:xfrm>
            <a:custGeom>
              <a:avLst/>
              <a:gdLst/>
              <a:ahLst/>
              <a:cxnLst/>
              <a:rect l="0" t="0" r="0" b="0"/>
              <a:pathLst>
                <a:path w="27123" h="305328">
                  <a:moveTo>
                    <a:pt x="6065" y="0"/>
                  </a:moveTo>
                  <a:lnTo>
                    <a:pt x="0" y="32452"/>
                  </a:lnTo>
                  <a:lnTo>
                    <a:pt x="4520" y="83229"/>
                  </a:lnTo>
                  <a:lnTo>
                    <a:pt x="11348" y="143043"/>
                  </a:lnTo>
                  <a:lnTo>
                    <a:pt x="20629" y="194462"/>
                  </a:lnTo>
                  <a:lnTo>
                    <a:pt x="25839" y="256738"/>
                  </a:lnTo>
                  <a:lnTo>
                    <a:pt x="27122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170321" y="3948186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41506" y="2195"/>
                  </a:lnTo>
                  <a:lnTo>
                    <a:pt x="84494" y="434"/>
                  </a:lnTo>
                  <a:lnTo>
                    <a:pt x="25598" y="5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328249" y="3992495"/>
              <a:ext cx="195386" cy="218905"/>
            </a:xfrm>
            <a:custGeom>
              <a:avLst/>
              <a:gdLst/>
              <a:ahLst/>
              <a:cxnLst/>
              <a:rect l="0" t="0" r="0" b="0"/>
              <a:pathLst>
                <a:path w="195386" h="218905">
                  <a:moveTo>
                    <a:pt x="126342" y="8334"/>
                  </a:moveTo>
                  <a:lnTo>
                    <a:pt x="88863" y="0"/>
                  </a:lnTo>
                  <a:lnTo>
                    <a:pt x="65231" y="1120"/>
                  </a:lnTo>
                  <a:lnTo>
                    <a:pt x="43029" y="9417"/>
                  </a:lnTo>
                  <a:lnTo>
                    <a:pt x="35705" y="17245"/>
                  </a:lnTo>
                  <a:lnTo>
                    <a:pt x="27567" y="38420"/>
                  </a:lnTo>
                  <a:lnTo>
                    <a:pt x="27737" y="48279"/>
                  </a:lnTo>
                  <a:lnTo>
                    <a:pt x="34164" y="65472"/>
                  </a:lnTo>
                  <a:lnTo>
                    <a:pt x="40323" y="69822"/>
                  </a:lnTo>
                  <a:lnTo>
                    <a:pt x="47939" y="71553"/>
                  </a:lnTo>
                  <a:lnTo>
                    <a:pt x="103928" y="72681"/>
                  </a:lnTo>
                  <a:lnTo>
                    <a:pt x="142187" y="81082"/>
                  </a:lnTo>
                  <a:lnTo>
                    <a:pt x="170551" y="99039"/>
                  </a:lnTo>
                  <a:lnTo>
                    <a:pt x="190444" y="116497"/>
                  </a:lnTo>
                  <a:lnTo>
                    <a:pt x="194813" y="126066"/>
                  </a:lnTo>
                  <a:lnTo>
                    <a:pt x="195385" y="135955"/>
                  </a:lnTo>
                  <a:lnTo>
                    <a:pt x="189783" y="155132"/>
                  </a:lnTo>
                  <a:lnTo>
                    <a:pt x="179494" y="171453"/>
                  </a:lnTo>
                  <a:lnTo>
                    <a:pt x="160884" y="183386"/>
                  </a:lnTo>
                  <a:lnTo>
                    <a:pt x="99629" y="200580"/>
                  </a:lnTo>
                  <a:lnTo>
                    <a:pt x="46027" y="211654"/>
                  </a:lnTo>
                  <a:lnTo>
                    <a:pt x="0" y="218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106943" y="4053471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5500139" y="4979979"/>
            <a:ext cx="3304309" cy="663296"/>
            <a:chOff x="5500139" y="4979979"/>
            <a:chExt cx="3304309" cy="663296"/>
          </a:xfrm>
        </p:grpSpPr>
        <p:sp>
          <p:nvSpPr>
            <p:cNvPr id="164" name="Freeform 163"/>
            <p:cNvSpPr/>
            <p:nvPr/>
          </p:nvSpPr>
          <p:spPr>
            <a:xfrm>
              <a:off x="5708641" y="5074735"/>
              <a:ext cx="18862" cy="273743"/>
            </a:xfrm>
            <a:custGeom>
              <a:avLst/>
              <a:gdLst/>
              <a:ahLst/>
              <a:cxnLst/>
              <a:rect l="0" t="0" r="0" b="0"/>
              <a:pathLst>
                <a:path w="18862" h="273743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5786"/>
                  </a:lnTo>
                  <a:lnTo>
                    <a:pt x="9239" y="195625"/>
                  </a:lnTo>
                  <a:lnTo>
                    <a:pt x="16614" y="246266"/>
                  </a:lnTo>
                  <a:lnTo>
                    <a:pt x="18861" y="2737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592049" y="5116850"/>
              <a:ext cx="114397" cy="148907"/>
            </a:xfrm>
            <a:custGeom>
              <a:avLst/>
              <a:gdLst/>
              <a:ahLst/>
              <a:cxnLst/>
              <a:rect l="0" t="0" r="0" b="0"/>
              <a:pathLst>
                <a:path w="114397" h="148907">
                  <a:moveTo>
                    <a:pt x="114396" y="115813"/>
                  </a:moveTo>
                  <a:lnTo>
                    <a:pt x="60521" y="134941"/>
                  </a:lnTo>
                  <a:lnTo>
                    <a:pt x="29803" y="148906"/>
                  </a:lnTo>
                  <a:lnTo>
                    <a:pt x="8949" y="148849"/>
                  </a:lnTo>
                  <a:lnTo>
                    <a:pt x="3154" y="144856"/>
                  </a:lnTo>
                  <a:lnTo>
                    <a:pt x="460" y="138685"/>
                  </a:lnTo>
                  <a:lnTo>
                    <a:pt x="0" y="86373"/>
                  </a:lnTo>
                  <a:lnTo>
                    <a:pt x="15393" y="23584"/>
                  </a:lnTo>
                  <a:lnTo>
                    <a:pt x="1964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500139" y="4979979"/>
              <a:ext cx="329671" cy="428988"/>
            </a:xfrm>
            <a:custGeom>
              <a:avLst/>
              <a:gdLst/>
              <a:ahLst/>
              <a:cxnLst/>
              <a:rect l="0" t="0" r="0" b="0"/>
              <a:pathLst>
                <a:path w="329671" h="428988">
                  <a:moveTo>
                    <a:pt x="164192" y="0"/>
                  </a:moveTo>
                  <a:lnTo>
                    <a:pt x="130570" y="2340"/>
                  </a:lnTo>
                  <a:lnTo>
                    <a:pt x="105575" y="11179"/>
                  </a:lnTo>
                  <a:lnTo>
                    <a:pt x="85108" y="29145"/>
                  </a:lnTo>
                  <a:lnTo>
                    <a:pt x="41421" y="86209"/>
                  </a:lnTo>
                  <a:lnTo>
                    <a:pt x="13538" y="138301"/>
                  </a:lnTo>
                  <a:lnTo>
                    <a:pt x="1530" y="178108"/>
                  </a:lnTo>
                  <a:lnTo>
                    <a:pt x="0" y="240249"/>
                  </a:lnTo>
                  <a:lnTo>
                    <a:pt x="13846" y="303689"/>
                  </a:lnTo>
                  <a:lnTo>
                    <a:pt x="25148" y="335257"/>
                  </a:lnTo>
                  <a:lnTo>
                    <a:pt x="76644" y="396372"/>
                  </a:lnTo>
                  <a:lnTo>
                    <a:pt x="112974" y="416204"/>
                  </a:lnTo>
                  <a:lnTo>
                    <a:pt x="144727" y="426566"/>
                  </a:lnTo>
                  <a:lnTo>
                    <a:pt x="182081" y="428987"/>
                  </a:lnTo>
                  <a:lnTo>
                    <a:pt x="215896" y="421645"/>
                  </a:lnTo>
                  <a:lnTo>
                    <a:pt x="237475" y="411226"/>
                  </a:lnTo>
                  <a:lnTo>
                    <a:pt x="293609" y="354096"/>
                  </a:lnTo>
                  <a:lnTo>
                    <a:pt x="313802" y="324066"/>
                  </a:lnTo>
                  <a:lnTo>
                    <a:pt x="326544" y="284882"/>
                  </a:lnTo>
                  <a:lnTo>
                    <a:pt x="329670" y="239088"/>
                  </a:lnTo>
                  <a:lnTo>
                    <a:pt x="320839" y="187867"/>
                  </a:lnTo>
                  <a:lnTo>
                    <a:pt x="307829" y="133036"/>
                  </a:lnTo>
                  <a:lnTo>
                    <a:pt x="285588" y="86720"/>
                  </a:lnTo>
                  <a:lnTo>
                    <a:pt x="251740" y="46414"/>
                  </a:lnTo>
                  <a:lnTo>
                    <a:pt x="225227" y="30390"/>
                  </a:lnTo>
                  <a:lnTo>
                    <a:pt x="18525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022300" y="5169492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0" y="176051"/>
                  </a:lnTo>
                  <a:lnTo>
                    <a:pt x="8334" y="237263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895958" y="5075169"/>
              <a:ext cx="231628" cy="20624"/>
            </a:xfrm>
            <a:custGeom>
              <a:avLst/>
              <a:gdLst/>
              <a:ahLst/>
              <a:cxnLst/>
              <a:rect l="0" t="0" r="0" b="0"/>
              <a:pathLst>
                <a:path w="231628" h="20624">
                  <a:moveTo>
                    <a:pt x="231627" y="10095"/>
                  </a:moveTo>
                  <a:lnTo>
                    <a:pt x="194150" y="1762"/>
                  </a:lnTo>
                  <a:lnTo>
                    <a:pt x="142726" y="0"/>
                  </a:lnTo>
                  <a:lnTo>
                    <a:pt x="80272" y="6888"/>
                  </a:lnTo>
                  <a:lnTo>
                    <a:pt x="27902" y="12581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087667" y="5243191"/>
              <a:ext cx="174275" cy="111349"/>
            </a:xfrm>
            <a:custGeom>
              <a:avLst/>
              <a:gdLst/>
              <a:ahLst/>
              <a:cxnLst/>
              <a:rect l="0" t="0" r="0" b="0"/>
              <a:pathLst>
                <a:path w="174275" h="11134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3827" y="83313"/>
                  </a:lnTo>
                  <a:lnTo>
                    <a:pt x="8839" y="89467"/>
                  </a:lnTo>
                  <a:lnTo>
                    <a:pt x="15689" y="92400"/>
                  </a:lnTo>
                  <a:lnTo>
                    <a:pt x="23766" y="93185"/>
                  </a:lnTo>
                  <a:lnTo>
                    <a:pt x="30320" y="90200"/>
                  </a:lnTo>
                  <a:lnTo>
                    <a:pt x="40722" y="77524"/>
                  </a:lnTo>
                  <a:lnTo>
                    <a:pt x="53155" y="50656"/>
                  </a:lnTo>
                  <a:lnTo>
                    <a:pt x="56931" y="47809"/>
                  </a:lnTo>
                  <a:lnTo>
                    <a:pt x="60619" y="49420"/>
                  </a:lnTo>
                  <a:lnTo>
                    <a:pt x="100175" y="100740"/>
                  </a:lnTo>
                  <a:lnTo>
                    <a:pt x="120121" y="109114"/>
                  </a:lnTo>
                  <a:lnTo>
                    <a:pt x="131991" y="111348"/>
                  </a:lnTo>
                  <a:lnTo>
                    <a:pt x="141074" y="109327"/>
                  </a:lnTo>
                  <a:lnTo>
                    <a:pt x="148300" y="104470"/>
                  </a:lnTo>
                  <a:lnTo>
                    <a:pt x="159447" y="89715"/>
                  </a:lnTo>
                  <a:lnTo>
                    <a:pt x="168301" y="71459"/>
                  </a:lnTo>
                  <a:lnTo>
                    <a:pt x="174274" y="35861"/>
                  </a:lnTo>
                  <a:lnTo>
                    <a:pt x="172551" y="18668"/>
                  </a:lnTo>
                  <a:lnTo>
                    <a:pt x="16626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313037" y="5211606"/>
              <a:ext cx="106498" cy="139288"/>
            </a:xfrm>
            <a:custGeom>
              <a:avLst/>
              <a:gdLst/>
              <a:ahLst/>
              <a:cxnLst/>
              <a:rect l="0" t="0" r="0" b="0"/>
              <a:pathLst>
                <a:path w="106498" h="139288">
                  <a:moveTo>
                    <a:pt x="56704" y="0"/>
                  </a:moveTo>
                  <a:lnTo>
                    <a:pt x="32657" y="9575"/>
                  </a:lnTo>
                  <a:lnTo>
                    <a:pt x="18330" y="20244"/>
                  </a:lnTo>
                  <a:lnTo>
                    <a:pt x="10403" y="39023"/>
                  </a:lnTo>
                  <a:lnTo>
                    <a:pt x="0" y="94349"/>
                  </a:lnTo>
                  <a:lnTo>
                    <a:pt x="6545" y="115632"/>
                  </a:lnTo>
                  <a:lnTo>
                    <a:pt x="20373" y="130551"/>
                  </a:lnTo>
                  <a:lnTo>
                    <a:pt x="28974" y="136167"/>
                  </a:lnTo>
                  <a:lnTo>
                    <a:pt x="47889" y="139287"/>
                  </a:lnTo>
                  <a:lnTo>
                    <a:pt x="57846" y="138482"/>
                  </a:lnTo>
                  <a:lnTo>
                    <a:pt x="75149" y="131348"/>
                  </a:lnTo>
                  <a:lnTo>
                    <a:pt x="83038" y="126170"/>
                  </a:lnTo>
                  <a:lnTo>
                    <a:pt x="94924" y="111057"/>
                  </a:lnTo>
                  <a:lnTo>
                    <a:pt x="102936" y="91473"/>
                  </a:lnTo>
                  <a:lnTo>
                    <a:pt x="106497" y="67171"/>
                  </a:lnTo>
                  <a:lnTo>
                    <a:pt x="103937" y="56479"/>
                  </a:lnTo>
                  <a:lnTo>
                    <a:pt x="91734" y="38360"/>
                  </a:lnTo>
                  <a:lnTo>
                    <a:pt x="80852" y="28747"/>
                  </a:lnTo>
                  <a:lnTo>
                    <a:pt x="67232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601938" y="5204044"/>
              <a:ext cx="98155" cy="289513"/>
            </a:xfrm>
            <a:custGeom>
              <a:avLst/>
              <a:gdLst/>
              <a:ahLst/>
              <a:cxnLst/>
              <a:rect l="0" t="0" r="0" b="0"/>
              <a:pathLst>
                <a:path w="98155" h="289513">
                  <a:moveTo>
                    <a:pt x="9958" y="102318"/>
                  </a:moveTo>
                  <a:lnTo>
                    <a:pt x="9958" y="160935"/>
                  </a:lnTo>
                  <a:lnTo>
                    <a:pt x="17194" y="216279"/>
                  </a:lnTo>
                  <a:lnTo>
                    <a:pt x="22956" y="276084"/>
                  </a:lnTo>
                  <a:lnTo>
                    <a:pt x="25641" y="288352"/>
                  </a:lnTo>
                  <a:lnTo>
                    <a:pt x="26263" y="289512"/>
                  </a:lnTo>
                  <a:lnTo>
                    <a:pt x="21478" y="233988"/>
                  </a:lnTo>
                  <a:lnTo>
                    <a:pt x="12277" y="179193"/>
                  </a:lnTo>
                  <a:lnTo>
                    <a:pt x="2314" y="123309"/>
                  </a:lnTo>
                  <a:lnTo>
                    <a:pt x="0" y="67210"/>
                  </a:lnTo>
                  <a:lnTo>
                    <a:pt x="5188" y="30695"/>
                  </a:lnTo>
                  <a:lnTo>
                    <a:pt x="19722" y="3238"/>
                  </a:lnTo>
                  <a:lnTo>
                    <a:pt x="26996" y="0"/>
                  </a:lnTo>
                  <a:lnTo>
                    <a:pt x="35355" y="181"/>
                  </a:lnTo>
                  <a:lnTo>
                    <a:pt x="52830" y="6621"/>
                  </a:lnTo>
                  <a:lnTo>
                    <a:pt x="68397" y="17283"/>
                  </a:lnTo>
                  <a:lnTo>
                    <a:pt x="79995" y="32939"/>
                  </a:lnTo>
                  <a:lnTo>
                    <a:pt x="96972" y="71587"/>
                  </a:lnTo>
                  <a:lnTo>
                    <a:pt x="98154" y="92169"/>
                  </a:lnTo>
                  <a:lnTo>
                    <a:pt x="89381" y="133979"/>
                  </a:lnTo>
                  <a:lnTo>
                    <a:pt x="76843" y="151875"/>
                  </a:lnTo>
                  <a:lnTo>
                    <a:pt x="68586" y="159922"/>
                  </a:lnTo>
                  <a:lnTo>
                    <a:pt x="50053" y="168864"/>
                  </a:lnTo>
                  <a:lnTo>
                    <a:pt x="20487" y="17601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709488" y="5211356"/>
              <a:ext cx="102451" cy="174861"/>
            </a:xfrm>
            <a:custGeom>
              <a:avLst/>
              <a:gdLst/>
              <a:ahLst/>
              <a:cxnLst/>
              <a:rect l="0" t="0" r="0" b="0"/>
              <a:pathLst>
                <a:path w="102451" h="174861">
                  <a:moveTo>
                    <a:pt x="28750" y="95006"/>
                  </a:moveTo>
                  <a:lnTo>
                    <a:pt x="51107" y="95006"/>
                  </a:lnTo>
                  <a:lnTo>
                    <a:pt x="68323" y="88767"/>
                  </a:lnTo>
                  <a:lnTo>
                    <a:pt x="76189" y="83828"/>
                  </a:lnTo>
                  <a:lnTo>
                    <a:pt x="88049" y="68981"/>
                  </a:lnTo>
                  <a:lnTo>
                    <a:pt x="92849" y="60109"/>
                  </a:lnTo>
                  <a:lnTo>
                    <a:pt x="95063" y="40892"/>
                  </a:lnTo>
                  <a:lnTo>
                    <a:pt x="94016" y="30854"/>
                  </a:lnTo>
                  <a:lnTo>
                    <a:pt x="83494" y="13461"/>
                  </a:lnTo>
                  <a:lnTo>
                    <a:pt x="75774" y="5548"/>
                  </a:lnTo>
                  <a:lnTo>
                    <a:pt x="67119" y="1442"/>
                  </a:lnTo>
                  <a:lnTo>
                    <a:pt x="48142" y="0"/>
                  </a:lnTo>
                  <a:lnTo>
                    <a:pt x="31130" y="6378"/>
                  </a:lnTo>
                  <a:lnTo>
                    <a:pt x="23318" y="11355"/>
                  </a:lnTo>
                  <a:lnTo>
                    <a:pt x="11518" y="26242"/>
                  </a:lnTo>
                  <a:lnTo>
                    <a:pt x="3544" y="45727"/>
                  </a:lnTo>
                  <a:lnTo>
                    <a:pt x="0" y="69985"/>
                  </a:lnTo>
                  <a:lnTo>
                    <a:pt x="4664" y="93245"/>
                  </a:lnTo>
                  <a:lnTo>
                    <a:pt x="33247" y="146247"/>
                  </a:lnTo>
                  <a:lnTo>
                    <a:pt x="46737" y="163014"/>
                  </a:lnTo>
                  <a:lnTo>
                    <a:pt x="66770" y="172025"/>
                  </a:lnTo>
                  <a:lnTo>
                    <a:pt x="86592" y="174860"/>
                  </a:lnTo>
                  <a:lnTo>
                    <a:pt x="91879" y="173979"/>
                  </a:lnTo>
                  <a:lnTo>
                    <a:pt x="102450" y="16870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838612" y="5222134"/>
              <a:ext cx="57554" cy="141614"/>
            </a:xfrm>
            <a:custGeom>
              <a:avLst/>
              <a:gdLst/>
              <a:ahLst/>
              <a:cxnLst/>
              <a:rect l="0" t="0" r="0" b="0"/>
              <a:pathLst>
                <a:path w="57554" h="141614">
                  <a:moveTo>
                    <a:pt x="4911" y="94757"/>
                  </a:moveTo>
                  <a:lnTo>
                    <a:pt x="20529" y="141613"/>
                  </a:lnTo>
                  <a:lnTo>
                    <a:pt x="4388" y="81733"/>
                  </a:lnTo>
                  <a:lnTo>
                    <a:pt x="0" y="56213"/>
                  </a:lnTo>
                  <a:lnTo>
                    <a:pt x="1948" y="33173"/>
                  </a:lnTo>
                  <a:lnTo>
                    <a:pt x="6446" y="24455"/>
                  </a:lnTo>
                  <a:lnTo>
                    <a:pt x="20801" y="11649"/>
                  </a:lnTo>
                  <a:lnTo>
                    <a:pt x="35760" y="5177"/>
                  </a:lnTo>
                  <a:lnTo>
                    <a:pt x="5755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938280" y="5238015"/>
              <a:ext cx="83435" cy="260402"/>
            </a:xfrm>
            <a:custGeom>
              <a:avLst/>
              <a:gdLst/>
              <a:ahLst/>
              <a:cxnLst/>
              <a:rect l="0" t="0" r="0" b="0"/>
              <a:pathLst>
                <a:path w="83435" h="260402">
                  <a:moveTo>
                    <a:pt x="0" y="99933"/>
                  </a:moveTo>
                  <a:lnTo>
                    <a:pt x="3119" y="142625"/>
                  </a:lnTo>
                  <a:lnTo>
                    <a:pt x="17958" y="195935"/>
                  </a:lnTo>
                  <a:lnTo>
                    <a:pt x="35148" y="256407"/>
                  </a:lnTo>
                  <a:lnTo>
                    <a:pt x="36300" y="260401"/>
                  </a:lnTo>
                  <a:lnTo>
                    <a:pt x="17183" y="204085"/>
                  </a:lnTo>
                  <a:lnTo>
                    <a:pt x="4607" y="147239"/>
                  </a:lnTo>
                  <a:lnTo>
                    <a:pt x="910" y="89737"/>
                  </a:lnTo>
                  <a:lnTo>
                    <a:pt x="5769" y="38907"/>
                  </a:lnTo>
                  <a:lnTo>
                    <a:pt x="20296" y="5812"/>
                  </a:lnTo>
                  <a:lnTo>
                    <a:pt x="26398" y="921"/>
                  </a:lnTo>
                  <a:lnTo>
                    <a:pt x="32807" y="0"/>
                  </a:lnTo>
                  <a:lnTo>
                    <a:pt x="46166" y="5215"/>
                  </a:lnTo>
                  <a:lnTo>
                    <a:pt x="59902" y="15332"/>
                  </a:lnTo>
                  <a:lnTo>
                    <a:pt x="75201" y="39771"/>
                  </a:lnTo>
                  <a:lnTo>
                    <a:pt x="82444" y="87876"/>
                  </a:lnTo>
                  <a:lnTo>
                    <a:pt x="83434" y="114851"/>
                  </a:lnTo>
                  <a:lnTo>
                    <a:pt x="80190" y="126256"/>
                  </a:lnTo>
                  <a:lnTo>
                    <a:pt x="67225" y="145168"/>
                  </a:lnTo>
                  <a:lnTo>
                    <a:pt x="57685" y="149977"/>
                  </a:lnTo>
                  <a:lnTo>
                    <a:pt x="10528" y="15257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035361" y="5239083"/>
              <a:ext cx="113489" cy="200792"/>
            </a:xfrm>
            <a:custGeom>
              <a:avLst/>
              <a:gdLst/>
              <a:ahLst/>
              <a:cxnLst/>
              <a:rect l="0" t="0" r="0" b="0"/>
              <a:pathLst>
                <a:path w="113489" h="200792">
                  <a:moveTo>
                    <a:pt x="29261" y="98865"/>
                  </a:moveTo>
                  <a:lnTo>
                    <a:pt x="71953" y="84292"/>
                  </a:lnTo>
                  <a:lnTo>
                    <a:pt x="82289" y="78621"/>
                  </a:lnTo>
                  <a:lnTo>
                    <a:pt x="89179" y="70161"/>
                  </a:lnTo>
                  <a:lnTo>
                    <a:pt x="96836" y="48283"/>
                  </a:lnTo>
                  <a:lnTo>
                    <a:pt x="93999" y="26082"/>
                  </a:lnTo>
                  <a:lnTo>
                    <a:pt x="89967" y="15248"/>
                  </a:lnTo>
                  <a:lnTo>
                    <a:pt x="82600" y="8025"/>
                  </a:lnTo>
                  <a:lnTo>
                    <a:pt x="61936" y="0"/>
                  </a:lnTo>
                  <a:lnTo>
                    <a:pt x="52214" y="200"/>
                  </a:lnTo>
                  <a:lnTo>
                    <a:pt x="35172" y="6661"/>
                  </a:lnTo>
                  <a:lnTo>
                    <a:pt x="22919" y="20451"/>
                  </a:lnTo>
                  <a:lnTo>
                    <a:pt x="5521" y="63489"/>
                  </a:lnTo>
                  <a:lnTo>
                    <a:pt x="0" y="103331"/>
                  </a:lnTo>
                  <a:lnTo>
                    <a:pt x="3953" y="139182"/>
                  </a:lnTo>
                  <a:lnTo>
                    <a:pt x="18123" y="172032"/>
                  </a:lnTo>
                  <a:lnTo>
                    <a:pt x="33669" y="187145"/>
                  </a:lnTo>
                  <a:lnTo>
                    <a:pt x="53447" y="196592"/>
                  </a:lnTo>
                  <a:lnTo>
                    <a:pt x="77835" y="200791"/>
                  </a:lnTo>
                  <a:lnTo>
                    <a:pt x="87380" y="199571"/>
                  </a:lnTo>
                  <a:lnTo>
                    <a:pt x="94913" y="196418"/>
                  </a:lnTo>
                  <a:lnTo>
                    <a:pt x="113488" y="18309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175241" y="5255075"/>
              <a:ext cx="89423" cy="155696"/>
            </a:xfrm>
            <a:custGeom>
              <a:avLst/>
              <a:gdLst/>
              <a:ahLst/>
              <a:cxnLst/>
              <a:rect l="0" t="0" r="0" b="0"/>
              <a:pathLst>
                <a:path w="89423" h="155696">
                  <a:moveTo>
                    <a:pt x="5194" y="61816"/>
                  </a:moveTo>
                  <a:lnTo>
                    <a:pt x="8314" y="104507"/>
                  </a:lnTo>
                  <a:lnTo>
                    <a:pt x="14259" y="151747"/>
                  </a:lnTo>
                  <a:lnTo>
                    <a:pt x="13577" y="155695"/>
                  </a:lnTo>
                  <a:lnTo>
                    <a:pt x="11952" y="153648"/>
                  </a:lnTo>
                  <a:lnTo>
                    <a:pt x="8198" y="137725"/>
                  </a:lnTo>
                  <a:lnTo>
                    <a:pt x="0" y="74484"/>
                  </a:lnTo>
                  <a:lnTo>
                    <a:pt x="1836" y="41393"/>
                  </a:lnTo>
                  <a:lnTo>
                    <a:pt x="9788" y="9361"/>
                  </a:lnTo>
                  <a:lnTo>
                    <a:pt x="15276" y="3450"/>
                  </a:lnTo>
                  <a:lnTo>
                    <a:pt x="22443" y="678"/>
                  </a:lnTo>
                  <a:lnTo>
                    <a:pt x="30732" y="0"/>
                  </a:lnTo>
                  <a:lnTo>
                    <a:pt x="46181" y="5486"/>
                  </a:lnTo>
                  <a:lnTo>
                    <a:pt x="53575" y="10225"/>
                  </a:lnTo>
                  <a:lnTo>
                    <a:pt x="64911" y="24849"/>
                  </a:lnTo>
                  <a:lnTo>
                    <a:pt x="72679" y="44216"/>
                  </a:lnTo>
                  <a:lnTo>
                    <a:pt x="83664" y="102768"/>
                  </a:lnTo>
                  <a:lnTo>
                    <a:pt x="89422" y="12498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298607" y="5011672"/>
              <a:ext cx="102928" cy="397130"/>
            </a:xfrm>
            <a:custGeom>
              <a:avLst/>
              <a:gdLst/>
              <a:ahLst/>
              <a:cxnLst/>
              <a:rect l="0" t="0" r="0" b="0"/>
              <a:pathLst>
                <a:path w="102928" h="397130">
                  <a:moveTo>
                    <a:pt x="71341" y="284162"/>
                  </a:moveTo>
                  <a:lnTo>
                    <a:pt x="71341" y="261805"/>
                  </a:lnTo>
                  <a:lnTo>
                    <a:pt x="65102" y="244590"/>
                  </a:lnTo>
                  <a:lnTo>
                    <a:pt x="60163" y="236724"/>
                  </a:lnTo>
                  <a:lnTo>
                    <a:pt x="53361" y="233819"/>
                  </a:lnTo>
                  <a:lnTo>
                    <a:pt x="45316" y="234222"/>
                  </a:lnTo>
                  <a:lnTo>
                    <a:pt x="36444" y="236831"/>
                  </a:lnTo>
                  <a:lnTo>
                    <a:pt x="29359" y="243249"/>
                  </a:lnTo>
                  <a:lnTo>
                    <a:pt x="5602" y="294618"/>
                  </a:lnTo>
                  <a:lnTo>
                    <a:pt x="0" y="331844"/>
                  </a:lnTo>
                  <a:lnTo>
                    <a:pt x="4930" y="355656"/>
                  </a:lnTo>
                  <a:lnTo>
                    <a:pt x="20858" y="385674"/>
                  </a:lnTo>
                  <a:lnTo>
                    <a:pt x="27157" y="393951"/>
                  </a:lnTo>
                  <a:lnTo>
                    <a:pt x="33696" y="397129"/>
                  </a:lnTo>
                  <a:lnTo>
                    <a:pt x="40396" y="396908"/>
                  </a:lnTo>
                  <a:lnTo>
                    <a:pt x="47201" y="394421"/>
                  </a:lnTo>
                  <a:lnTo>
                    <a:pt x="61002" y="379179"/>
                  </a:lnTo>
                  <a:lnTo>
                    <a:pt x="83336" y="336856"/>
                  </a:lnTo>
                  <a:lnTo>
                    <a:pt x="91778" y="286295"/>
                  </a:lnTo>
                  <a:lnTo>
                    <a:pt x="100378" y="231248"/>
                  </a:lnTo>
                  <a:lnTo>
                    <a:pt x="99052" y="183086"/>
                  </a:lnTo>
                  <a:lnTo>
                    <a:pt x="94369" y="127482"/>
                  </a:lnTo>
                  <a:lnTo>
                    <a:pt x="89862" y="77081"/>
                  </a:lnTo>
                  <a:lnTo>
                    <a:pt x="84237" y="29392"/>
                  </a:lnTo>
                  <a:lnTo>
                    <a:pt x="83447" y="12540"/>
                  </a:lnTo>
                  <a:lnTo>
                    <a:pt x="80582" y="3645"/>
                  </a:lnTo>
                  <a:lnTo>
                    <a:pt x="76331" y="54"/>
                  </a:lnTo>
                  <a:lnTo>
                    <a:pt x="71159" y="0"/>
                  </a:lnTo>
                  <a:lnTo>
                    <a:pt x="67710" y="5813"/>
                  </a:lnTo>
                  <a:lnTo>
                    <a:pt x="62174" y="57171"/>
                  </a:lnTo>
                  <a:lnTo>
                    <a:pt x="61081" y="118052"/>
                  </a:lnTo>
                  <a:lnTo>
                    <a:pt x="69182" y="180919"/>
                  </a:lnTo>
                  <a:lnTo>
                    <a:pt x="76503" y="235432"/>
                  </a:lnTo>
                  <a:lnTo>
                    <a:pt x="89214" y="297326"/>
                  </a:lnTo>
                  <a:lnTo>
                    <a:pt x="102927" y="35786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454176" y="5264248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454176" y="5137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503598" y="5261476"/>
              <a:ext cx="119035" cy="135306"/>
            </a:xfrm>
            <a:custGeom>
              <a:avLst/>
              <a:gdLst/>
              <a:ahLst/>
              <a:cxnLst/>
              <a:rect l="0" t="0" r="0" b="0"/>
              <a:pathLst>
                <a:path w="119035" h="135306">
                  <a:moveTo>
                    <a:pt x="76920" y="13301"/>
                  </a:moveTo>
                  <a:lnTo>
                    <a:pt x="65742" y="2122"/>
                  </a:lnTo>
                  <a:lnTo>
                    <a:pt x="58939" y="0"/>
                  </a:lnTo>
                  <a:lnTo>
                    <a:pt x="42022" y="760"/>
                  </a:lnTo>
                  <a:lnTo>
                    <a:pt x="25925" y="8117"/>
                  </a:lnTo>
                  <a:lnTo>
                    <a:pt x="18357" y="13355"/>
                  </a:lnTo>
                  <a:lnTo>
                    <a:pt x="6828" y="28533"/>
                  </a:lnTo>
                  <a:lnTo>
                    <a:pt x="2116" y="37493"/>
                  </a:lnTo>
                  <a:lnTo>
                    <a:pt x="0" y="56808"/>
                  </a:lnTo>
                  <a:lnTo>
                    <a:pt x="8173" y="97804"/>
                  </a:lnTo>
                  <a:lnTo>
                    <a:pt x="20630" y="115589"/>
                  </a:lnTo>
                  <a:lnTo>
                    <a:pt x="28865" y="123607"/>
                  </a:lnTo>
                  <a:lnTo>
                    <a:pt x="50492" y="132516"/>
                  </a:lnTo>
                  <a:lnTo>
                    <a:pt x="74533" y="135305"/>
                  </a:lnTo>
                  <a:lnTo>
                    <a:pt x="119034" y="129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638100" y="5274777"/>
              <a:ext cx="87957" cy="136521"/>
            </a:xfrm>
            <a:custGeom>
              <a:avLst/>
              <a:gdLst/>
              <a:ahLst/>
              <a:cxnLst/>
              <a:rect l="0" t="0" r="0" b="0"/>
              <a:pathLst>
                <a:path w="87957" h="136521">
                  <a:moveTo>
                    <a:pt x="5589" y="10529"/>
                  </a:moveTo>
                  <a:lnTo>
                    <a:pt x="0" y="27296"/>
                  </a:lnTo>
                  <a:lnTo>
                    <a:pt x="2113" y="60080"/>
                  </a:lnTo>
                  <a:lnTo>
                    <a:pt x="14478" y="110740"/>
                  </a:lnTo>
                  <a:lnTo>
                    <a:pt x="25528" y="129547"/>
                  </a:lnTo>
                  <a:lnTo>
                    <a:pt x="34089" y="134328"/>
                  </a:lnTo>
                  <a:lnTo>
                    <a:pt x="56080" y="136520"/>
                  </a:lnTo>
                  <a:lnTo>
                    <a:pt x="64986" y="131958"/>
                  </a:lnTo>
                  <a:lnTo>
                    <a:pt x="78001" y="114410"/>
                  </a:lnTo>
                  <a:lnTo>
                    <a:pt x="86316" y="78223"/>
                  </a:lnTo>
                  <a:lnTo>
                    <a:pt x="87956" y="27583"/>
                  </a:lnTo>
                  <a:lnTo>
                    <a:pt x="7928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759503" y="5001036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5588" y="165650"/>
                  </a:lnTo>
                  <a:lnTo>
                    <a:pt x="14654" y="223387"/>
                  </a:lnTo>
                  <a:lnTo>
                    <a:pt x="19160" y="273769"/>
                  </a:lnTo>
                  <a:lnTo>
                    <a:pt x="20682" y="335271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840527" y="5232385"/>
              <a:ext cx="140075" cy="168735"/>
            </a:xfrm>
            <a:custGeom>
              <a:avLst/>
              <a:gdLst/>
              <a:ahLst/>
              <a:cxnLst/>
              <a:rect l="0" t="0" r="0" b="0"/>
              <a:pathLst>
                <a:path w="140075" h="168735">
                  <a:moveTo>
                    <a:pt x="87431" y="52921"/>
                  </a:moveTo>
                  <a:lnTo>
                    <a:pt x="77857" y="21638"/>
                  </a:lnTo>
                  <a:lnTo>
                    <a:pt x="67187" y="5482"/>
                  </a:lnTo>
                  <a:lnTo>
                    <a:pt x="59897" y="1407"/>
                  </a:lnTo>
                  <a:lnTo>
                    <a:pt x="42439" y="0"/>
                  </a:lnTo>
                  <a:lnTo>
                    <a:pt x="34040" y="3602"/>
                  </a:lnTo>
                  <a:lnTo>
                    <a:pt x="18468" y="16963"/>
                  </a:lnTo>
                  <a:lnTo>
                    <a:pt x="2137" y="44216"/>
                  </a:lnTo>
                  <a:lnTo>
                    <a:pt x="0" y="67379"/>
                  </a:lnTo>
                  <a:lnTo>
                    <a:pt x="8160" y="120377"/>
                  </a:lnTo>
                  <a:lnTo>
                    <a:pt x="23259" y="156356"/>
                  </a:lnTo>
                  <a:lnTo>
                    <a:pt x="30611" y="162822"/>
                  </a:lnTo>
                  <a:lnTo>
                    <a:pt x="39023" y="165962"/>
                  </a:lnTo>
                  <a:lnTo>
                    <a:pt x="48141" y="166886"/>
                  </a:lnTo>
                  <a:lnTo>
                    <a:pt x="56558" y="163992"/>
                  </a:lnTo>
                  <a:lnTo>
                    <a:pt x="72150" y="151419"/>
                  </a:lnTo>
                  <a:lnTo>
                    <a:pt x="88492" y="124609"/>
                  </a:lnTo>
                  <a:lnTo>
                    <a:pt x="95155" y="88849"/>
                  </a:lnTo>
                  <a:lnTo>
                    <a:pt x="97259" y="85062"/>
                  </a:lnTo>
                  <a:lnTo>
                    <a:pt x="99833" y="87216"/>
                  </a:lnTo>
                  <a:lnTo>
                    <a:pt x="132174" y="149146"/>
                  </a:lnTo>
                  <a:lnTo>
                    <a:pt x="140074" y="16873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001658" y="5201077"/>
              <a:ext cx="73700" cy="181596"/>
            </a:xfrm>
            <a:custGeom>
              <a:avLst/>
              <a:gdLst/>
              <a:ahLst/>
              <a:cxnLst/>
              <a:rect l="0" t="0" r="0" b="0"/>
              <a:pathLst>
                <a:path w="73700" h="181596">
                  <a:moveTo>
                    <a:pt x="0" y="84229"/>
                  </a:moveTo>
                  <a:lnTo>
                    <a:pt x="9065" y="142845"/>
                  </a:lnTo>
                  <a:lnTo>
                    <a:pt x="16306" y="181595"/>
                  </a:lnTo>
                  <a:lnTo>
                    <a:pt x="15550" y="180725"/>
                  </a:lnTo>
                  <a:lnTo>
                    <a:pt x="5931" y="148523"/>
                  </a:lnTo>
                  <a:lnTo>
                    <a:pt x="2341" y="97102"/>
                  </a:lnTo>
                  <a:lnTo>
                    <a:pt x="9922" y="58147"/>
                  </a:lnTo>
                  <a:lnTo>
                    <a:pt x="20398" y="39101"/>
                  </a:lnTo>
                  <a:lnTo>
                    <a:pt x="45038" y="1522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275399" y="5169492"/>
              <a:ext cx="63172" cy="233895"/>
            </a:xfrm>
            <a:custGeom>
              <a:avLst/>
              <a:gdLst/>
              <a:ahLst/>
              <a:cxnLst/>
              <a:rect l="0" t="0" r="0" b="0"/>
              <a:pathLst>
                <a:path w="63172" h="233895">
                  <a:moveTo>
                    <a:pt x="0" y="94756"/>
                  </a:moveTo>
                  <a:lnTo>
                    <a:pt x="2340" y="128378"/>
                  </a:lnTo>
                  <a:lnTo>
                    <a:pt x="19786" y="180080"/>
                  </a:lnTo>
                  <a:lnTo>
                    <a:pt x="36097" y="233894"/>
                  </a:lnTo>
                  <a:lnTo>
                    <a:pt x="17176" y="177840"/>
                  </a:lnTo>
                  <a:lnTo>
                    <a:pt x="5776" y="121003"/>
                  </a:lnTo>
                  <a:lnTo>
                    <a:pt x="10940" y="78877"/>
                  </a:lnTo>
                  <a:lnTo>
                    <a:pt x="39583" y="21739"/>
                  </a:lnTo>
                  <a:lnTo>
                    <a:pt x="49957" y="966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371737" y="5242216"/>
              <a:ext cx="135290" cy="190489"/>
            </a:xfrm>
            <a:custGeom>
              <a:avLst/>
              <a:gdLst/>
              <a:ahLst/>
              <a:cxnLst/>
              <a:rect l="0" t="0" r="0" b="0"/>
              <a:pathLst>
                <a:path w="135290" h="190489">
                  <a:moveTo>
                    <a:pt x="93174" y="85203"/>
                  </a:moveTo>
                  <a:lnTo>
                    <a:pt x="74047" y="32498"/>
                  </a:lnTo>
                  <a:lnTo>
                    <a:pt x="62837" y="16545"/>
                  </a:lnTo>
                  <a:lnTo>
                    <a:pt x="46935" y="4776"/>
                  </a:lnTo>
                  <a:lnTo>
                    <a:pt x="37783" y="0"/>
                  </a:lnTo>
                  <a:lnTo>
                    <a:pt x="30510" y="325"/>
                  </a:lnTo>
                  <a:lnTo>
                    <a:pt x="24492" y="4051"/>
                  </a:lnTo>
                  <a:lnTo>
                    <a:pt x="14686" y="17550"/>
                  </a:lnTo>
                  <a:lnTo>
                    <a:pt x="6429" y="35248"/>
                  </a:lnTo>
                  <a:lnTo>
                    <a:pt x="0" y="92017"/>
                  </a:lnTo>
                  <a:lnTo>
                    <a:pt x="1851" y="153316"/>
                  </a:lnTo>
                  <a:lnTo>
                    <a:pt x="4216" y="165707"/>
                  </a:lnTo>
                  <a:lnTo>
                    <a:pt x="10473" y="172798"/>
                  </a:lnTo>
                  <a:lnTo>
                    <a:pt x="19322" y="176355"/>
                  </a:lnTo>
                  <a:lnTo>
                    <a:pt x="29902" y="177557"/>
                  </a:lnTo>
                  <a:lnTo>
                    <a:pt x="39295" y="174848"/>
                  </a:lnTo>
                  <a:lnTo>
                    <a:pt x="55970" y="162480"/>
                  </a:lnTo>
                  <a:lnTo>
                    <a:pt x="72923" y="135787"/>
                  </a:lnTo>
                  <a:lnTo>
                    <a:pt x="84486" y="76599"/>
                  </a:lnTo>
                  <a:lnTo>
                    <a:pt x="87382" y="65429"/>
                  </a:lnTo>
                  <a:lnTo>
                    <a:pt x="90482" y="62662"/>
                  </a:lnTo>
                  <a:lnTo>
                    <a:pt x="93719" y="65496"/>
                  </a:lnTo>
                  <a:lnTo>
                    <a:pt x="114279" y="126165"/>
                  </a:lnTo>
                  <a:lnTo>
                    <a:pt x="132174" y="181028"/>
                  </a:lnTo>
                  <a:lnTo>
                    <a:pt x="135289" y="19048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528083" y="5306362"/>
              <a:ext cx="10529" cy="52644"/>
            </a:xfrm>
            <a:custGeom>
              <a:avLst/>
              <a:gdLst/>
              <a:ahLst/>
              <a:cxnLst/>
              <a:rect l="0" t="0" r="0" b="0"/>
              <a:pathLst>
                <a:path w="10529" h="52644">
                  <a:moveTo>
                    <a:pt x="0" y="0"/>
                  </a:moveTo>
                  <a:lnTo>
                    <a:pt x="10528" y="526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517554" y="5274777"/>
              <a:ext cx="94758" cy="368498"/>
            </a:xfrm>
            <a:custGeom>
              <a:avLst/>
              <a:gdLst/>
              <a:ahLst/>
              <a:cxnLst/>
              <a:rect l="0" t="0" r="0" b="0"/>
              <a:pathLst>
                <a:path w="94758" h="368498">
                  <a:moveTo>
                    <a:pt x="94757" y="0"/>
                  </a:moveTo>
                  <a:lnTo>
                    <a:pt x="80102" y="58617"/>
                  </a:lnTo>
                  <a:lnTo>
                    <a:pt x="65389" y="121196"/>
                  </a:lnTo>
                  <a:lnTo>
                    <a:pt x="44286" y="183644"/>
                  </a:lnTo>
                  <a:lnTo>
                    <a:pt x="24853" y="243722"/>
                  </a:lnTo>
                  <a:lnTo>
                    <a:pt x="10585" y="300783"/>
                  </a:lnTo>
                  <a:lnTo>
                    <a:pt x="3137" y="33556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673662" y="5269188"/>
              <a:ext cx="130786" cy="216160"/>
            </a:xfrm>
            <a:custGeom>
              <a:avLst/>
              <a:gdLst/>
              <a:ahLst/>
              <a:cxnLst/>
              <a:rect l="0" t="0" r="0" b="0"/>
              <a:pathLst>
                <a:path w="130786" h="216160">
                  <a:moveTo>
                    <a:pt x="86048" y="5589"/>
                  </a:moveTo>
                  <a:lnTo>
                    <a:pt x="69280" y="0"/>
                  </a:lnTo>
                  <a:lnTo>
                    <a:pt x="51689" y="375"/>
                  </a:lnTo>
                  <a:lnTo>
                    <a:pt x="33342" y="5611"/>
                  </a:lnTo>
                  <a:lnTo>
                    <a:pt x="17389" y="15737"/>
                  </a:lnTo>
                  <a:lnTo>
                    <a:pt x="5620" y="31156"/>
                  </a:lnTo>
                  <a:lnTo>
                    <a:pt x="844" y="40181"/>
                  </a:lnTo>
                  <a:lnTo>
                    <a:pt x="0" y="49707"/>
                  </a:lnTo>
                  <a:lnTo>
                    <a:pt x="5300" y="69651"/>
                  </a:lnTo>
                  <a:lnTo>
                    <a:pt x="18574" y="87093"/>
                  </a:lnTo>
                  <a:lnTo>
                    <a:pt x="27027" y="95020"/>
                  </a:lnTo>
                  <a:lnTo>
                    <a:pt x="48898" y="103828"/>
                  </a:lnTo>
                  <a:lnTo>
                    <a:pt x="95477" y="115071"/>
                  </a:lnTo>
                  <a:lnTo>
                    <a:pt x="104033" y="120691"/>
                  </a:lnTo>
                  <a:lnTo>
                    <a:pt x="116658" y="136294"/>
                  </a:lnTo>
                  <a:lnTo>
                    <a:pt x="130343" y="164809"/>
                  </a:lnTo>
                  <a:lnTo>
                    <a:pt x="130785" y="173737"/>
                  </a:lnTo>
                  <a:lnTo>
                    <a:pt x="125038" y="189896"/>
                  </a:lnTo>
                  <a:lnTo>
                    <a:pt x="111566" y="201757"/>
                  </a:lnTo>
                  <a:lnTo>
                    <a:pt x="92710" y="209758"/>
                  </a:lnTo>
                  <a:lnTo>
                    <a:pt x="48716" y="214894"/>
                  </a:lnTo>
                  <a:lnTo>
                    <a:pt x="22876" y="21615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517554" y="5306362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9128" y="53875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6006183" y="1286684"/>
            <a:ext cx="618366" cy="429462"/>
            <a:chOff x="6006183" y="1286684"/>
            <a:chExt cx="618366" cy="429462"/>
          </a:xfrm>
        </p:grpSpPr>
        <p:sp>
          <p:nvSpPr>
            <p:cNvPr id="192" name="Freeform 191"/>
            <p:cNvSpPr/>
            <p:nvPr/>
          </p:nvSpPr>
          <p:spPr>
            <a:xfrm>
              <a:off x="6006183" y="1452689"/>
              <a:ext cx="237217" cy="263457"/>
            </a:xfrm>
            <a:custGeom>
              <a:avLst/>
              <a:gdLst/>
              <a:ahLst/>
              <a:cxnLst/>
              <a:rect l="0" t="0" r="0" b="0"/>
              <a:pathLst>
                <a:path w="237217" h="263457">
                  <a:moveTo>
                    <a:pt x="5589" y="210813"/>
                  </a:moveTo>
                  <a:lnTo>
                    <a:pt x="0" y="194046"/>
                  </a:lnTo>
                  <a:lnTo>
                    <a:pt x="375" y="176455"/>
                  </a:lnTo>
                  <a:lnTo>
                    <a:pt x="13307" y="118984"/>
                  </a:lnTo>
                  <a:lnTo>
                    <a:pt x="30247" y="58211"/>
                  </a:lnTo>
                  <a:lnTo>
                    <a:pt x="40711" y="22878"/>
                  </a:lnTo>
                  <a:lnTo>
                    <a:pt x="44212" y="18842"/>
                  </a:lnTo>
                  <a:lnTo>
                    <a:pt x="47715" y="19662"/>
                  </a:lnTo>
                  <a:lnTo>
                    <a:pt x="51220" y="23717"/>
                  </a:lnTo>
                  <a:lnTo>
                    <a:pt x="68761" y="76572"/>
                  </a:lnTo>
                  <a:lnTo>
                    <a:pt x="76949" y="100848"/>
                  </a:lnTo>
                  <a:lnTo>
                    <a:pt x="107981" y="148643"/>
                  </a:lnTo>
                  <a:lnTo>
                    <a:pt x="115964" y="152989"/>
                  </a:lnTo>
                  <a:lnTo>
                    <a:pt x="124796" y="153546"/>
                  </a:lnTo>
                  <a:lnTo>
                    <a:pt x="134193" y="151578"/>
                  </a:lnTo>
                  <a:lnTo>
                    <a:pt x="141628" y="146757"/>
                  </a:lnTo>
                  <a:lnTo>
                    <a:pt x="153008" y="132041"/>
                  </a:lnTo>
                  <a:lnTo>
                    <a:pt x="177248" y="73497"/>
                  </a:lnTo>
                  <a:lnTo>
                    <a:pt x="195061" y="18122"/>
                  </a:lnTo>
                  <a:lnTo>
                    <a:pt x="198584" y="5143"/>
                  </a:lnTo>
                  <a:lnTo>
                    <a:pt x="202103" y="0"/>
                  </a:lnTo>
                  <a:lnTo>
                    <a:pt x="205619" y="81"/>
                  </a:lnTo>
                  <a:lnTo>
                    <a:pt x="209132" y="3645"/>
                  </a:lnTo>
                  <a:lnTo>
                    <a:pt x="213036" y="20082"/>
                  </a:lnTo>
                  <a:lnTo>
                    <a:pt x="222983" y="74952"/>
                  </a:lnTo>
                  <a:lnTo>
                    <a:pt x="229075" y="127478"/>
                  </a:lnTo>
                  <a:lnTo>
                    <a:pt x="235608" y="188503"/>
                  </a:lnTo>
                  <a:lnTo>
                    <a:pt x="237004" y="250350"/>
                  </a:lnTo>
                  <a:lnTo>
                    <a:pt x="237216" y="263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327627" y="1452932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3" y="175245"/>
                  </a:lnTo>
                  <a:lnTo>
                    <a:pt x="10335" y="228462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422383" y="1410818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17958" y="63450"/>
                  </a:lnTo>
                  <a:lnTo>
                    <a:pt x="28548" y="124664"/>
                  </a:lnTo>
                  <a:lnTo>
                    <a:pt x="30986" y="182163"/>
                  </a:lnTo>
                  <a:lnTo>
                    <a:pt x="39840" y="244307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327627" y="160033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3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074943" y="1286684"/>
              <a:ext cx="549606" cy="124135"/>
            </a:xfrm>
            <a:custGeom>
              <a:avLst/>
              <a:gdLst/>
              <a:ahLst/>
              <a:cxnLst/>
              <a:rect l="0" t="0" r="0" b="0"/>
              <a:pathLst>
                <a:path w="549606" h="124135">
                  <a:moveTo>
                    <a:pt x="0" y="124134"/>
                  </a:moveTo>
                  <a:lnTo>
                    <a:pt x="17981" y="108493"/>
                  </a:lnTo>
                  <a:lnTo>
                    <a:pt x="34898" y="100415"/>
                  </a:lnTo>
                  <a:lnTo>
                    <a:pt x="96117" y="93585"/>
                  </a:lnTo>
                  <a:lnTo>
                    <a:pt x="157890" y="85450"/>
                  </a:lnTo>
                  <a:lnTo>
                    <a:pt x="219476" y="76883"/>
                  </a:lnTo>
                  <a:lnTo>
                    <a:pt x="271297" y="72557"/>
                  </a:lnTo>
                  <a:lnTo>
                    <a:pt x="326594" y="71702"/>
                  </a:lnTo>
                  <a:lnTo>
                    <a:pt x="382577" y="71533"/>
                  </a:lnTo>
                  <a:lnTo>
                    <a:pt x="438695" y="71500"/>
                  </a:lnTo>
                  <a:lnTo>
                    <a:pt x="494841" y="71493"/>
                  </a:lnTo>
                  <a:lnTo>
                    <a:pt x="545402" y="65903"/>
                  </a:lnTo>
                  <a:lnTo>
                    <a:pt x="549605" y="63086"/>
                  </a:lnTo>
                  <a:lnTo>
                    <a:pt x="548897" y="60039"/>
                  </a:lnTo>
                  <a:lnTo>
                    <a:pt x="486268" y="8023"/>
                  </a:lnTo>
                  <a:lnTo>
                    <a:pt x="478597" y="1103"/>
                  </a:lnTo>
                  <a:lnTo>
                    <a:pt x="475822" y="0"/>
                  </a:lnTo>
                  <a:lnTo>
                    <a:pt x="476312" y="2773"/>
                  </a:lnTo>
                  <a:lnTo>
                    <a:pt x="488180" y="20325"/>
                  </a:lnTo>
                  <a:lnTo>
                    <a:pt x="542735" y="68069"/>
                  </a:lnTo>
                  <a:lnTo>
                    <a:pt x="544317" y="73889"/>
                  </a:lnTo>
                  <a:lnTo>
                    <a:pt x="541863" y="78939"/>
                  </a:lnTo>
                  <a:lnTo>
                    <a:pt x="529777" y="87670"/>
                  </a:lnTo>
                  <a:lnTo>
                    <a:pt x="473782" y="124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6811938" y="1305533"/>
            <a:ext cx="105285" cy="452727"/>
            <a:chOff x="6811938" y="1305533"/>
            <a:chExt cx="105285" cy="452727"/>
          </a:xfrm>
        </p:grpSpPr>
        <p:sp>
          <p:nvSpPr>
            <p:cNvPr id="198" name="Freeform 197"/>
            <p:cNvSpPr/>
            <p:nvPr/>
          </p:nvSpPr>
          <p:spPr>
            <a:xfrm>
              <a:off x="6811938" y="1337119"/>
              <a:ext cx="10240" cy="389555"/>
            </a:xfrm>
            <a:custGeom>
              <a:avLst/>
              <a:gdLst/>
              <a:ahLst/>
              <a:cxnLst/>
              <a:rect l="0" t="0" r="0" b="0"/>
              <a:pathLst>
                <a:path w="10240" h="389555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3119" y="176885"/>
                  </a:lnTo>
                  <a:lnTo>
                    <a:pt x="9065" y="234721"/>
                  </a:lnTo>
                  <a:lnTo>
                    <a:pt x="10239" y="291206"/>
                  </a:lnTo>
                  <a:lnTo>
                    <a:pt x="7351" y="34430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896165" y="1305533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6403" y="43963"/>
                  </a:lnTo>
                  <a:lnTo>
                    <a:pt x="5965" y="63993"/>
                  </a:lnTo>
                  <a:lnTo>
                    <a:pt x="9928" y="124327"/>
                  </a:lnTo>
                  <a:lnTo>
                    <a:pt x="10411" y="182399"/>
                  </a:lnTo>
                  <a:lnTo>
                    <a:pt x="10494" y="232639"/>
                  </a:lnTo>
                  <a:lnTo>
                    <a:pt x="10518" y="281450"/>
                  </a:lnTo>
                  <a:lnTo>
                    <a:pt x="10527" y="339865"/>
                  </a:lnTo>
                  <a:lnTo>
                    <a:pt x="9359" y="39529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7033036" y="1265687"/>
            <a:ext cx="707750" cy="527004"/>
            <a:chOff x="7033036" y="1265687"/>
            <a:chExt cx="707750" cy="527004"/>
          </a:xfrm>
        </p:grpSpPr>
        <p:sp>
          <p:nvSpPr>
            <p:cNvPr id="201" name="Freeform 200"/>
            <p:cNvSpPr/>
            <p:nvPr/>
          </p:nvSpPr>
          <p:spPr>
            <a:xfrm>
              <a:off x="7033036" y="1484518"/>
              <a:ext cx="178986" cy="308173"/>
            </a:xfrm>
            <a:custGeom>
              <a:avLst/>
              <a:gdLst/>
              <a:ahLst/>
              <a:cxnLst/>
              <a:rect l="0" t="0" r="0" b="0"/>
              <a:pathLst>
                <a:path w="178986" h="308173">
                  <a:moveTo>
                    <a:pt x="0" y="0"/>
                  </a:moveTo>
                  <a:lnTo>
                    <a:pt x="17958" y="63428"/>
                  </a:lnTo>
                  <a:lnTo>
                    <a:pt x="39811" y="126364"/>
                  </a:lnTo>
                  <a:lnTo>
                    <a:pt x="65222" y="184576"/>
                  </a:lnTo>
                  <a:lnTo>
                    <a:pt x="80430" y="245123"/>
                  </a:lnTo>
                  <a:lnTo>
                    <a:pt x="98228" y="304331"/>
                  </a:lnTo>
                  <a:lnTo>
                    <a:pt x="101750" y="308172"/>
                  </a:lnTo>
                  <a:lnTo>
                    <a:pt x="105268" y="307223"/>
                  </a:lnTo>
                  <a:lnTo>
                    <a:pt x="108783" y="303081"/>
                  </a:lnTo>
                  <a:lnTo>
                    <a:pt x="126340" y="250077"/>
                  </a:lnTo>
                  <a:lnTo>
                    <a:pt x="134791" y="196017"/>
                  </a:lnTo>
                  <a:lnTo>
                    <a:pt x="146035" y="141448"/>
                  </a:lnTo>
                  <a:lnTo>
                    <a:pt x="163334" y="92541"/>
                  </a:lnTo>
                  <a:lnTo>
                    <a:pt x="175017" y="35020"/>
                  </a:lnTo>
                  <a:lnTo>
                    <a:pt x="17898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269602" y="1473989"/>
              <a:ext cx="321445" cy="274465"/>
            </a:xfrm>
            <a:custGeom>
              <a:avLst/>
              <a:gdLst/>
              <a:ahLst/>
              <a:cxnLst/>
              <a:rect l="0" t="0" r="0" b="0"/>
              <a:pathLst>
                <a:path w="321445" h="274465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3" y="133672"/>
                  </a:lnTo>
                  <a:lnTo>
                    <a:pt x="26880" y="189092"/>
                  </a:lnTo>
                  <a:lnTo>
                    <a:pt x="45395" y="248166"/>
                  </a:lnTo>
                  <a:lnTo>
                    <a:pt x="56816" y="266664"/>
                  </a:lnTo>
                  <a:lnTo>
                    <a:pt x="63137" y="270193"/>
                  </a:lnTo>
                  <a:lnTo>
                    <a:pt x="69691" y="270206"/>
                  </a:lnTo>
                  <a:lnTo>
                    <a:pt x="76399" y="267875"/>
                  </a:lnTo>
                  <a:lnTo>
                    <a:pt x="86974" y="255926"/>
                  </a:lnTo>
                  <a:lnTo>
                    <a:pt x="110625" y="199402"/>
                  </a:lnTo>
                  <a:lnTo>
                    <a:pt x="118209" y="165147"/>
                  </a:lnTo>
                  <a:lnTo>
                    <a:pt x="126361" y="117240"/>
                  </a:lnTo>
                  <a:lnTo>
                    <a:pt x="129388" y="114425"/>
                  </a:lnTo>
                  <a:lnTo>
                    <a:pt x="132575" y="117227"/>
                  </a:lnTo>
                  <a:lnTo>
                    <a:pt x="153045" y="177838"/>
                  </a:lnTo>
                  <a:lnTo>
                    <a:pt x="172627" y="220872"/>
                  </a:lnTo>
                  <a:lnTo>
                    <a:pt x="192213" y="252617"/>
                  </a:lnTo>
                  <a:lnTo>
                    <a:pt x="209026" y="267472"/>
                  </a:lnTo>
                  <a:lnTo>
                    <a:pt x="218423" y="273071"/>
                  </a:lnTo>
                  <a:lnTo>
                    <a:pt x="228197" y="274464"/>
                  </a:lnTo>
                  <a:lnTo>
                    <a:pt x="248415" y="269773"/>
                  </a:lnTo>
                  <a:lnTo>
                    <a:pt x="265980" y="256770"/>
                  </a:lnTo>
                  <a:lnTo>
                    <a:pt x="280416" y="239292"/>
                  </a:lnTo>
                  <a:lnTo>
                    <a:pt x="303115" y="189136"/>
                  </a:lnTo>
                  <a:lnTo>
                    <a:pt x="313008" y="128488"/>
                  </a:lnTo>
                  <a:lnTo>
                    <a:pt x="316525" y="106239"/>
                  </a:lnTo>
                  <a:lnTo>
                    <a:pt x="311886" y="47179"/>
                  </a:lnTo>
                  <a:lnTo>
                    <a:pt x="3214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085679" y="1265687"/>
              <a:ext cx="655107" cy="155661"/>
            </a:xfrm>
            <a:custGeom>
              <a:avLst/>
              <a:gdLst/>
              <a:ahLst/>
              <a:cxnLst/>
              <a:rect l="0" t="0" r="0" b="0"/>
              <a:pathLst>
                <a:path w="655107" h="155661">
                  <a:moveTo>
                    <a:pt x="0" y="92489"/>
                  </a:moveTo>
                  <a:lnTo>
                    <a:pt x="48931" y="92489"/>
                  </a:lnTo>
                  <a:lnTo>
                    <a:pt x="108061" y="86900"/>
                  </a:lnTo>
                  <a:lnTo>
                    <a:pt x="164801" y="82936"/>
                  </a:lnTo>
                  <a:lnTo>
                    <a:pt x="221070" y="82153"/>
                  </a:lnTo>
                  <a:lnTo>
                    <a:pt x="277245" y="81998"/>
                  </a:lnTo>
                  <a:lnTo>
                    <a:pt x="339106" y="73632"/>
                  </a:lnTo>
                  <a:lnTo>
                    <a:pt x="393497" y="71866"/>
                  </a:lnTo>
                  <a:lnTo>
                    <a:pt x="449302" y="71518"/>
                  </a:lnTo>
                  <a:lnTo>
                    <a:pt x="505384" y="71449"/>
                  </a:lnTo>
                  <a:lnTo>
                    <a:pt x="561523" y="71435"/>
                  </a:lnTo>
                  <a:lnTo>
                    <a:pt x="617672" y="71432"/>
                  </a:lnTo>
                  <a:lnTo>
                    <a:pt x="645748" y="71432"/>
                  </a:lnTo>
                  <a:lnTo>
                    <a:pt x="652767" y="69092"/>
                  </a:lnTo>
                  <a:lnTo>
                    <a:pt x="655106" y="65193"/>
                  </a:lnTo>
                  <a:lnTo>
                    <a:pt x="654326" y="60253"/>
                  </a:lnTo>
                  <a:lnTo>
                    <a:pt x="642050" y="42123"/>
                  </a:lnTo>
                  <a:lnTo>
                    <a:pt x="603309" y="1134"/>
                  </a:lnTo>
                  <a:lnTo>
                    <a:pt x="599908" y="0"/>
                  </a:lnTo>
                  <a:lnTo>
                    <a:pt x="598810" y="2753"/>
                  </a:lnTo>
                  <a:lnTo>
                    <a:pt x="599248" y="8099"/>
                  </a:lnTo>
                  <a:lnTo>
                    <a:pt x="605973" y="20277"/>
                  </a:lnTo>
                  <a:lnTo>
                    <a:pt x="629356" y="52748"/>
                  </a:lnTo>
                  <a:lnTo>
                    <a:pt x="633394" y="72487"/>
                  </a:lnTo>
                  <a:lnTo>
                    <a:pt x="632832" y="82664"/>
                  </a:lnTo>
                  <a:lnTo>
                    <a:pt x="628948" y="90618"/>
                  </a:lnTo>
                  <a:lnTo>
                    <a:pt x="582333" y="135007"/>
                  </a:lnTo>
                  <a:lnTo>
                    <a:pt x="568539" y="155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5" name="Freeform 204"/>
          <p:cNvSpPr/>
          <p:nvPr/>
        </p:nvSpPr>
        <p:spPr>
          <a:xfrm>
            <a:off x="5530229" y="1725539"/>
            <a:ext cx="4459145" cy="263822"/>
          </a:xfrm>
          <a:custGeom>
            <a:avLst/>
            <a:gdLst/>
            <a:ahLst/>
            <a:cxnLst/>
            <a:rect l="0" t="0" r="0" b="0"/>
            <a:pathLst>
              <a:path w="4459145" h="263822">
                <a:moveTo>
                  <a:pt x="5589" y="87534"/>
                </a:moveTo>
                <a:lnTo>
                  <a:pt x="0" y="104301"/>
                </a:lnTo>
                <a:lnTo>
                  <a:pt x="3495" y="121892"/>
                </a:lnTo>
                <a:lnTo>
                  <a:pt x="18616" y="148407"/>
                </a:lnTo>
                <a:lnTo>
                  <a:pt x="61570" y="192617"/>
                </a:lnTo>
                <a:lnTo>
                  <a:pt x="121696" y="234915"/>
                </a:lnTo>
                <a:lnTo>
                  <a:pt x="163575" y="257416"/>
                </a:lnTo>
                <a:lnTo>
                  <a:pt x="200708" y="263821"/>
                </a:lnTo>
                <a:lnTo>
                  <a:pt x="261243" y="257580"/>
                </a:lnTo>
                <a:lnTo>
                  <a:pt x="312542" y="241962"/>
                </a:lnTo>
                <a:lnTo>
                  <a:pt x="372914" y="211075"/>
                </a:lnTo>
                <a:lnTo>
                  <a:pt x="407664" y="198748"/>
                </a:lnTo>
                <a:lnTo>
                  <a:pt x="451626" y="195745"/>
                </a:lnTo>
                <a:lnTo>
                  <a:pt x="510075" y="207704"/>
                </a:lnTo>
                <a:lnTo>
                  <a:pt x="566603" y="224516"/>
                </a:lnTo>
                <a:lnTo>
                  <a:pt x="620344" y="238464"/>
                </a:lnTo>
                <a:lnTo>
                  <a:pt x="677190" y="251315"/>
                </a:lnTo>
                <a:lnTo>
                  <a:pt x="740412" y="251947"/>
                </a:lnTo>
                <a:lnTo>
                  <a:pt x="784054" y="241144"/>
                </a:lnTo>
                <a:lnTo>
                  <a:pt x="820382" y="223125"/>
                </a:lnTo>
                <a:lnTo>
                  <a:pt x="881157" y="175196"/>
                </a:lnTo>
                <a:lnTo>
                  <a:pt x="935440" y="143286"/>
                </a:lnTo>
                <a:lnTo>
                  <a:pt x="961659" y="136879"/>
                </a:lnTo>
                <a:lnTo>
                  <a:pt x="1016618" y="142298"/>
                </a:lnTo>
                <a:lnTo>
                  <a:pt x="1072535" y="154633"/>
                </a:lnTo>
                <a:lnTo>
                  <a:pt x="1128640" y="159930"/>
                </a:lnTo>
                <a:lnTo>
                  <a:pt x="1187903" y="160976"/>
                </a:lnTo>
                <a:lnTo>
                  <a:pt x="1249999" y="155593"/>
                </a:lnTo>
                <a:lnTo>
                  <a:pt x="1306154" y="143265"/>
                </a:lnTo>
                <a:lnTo>
                  <a:pt x="1340066" y="131863"/>
                </a:lnTo>
                <a:lnTo>
                  <a:pt x="1397366" y="95301"/>
                </a:lnTo>
                <a:lnTo>
                  <a:pt x="1449085" y="77846"/>
                </a:lnTo>
                <a:lnTo>
                  <a:pt x="1475384" y="72700"/>
                </a:lnTo>
                <a:lnTo>
                  <a:pt x="1537258" y="81796"/>
                </a:lnTo>
                <a:lnTo>
                  <a:pt x="1597789" y="98231"/>
                </a:lnTo>
                <a:lnTo>
                  <a:pt x="1652017" y="117723"/>
                </a:lnTo>
                <a:lnTo>
                  <a:pt x="1707789" y="135697"/>
                </a:lnTo>
                <a:lnTo>
                  <a:pt x="1751007" y="144568"/>
                </a:lnTo>
                <a:lnTo>
                  <a:pt x="1814300" y="138271"/>
                </a:lnTo>
                <a:lnTo>
                  <a:pt x="1872210" y="120172"/>
                </a:lnTo>
                <a:lnTo>
                  <a:pt x="1931323" y="95544"/>
                </a:lnTo>
                <a:lnTo>
                  <a:pt x="1979814" y="75078"/>
                </a:lnTo>
                <a:lnTo>
                  <a:pt x="2020600" y="69025"/>
                </a:lnTo>
                <a:lnTo>
                  <a:pt x="2075134" y="75385"/>
                </a:lnTo>
                <a:lnTo>
                  <a:pt x="2127153" y="91026"/>
                </a:lnTo>
                <a:lnTo>
                  <a:pt x="2179160" y="103386"/>
                </a:lnTo>
                <a:lnTo>
                  <a:pt x="2235904" y="107049"/>
                </a:lnTo>
                <a:lnTo>
                  <a:pt x="2289761" y="105014"/>
                </a:lnTo>
                <a:lnTo>
                  <a:pt x="2349183" y="93846"/>
                </a:lnTo>
                <a:lnTo>
                  <a:pt x="2411764" y="70673"/>
                </a:lnTo>
                <a:lnTo>
                  <a:pt x="2471809" y="39230"/>
                </a:lnTo>
                <a:lnTo>
                  <a:pt x="2534497" y="14868"/>
                </a:lnTo>
                <a:lnTo>
                  <a:pt x="2594578" y="0"/>
                </a:lnTo>
                <a:lnTo>
                  <a:pt x="2634292" y="507"/>
                </a:lnTo>
                <a:lnTo>
                  <a:pt x="2689904" y="14390"/>
                </a:lnTo>
                <a:lnTo>
                  <a:pt x="2742939" y="31455"/>
                </a:lnTo>
                <a:lnTo>
                  <a:pt x="2806164" y="52445"/>
                </a:lnTo>
                <a:lnTo>
                  <a:pt x="2841263" y="61799"/>
                </a:lnTo>
                <a:lnTo>
                  <a:pt x="2894556" y="65091"/>
                </a:lnTo>
                <a:lnTo>
                  <a:pt x="2951292" y="64896"/>
                </a:lnTo>
                <a:lnTo>
                  <a:pt x="3003681" y="54943"/>
                </a:lnTo>
                <a:lnTo>
                  <a:pt x="3059004" y="41712"/>
                </a:lnTo>
                <a:lnTo>
                  <a:pt x="3120657" y="24336"/>
                </a:lnTo>
                <a:lnTo>
                  <a:pt x="3180636" y="10319"/>
                </a:lnTo>
                <a:lnTo>
                  <a:pt x="3234018" y="5384"/>
                </a:lnTo>
                <a:lnTo>
                  <a:pt x="3275700" y="9510"/>
                </a:lnTo>
                <a:lnTo>
                  <a:pt x="3335698" y="28621"/>
                </a:lnTo>
                <a:lnTo>
                  <a:pt x="3386890" y="44874"/>
                </a:lnTo>
                <a:lnTo>
                  <a:pt x="3436126" y="64939"/>
                </a:lnTo>
                <a:lnTo>
                  <a:pt x="3490290" y="95202"/>
                </a:lnTo>
                <a:lnTo>
                  <a:pt x="3553672" y="118868"/>
                </a:lnTo>
                <a:lnTo>
                  <a:pt x="3578250" y="124857"/>
                </a:lnTo>
                <a:lnTo>
                  <a:pt x="3631548" y="127058"/>
                </a:lnTo>
                <a:lnTo>
                  <a:pt x="3690625" y="119652"/>
                </a:lnTo>
                <a:lnTo>
                  <a:pt x="3743354" y="104329"/>
                </a:lnTo>
                <a:lnTo>
                  <a:pt x="3796917" y="84959"/>
                </a:lnTo>
                <a:lnTo>
                  <a:pt x="3825569" y="74691"/>
                </a:lnTo>
                <a:lnTo>
                  <a:pt x="3872245" y="70080"/>
                </a:lnTo>
                <a:lnTo>
                  <a:pt x="3923763" y="78410"/>
                </a:lnTo>
                <a:lnTo>
                  <a:pt x="3961651" y="91070"/>
                </a:lnTo>
                <a:lnTo>
                  <a:pt x="4017072" y="116308"/>
                </a:lnTo>
                <a:lnTo>
                  <a:pt x="4075940" y="134248"/>
                </a:lnTo>
                <a:lnTo>
                  <a:pt x="4104387" y="137542"/>
                </a:lnTo>
                <a:lnTo>
                  <a:pt x="4146710" y="128217"/>
                </a:lnTo>
                <a:lnTo>
                  <a:pt x="4208643" y="97412"/>
                </a:lnTo>
                <a:lnTo>
                  <a:pt x="4270871" y="65221"/>
                </a:lnTo>
                <a:lnTo>
                  <a:pt x="4301378" y="60070"/>
                </a:lnTo>
                <a:lnTo>
                  <a:pt x="4331314" y="64019"/>
                </a:lnTo>
                <a:lnTo>
                  <a:pt x="4388660" y="80029"/>
                </a:lnTo>
                <a:lnTo>
                  <a:pt x="4446627" y="86545"/>
                </a:lnTo>
                <a:lnTo>
                  <a:pt x="4459144" y="87534"/>
                </a:lnTo>
              </a:path>
            </a:pathLst>
          </a:custGeom>
          <a:ln w="38100" cap="flat" cmpd="sng" algn="ctr">
            <a:solidFill>
              <a:srgbClr val="87C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0" name="Group 209"/>
          <p:cNvGrpSpPr/>
          <p:nvPr/>
        </p:nvGrpSpPr>
        <p:grpSpPr>
          <a:xfrm>
            <a:off x="6097168" y="2632124"/>
            <a:ext cx="590577" cy="498352"/>
            <a:chOff x="6097168" y="2632124"/>
            <a:chExt cx="590577" cy="498352"/>
          </a:xfrm>
        </p:grpSpPr>
        <p:sp>
          <p:nvSpPr>
            <p:cNvPr id="206" name="Freeform 205"/>
            <p:cNvSpPr/>
            <p:nvPr/>
          </p:nvSpPr>
          <p:spPr>
            <a:xfrm>
              <a:off x="6097168" y="2632124"/>
              <a:ext cx="167289" cy="221099"/>
            </a:xfrm>
            <a:custGeom>
              <a:avLst/>
              <a:gdLst/>
              <a:ahLst/>
              <a:cxnLst/>
              <a:rect l="0" t="0" r="0" b="0"/>
              <a:pathLst>
                <a:path w="167289" h="221099">
                  <a:moveTo>
                    <a:pt x="135702" y="0"/>
                  </a:moveTo>
                  <a:lnTo>
                    <a:pt x="86204" y="58563"/>
                  </a:lnTo>
                  <a:lnTo>
                    <a:pt x="37415" y="118283"/>
                  </a:lnTo>
                  <a:lnTo>
                    <a:pt x="2339" y="154281"/>
                  </a:lnTo>
                  <a:lnTo>
                    <a:pt x="0" y="161346"/>
                  </a:lnTo>
                  <a:lnTo>
                    <a:pt x="780" y="168395"/>
                  </a:lnTo>
                  <a:lnTo>
                    <a:pt x="3640" y="175434"/>
                  </a:lnTo>
                  <a:lnTo>
                    <a:pt x="16177" y="186375"/>
                  </a:lnTo>
                  <a:lnTo>
                    <a:pt x="49204" y="199112"/>
                  </a:lnTo>
                  <a:lnTo>
                    <a:pt x="107178" y="208307"/>
                  </a:lnTo>
                  <a:lnTo>
                    <a:pt x="16728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106528" y="2675165"/>
              <a:ext cx="581217" cy="157001"/>
            </a:xfrm>
            <a:custGeom>
              <a:avLst/>
              <a:gdLst/>
              <a:ahLst/>
              <a:cxnLst/>
              <a:rect l="0" t="0" r="0" b="0"/>
              <a:pathLst>
                <a:path w="581217" h="157001">
                  <a:moveTo>
                    <a:pt x="0" y="104358"/>
                  </a:moveTo>
                  <a:lnTo>
                    <a:pt x="37478" y="96025"/>
                  </a:lnTo>
                  <a:lnTo>
                    <a:pt x="88902" y="94263"/>
                  </a:lnTo>
                  <a:lnTo>
                    <a:pt x="142950" y="92745"/>
                  </a:lnTo>
                  <a:lnTo>
                    <a:pt x="194874" y="85513"/>
                  </a:lnTo>
                  <a:lnTo>
                    <a:pt x="255173" y="83738"/>
                  </a:lnTo>
                  <a:lnTo>
                    <a:pt x="312144" y="83387"/>
                  </a:lnTo>
                  <a:lnTo>
                    <a:pt x="368458" y="83318"/>
                  </a:lnTo>
                  <a:lnTo>
                    <a:pt x="431447" y="90539"/>
                  </a:lnTo>
                  <a:lnTo>
                    <a:pt x="484961" y="93179"/>
                  </a:lnTo>
                  <a:lnTo>
                    <a:pt x="540591" y="93701"/>
                  </a:lnTo>
                  <a:lnTo>
                    <a:pt x="577026" y="88202"/>
                  </a:lnTo>
                  <a:lnTo>
                    <a:pt x="581216" y="85399"/>
                  </a:lnTo>
                  <a:lnTo>
                    <a:pt x="580500" y="82360"/>
                  </a:lnTo>
                  <a:lnTo>
                    <a:pt x="571515" y="73524"/>
                  </a:lnTo>
                  <a:lnTo>
                    <a:pt x="552134" y="51158"/>
                  </a:lnTo>
                  <a:lnTo>
                    <a:pt x="495420" y="9055"/>
                  </a:lnTo>
                  <a:lnTo>
                    <a:pt x="485739" y="0"/>
                  </a:lnTo>
                  <a:lnTo>
                    <a:pt x="511713" y="25261"/>
                  </a:lnTo>
                  <a:lnTo>
                    <a:pt x="558846" y="58948"/>
                  </a:lnTo>
                  <a:lnTo>
                    <a:pt x="564417" y="67066"/>
                  </a:lnTo>
                  <a:lnTo>
                    <a:pt x="567487" y="85444"/>
                  </a:lnTo>
                  <a:lnTo>
                    <a:pt x="564328" y="94088"/>
                  </a:lnTo>
                  <a:lnTo>
                    <a:pt x="551460" y="109932"/>
                  </a:lnTo>
                  <a:lnTo>
                    <a:pt x="514602" y="137998"/>
                  </a:lnTo>
                  <a:lnTo>
                    <a:pt x="473783" y="157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211813" y="2947979"/>
              <a:ext cx="136872" cy="182497"/>
            </a:xfrm>
            <a:custGeom>
              <a:avLst/>
              <a:gdLst/>
              <a:ahLst/>
              <a:cxnLst/>
              <a:rect l="0" t="0" r="0" b="0"/>
              <a:pathLst>
                <a:path w="136872" h="182497">
                  <a:moveTo>
                    <a:pt x="0" y="0"/>
                  </a:moveTo>
                  <a:lnTo>
                    <a:pt x="3120" y="42691"/>
                  </a:lnTo>
                  <a:lnTo>
                    <a:pt x="19128" y="94832"/>
                  </a:lnTo>
                  <a:lnTo>
                    <a:pt x="48194" y="157934"/>
                  </a:lnTo>
                  <a:lnTo>
                    <a:pt x="55735" y="178987"/>
                  </a:lnTo>
                  <a:lnTo>
                    <a:pt x="59384" y="182496"/>
                  </a:lnTo>
                  <a:lnTo>
                    <a:pt x="62986" y="181325"/>
                  </a:lnTo>
                  <a:lnTo>
                    <a:pt x="70108" y="170666"/>
                  </a:lnTo>
                  <a:lnTo>
                    <a:pt x="91240" y="115083"/>
                  </a:lnTo>
                  <a:lnTo>
                    <a:pt x="112304" y="52578"/>
                  </a:lnTo>
                  <a:lnTo>
                    <a:pt x="122832" y="24548"/>
                  </a:lnTo>
                  <a:lnTo>
                    <a:pt x="13687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370174" y="2895336"/>
              <a:ext cx="252252" cy="227683"/>
            </a:xfrm>
            <a:custGeom>
              <a:avLst/>
              <a:gdLst/>
              <a:ahLst/>
              <a:cxnLst/>
              <a:rect l="0" t="0" r="0" b="0"/>
              <a:pathLst>
                <a:path w="252252" h="227683">
                  <a:moveTo>
                    <a:pt x="10095" y="52643"/>
                  </a:moveTo>
                  <a:lnTo>
                    <a:pt x="1762" y="90121"/>
                  </a:lnTo>
                  <a:lnTo>
                    <a:pt x="0" y="147134"/>
                  </a:lnTo>
                  <a:lnTo>
                    <a:pt x="1992" y="203975"/>
                  </a:lnTo>
                  <a:lnTo>
                    <a:pt x="10783" y="223627"/>
                  </a:lnTo>
                  <a:lnTo>
                    <a:pt x="16403" y="227464"/>
                  </a:lnTo>
                  <a:lnTo>
                    <a:pt x="22490" y="227682"/>
                  </a:lnTo>
                  <a:lnTo>
                    <a:pt x="28886" y="225488"/>
                  </a:lnTo>
                  <a:lnTo>
                    <a:pt x="34321" y="219345"/>
                  </a:lnTo>
                  <a:lnTo>
                    <a:pt x="66126" y="157928"/>
                  </a:lnTo>
                  <a:lnTo>
                    <a:pt x="78040" y="125173"/>
                  </a:lnTo>
                  <a:lnTo>
                    <a:pt x="83259" y="94540"/>
                  </a:lnTo>
                  <a:lnTo>
                    <a:pt x="85777" y="94613"/>
                  </a:lnTo>
                  <a:lnTo>
                    <a:pt x="88626" y="98170"/>
                  </a:lnTo>
                  <a:lnTo>
                    <a:pt x="108477" y="157688"/>
                  </a:lnTo>
                  <a:lnTo>
                    <a:pt x="123592" y="198825"/>
                  </a:lnTo>
                  <a:lnTo>
                    <a:pt x="135018" y="215489"/>
                  </a:lnTo>
                  <a:lnTo>
                    <a:pt x="142510" y="219698"/>
                  </a:lnTo>
                  <a:lnTo>
                    <a:pt x="160194" y="221256"/>
                  </a:lnTo>
                  <a:lnTo>
                    <a:pt x="189879" y="209967"/>
                  </a:lnTo>
                  <a:lnTo>
                    <a:pt x="204253" y="195094"/>
                  </a:lnTo>
                  <a:lnTo>
                    <a:pt x="218922" y="163871"/>
                  </a:lnTo>
                  <a:lnTo>
                    <a:pt x="237983" y="106068"/>
                  </a:lnTo>
                  <a:lnTo>
                    <a:pt x="249086" y="60206"/>
                  </a:lnTo>
                  <a:lnTo>
                    <a:pt x="2522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6788709" y="2625938"/>
            <a:ext cx="1070647" cy="452727"/>
            <a:chOff x="6788709" y="2625938"/>
            <a:chExt cx="1070647" cy="452727"/>
          </a:xfrm>
        </p:grpSpPr>
        <p:sp>
          <p:nvSpPr>
            <p:cNvPr id="211" name="Freeform 210"/>
            <p:cNvSpPr/>
            <p:nvPr/>
          </p:nvSpPr>
          <p:spPr>
            <a:xfrm>
              <a:off x="6967694" y="2699638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4349" y="27556"/>
                  </a:lnTo>
                  <a:lnTo>
                    <a:pt x="21707" y="86898"/>
                  </a:lnTo>
                  <a:lnTo>
                    <a:pt x="18129" y="137662"/>
                  </a:lnTo>
                  <a:lnTo>
                    <a:pt x="12781" y="186628"/>
                  </a:lnTo>
                  <a:lnTo>
                    <a:pt x="10973" y="245095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788709" y="3047512"/>
              <a:ext cx="389556" cy="20624"/>
            </a:xfrm>
            <a:custGeom>
              <a:avLst/>
              <a:gdLst/>
              <a:ahLst/>
              <a:cxnLst/>
              <a:rect l="0" t="0" r="0" b="0"/>
              <a:pathLst>
                <a:path w="389556" h="20624">
                  <a:moveTo>
                    <a:pt x="389555" y="10095"/>
                  </a:moveTo>
                  <a:lnTo>
                    <a:pt x="352076" y="1761"/>
                  </a:lnTo>
                  <a:lnTo>
                    <a:pt x="300653" y="0"/>
                  </a:lnTo>
                  <a:lnTo>
                    <a:pt x="245435" y="822"/>
                  </a:lnTo>
                  <a:lnTo>
                    <a:pt x="189468" y="7917"/>
                  </a:lnTo>
                  <a:lnTo>
                    <a:pt x="133352" y="9665"/>
                  </a:lnTo>
                  <a:lnTo>
                    <a:pt x="77207" y="16076"/>
                  </a:lnTo>
                  <a:lnTo>
                    <a:pt x="27296" y="14742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319012" y="2625938"/>
              <a:ext cx="143522" cy="157929"/>
            </a:xfrm>
            <a:custGeom>
              <a:avLst/>
              <a:gdLst/>
              <a:ahLst/>
              <a:cxnLst/>
              <a:rect l="0" t="0" r="0" b="0"/>
              <a:pathLst>
                <a:path w="143522" h="157929">
                  <a:moveTo>
                    <a:pt x="132992" y="0"/>
                  </a:moveTo>
                  <a:lnTo>
                    <a:pt x="95906" y="52706"/>
                  </a:lnTo>
                  <a:lnTo>
                    <a:pt x="38923" y="97964"/>
                  </a:lnTo>
                  <a:lnTo>
                    <a:pt x="184" y="133322"/>
                  </a:lnTo>
                  <a:lnTo>
                    <a:pt x="0" y="138014"/>
                  </a:lnTo>
                  <a:lnTo>
                    <a:pt x="4556" y="141143"/>
                  </a:lnTo>
                  <a:lnTo>
                    <a:pt x="58281" y="153811"/>
                  </a:lnTo>
                  <a:lnTo>
                    <a:pt x="109309" y="157115"/>
                  </a:lnTo>
                  <a:lnTo>
                    <a:pt x="14352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336191" y="2626069"/>
              <a:ext cx="523165" cy="147269"/>
            </a:xfrm>
            <a:custGeom>
              <a:avLst/>
              <a:gdLst/>
              <a:ahLst/>
              <a:cxnLst/>
              <a:rect l="0" t="0" r="0" b="0"/>
              <a:pathLst>
                <a:path w="523165" h="147269">
                  <a:moveTo>
                    <a:pt x="0" y="115683"/>
                  </a:moveTo>
                  <a:lnTo>
                    <a:pt x="37478" y="107350"/>
                  </a:lnTo>
                  <a:lnTo>
                    <a:pt x="88902" y="105588"/>
                  </a:lnTo>
                  <a:lnTo>
                    <a:pt x="150185" y="104070"/>
                  </a:lnTo>
                  <a:lnTo>
                    <a:pt x="201632" y="96838"/>
                  </a:lnTo>
                  <a:lnTo>
                    <a:pt x="256508" y="95063"/>
                  </a:lnTo>
                  <a:lnTo>
                    <a:pt x="312408" y="87476"/>
                  </a:lnTo>
                  <a:lnTo>
                    <a:pt x="365390" y="81645"/>
                  </a:lnTo>
                  <a:lnTo>
                    <a:pt x="427966" y="73463"/>
                  </a:lnTo>
                  <a:lnTo>
                    <a:pt x="489412" y="64644"/>
                  </a:lnTo>
                  <a:lnTo>
                    <a:pt x="495901" y="61770"/>
                  </a:lnTo>
                  <a:lnTo>
                    <a:pt x="497887" y="57514"/>
                  </a:lnTo>
                  <a:lnTo>
                    <a:pt x="496871" y="52337"/>
                  </a:lnTo>
                  <a:lnTo>
                    <a:pt x="484262" y="33873"/>
                  </a:lnTo>
                  <a:lnTo>
                    <a:pt x="433606" y="0"/>
                  </a:lnTo>
                  <a:lnTo>
                    <a:pt x="434130" y="1126"/>
                  </a:lnTo>
                  <a:lnTo>
                    <a:pt x="436819" y="4217"/>
                  </a:lnTo>
                  <a:lnTo>
                    <a:pt x="491276" y="30099"/>
                  </a:lnTo>
                  <a:lnTo>
                    <a:pt x="519780" y="49640"/>
                  </a:lnTo>
                  <a:lnTo>
                    <a:pt x="523164" y="56447"/>
                  </a:lnTo>
                  <a:lnTo>
                    <a:pt x="523081" y="63324"/>
                  </a:lnTo>
                  <a:lnTo>
                    <a:pt x="520686" y="70248"/>
                  </a:lnTo>
                  <a:lnTo>
                    <a:pt x="508666" y="84181"/>
                  </a:lnTo>
                  <a:lnTo>
                    <a:pt x="447363" y="133235"/>
                  </a:lnTo>
                  <a:lnTo>
                    <a:pt x="421140" y="147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388834" y="2847037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1991" y="58617"/>
                  </a:lnTo>
                  <a:lnTo>
                    <a:pt x="19054" y="118333"/>
                  </a:lnTo>
                  <a:lnTo>
                    <a:pt x="17344" y="155554"/>
                  </a:lnTo>
                  <a:lnTo>
                    <a:pt x="4190" y="21398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515176" y="2804923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4939" y="58617"/>
                  </a:lnTo>
                  <a:lnTo>
                    <a:pt x="976" y="112791"/>
                  </a:lnTo>
                  <a:lnTo>
                    <a:pt x="193" y="168552"/>
                  </a:lnTo>
                  <a:lnTo>
                    <a:pt x="38" y="22462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388834" y="2952322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584749" y="2804923"/>
              <a:ext cx="240279" cy="208723"/>
            </a:xfrm>
            <a:custGeom>
              <a:avLst/>
              <a:gdLst/>
              <a:ahLst/>
              <a:cxnLst/>
              <a:rect l="0" t="0" r="0" b="0"/>
              <a:pathLst>
                <a:path w="240279" h="208723">
                  <a:moveTo>
                    <a:pt x="14654" y="42114"/>
                  </a:moveTo>
                  <a:lnTo>
                    <a:pt x="0" y="86077"/>
                  </a:lnTo>
                  <a:lnTo>
                    <a:pt x="2774" y="148567"/>
                  </a:lnTo>
                  <a:lnTo>
                    <a:pt x="9448" y="198192"/>
                  </a:lnTo>
                  <a:lnTo>
                    <a:pt x="14693" y="204658"/>
                  </a:lnTo>
                  <a:lnTo>
                    <a:pt x="21699" y="207798"/>
                  </a:lnTo>
                  <a:lnTo>
                    <a:pt x="29880" y="208722"/>
                  </a:lnTo>
                  <a:lnTo>
                    <a:pt x="36502" y="205829"/>
                  </a:lnTo>
                  <a:lnTo>
                    <a:pt x="65047" y="166445"/>
                  </a:lnTo>
                  <a:lnTo>
                    <a:pt x="79629" y="136275"/>
                  </a:lnTo>
                  <a:lnTo>
                    <a:pt x="83707" y="132964"/>
                  </a:lnTo>
                  <a:lnTo>
                    <a:pt x="87596" y="134266"/>
                  </a:lnTo>
                  <a:lnTo>
                    <a:pt x="95036" y="145072"/>
                  </a:lnTo>
                  <a:lnTo>
                    <a:pt x="112464" y="177485"/>
                  </a:lnTo>
                  <a:lnTo>
                    <a:pt x="125976" y="191186"/>
                  </a:lnTo>
                  <a:lnTo>
                    <a:pt x="143679" y="201175"/>
                  </a:lnTo>
                  <a:lnTo>
                    <a:pt x="163246" y="203275"/>
                  </a:lnTo>
                  <a:lnTo>
                    <a:pt x="173376" y="202197"/>
                  </a:lnTo>
                  <a:lnTo>
                    <a:pt x="190872" y="191641"/>
                  </a:lnTo>
                  <a:lnTo>
                    <a:pt x="205277" y="175251"/>
                  </a:lnTo>
                  <a:lnTo>
                    <a:pt x="224057" y="133013"/>
                  </a:lnTo>
                  <a:lnTo>
                    <a:pt x="240278" y="73408"/>
                  </a:lnTo>
                  <a:lnTo>
                    <a:pt x="236993" y="26545"/>
                  </a:lnTo>
                  <a:lnTo>
                    <a:pt x="2357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0" name="Freeform 219"/>
          <p:cNvSpPr/>
          <p:nvPr/>
        </p:nvSpPr>
        <p:spPr>
          <a:xfrm>
            <a:off x="5303310" y="2991183"/>
            <a:ext cx="4488194" cy="290962"/>
          </a:xfrm>
          <a:custGeom>
            <a:avLst/>
            <a:gdLst/>
            <a:ahLst/>
            <a:cxnLst/>
            <a:rect l="0" t="0" r="0" b="0"/>
            <a:pathLst>
              <a:path w="4488194" h="290962">
                <a:moveTo>
                  <a:pt x="45167" y="135780"/>
                </a:moveTo>
                <a:lnTo>
                  <a:pt x="28399" y="141369"/>
                </a:lnTo>
                <a:lnTo>
                  <a:pt x="17047" y="153472"/>
                </a:lnTo>
                <a:lnTo>
                  <a:pt x="227" y="189838"/>
                </a:lnTo>
                <a:lnTo>
                  <a:pt x="0" y="199895"/>
                </a:lnTo>
                <a:lnTo>
                  <a:pt x="5985" y="220428"/>
                </a:lnTo>
                <a:lnTo>
                  <a:pt x="28891" y="253800"/>
                </a:lnTo>
                <a:lnTo>
                  <a:pt x="50223" y="274604"/>
                </a:lnTo>
                <a:lnTo>
                  <a:pt x="68471" y="284437"/>
                </a:lnTo>
                <a:lnTo>
                  <a:pt x="104064" y="290961"/>
                </a:lnTo>
                <a:lnTo>
                  <a:pt x="127495" y="286248"/>
                </a:lnTo>
                <a:lnTo>
                  <a:pt x="180617" y="257631"/>
                </a:lnTo>
                <a:lnTo>
                  <a:pt x="235633" y="216413"/>
                </a:lnTo>
                <a:lnTo>
                  <a:pt x="287447" y="186982"/>
                </a:lnTo>
                <a:lnTo>
                  <a:pt x="308435" y="185053"/>
                </a:lnTo>
                <a:lnTo>
                  <a:pt x="371555" y="199580"/>
                </a:lnTo>
                <a:lnTo>
                  <a:pt x="391439" y="207420"/>
                </a:lnTo>
                <a:lnTo>
                  <a:pt x="446225" y="245010"/>
                </a:lnTo>
                <a:lnTo>
                  <a:pt x="498020" y="274138"/>
                </a:lnTo>
                <a:lnTo>
                  <a:pt x="519006" y="276041"/>
                </a:lnTo>
                <a:lnTo>
                  <a:pt x="541201" y="271818"/>
                </a:lnTo>
                <a:lnTo>
                  <a:pt x="601717" y="243541"/>
                </a:lnTo>
                <a:lnTo>
                  <a:pt x="655627" y="212463"/>
                </a:lnTo>
                <a:lnTo>
                  <a:pt x="677960" y="204957"/>
                </a:lnTo>
                <a:lnTo>
                  <a:pt x="715672" y="201901"/>
                </a:lnTo>
                <a:lnTo>
                  <a:pt x="776785" y="213840"/>
                </a:lnTo>
                <a:lnTo>
                  <a:pt x="831619" y="227195"/>
                </a:lnTo>
                <a:lnTo>
                  <a:pt x="872335" y="235266"/>
                </a:lnTo>
                <a:lnTo>
                  <a:pt x="934546" y="225802"/>
                </a:lnTo>
                <a:lnTo>
                  <a:pt x="992001" y="197866"/>
                </a:lnTo>
                <a:lnTo>
                  <a:pt x="1034701" y="176250"/>
                </a:lnTo>
                <a:lnTo>
                  <a:pt x="1071977" y="169998"/>
                </a:lnTo>
                <a:lnTo>
                  <a:pt x="1107068" y="173735"/>
                </a:lnTo>
                <a:lnTo>
                  <a:pt x="1169326" y="197133"/>
                </a:lnTo>
                <a:lnTo>
                  <a:pt x="1225213" y="223495"/>
                </a:lnTo>
                <a:lnTo>
                  <a:pt x="1263086" y="234169"/>
                </a:lnTo>
                <a:lnTo>
                  <a:pt x="1286024" y="232931"/>
                </a:lnTo>
                <a:lnTo>
                  <a:pt x="1339973" y="211066"/>
                </a:lnTo>
                <a:lnTo>
                  <a:pt x="1395128" y="193311"/>
                </a:lnTo>
                <a:lnTo>
                  <a:pt x="1454710" y="192508"/>
                </a:lnTo>
                <a:lnTo>
                  <a:pt x="1511885" y="197679"/>
                </a:lnTo>
                <a:lnTo>
                  <a:pt x="1573960" y="210237"/>
                </a:lnTo>
                <a:lnTo>
                  <a:pt x="1635038" y="225957"/>
                </a:lnTo>
                <a:lnTo>
                  <a:pt x="1673464" y="228010"/>
                </a:lnTo>
                <a:lnTo>
                  <a:pt x="1734839" y="215704"/>
                </a:lnTo>
                <a:lnTo>
                  <a:pt x="1792184" y="190513"/>
                </a:lnTo>
                <a:lnTo>
                  <a:pt x="1847785" y="172320"/>
                </a:lnTo>
                <a:lnTo>
                  <a:pt x="1907421" y="171464"/>
                </a:lnTo>
                <a:lnTo>
                  <a:pt x="1964608" y="182213"/>
                </a:lnTo>
                <a:lnTo>
                  <a:pt x="2020964" y="187196"/>
                </a:lnTo>
                <a:lnTo>
                  <a:pt x="2077156" y="188181"/>
                </a:lnTo>
                <a:lnTo>
                  <a:pt x="2105238" y="185976"/>
                </a:lnTo>
                <a:lnTo>
                  <a:pt x="2161394" y="168615"/>
                </a:lnTo>
                <a:lnTo>
                  <a:pt x="2217547" y="153575"/>
                </a:lnTo>
                <a:lnTo>
                  <a:pt x="2273698" y="139339"/>
                </a:lnTo>
                <a:lnTo>
                  <a:pt x="2332971" y="128381"/>
                </a:lnTo>
                <a:lnTo>
                  <a:pt x="2383417" y="129299"/>
                </a:lnTo>
                <a:lnTo>
                  <a:pt x="2432290" y="136979"/>
                </a:lnTo>
                <a:lnTo>
                  <a:pt x="2464287" y="140993"/>
                </a:lnTo>
                <a:lnTo>
                  <a:pt x="2519422" y="137845"/>
                </a:lnTo>
                <a:lnTo>
                  <a:pt x="2567604" y="135222"/>
                </a:lnTo>
                <a:lnTo>
                  <a:pt x="2618404" y="127556"/>
                </a:lnTo>
                <a:lnTo>
                  <a:pt x="2681733" y="114485"/>
                </a:lnTo>
                <a:lnTo>
                  <a:pt x="2742000" y="95975"/>
                </a:lnTo>
                <a:lnTo>
                  <a:pt x="2802203" y="74799"/>
                </a:lnTo>
                <a:lnTo>
                  <a:pt x="2865092" y="64593"/>
                </a:lnTo>
                <a:lnTo>
                  <a:pt x="2918199" y="69813"/>
                </a:lnTo>
                <a:lnTo>
                  <a:pt x="2975655" y="72057"/>
                </a:lnTo>
                <a:lnTo>
                  <a:pt x="3025789" y="72446"/>
                </a:lnTo>
                <a:lnTo>
                  <a:pt x="3077688" y="69441"/>
                </a:lnTo>
                <a:lnTo>
                  <a:pt x="3126990" y="58023"/>
                </a:lnTo>
                <a:lnTo>
                  <a:pt x="3179981" y="38792"/>
                </a:lnTo>
                <a:lnTo>
                  <a:pt x="3241055" y="24898"/>
                </a:lnTo>
                <a:lnTo>
                  <a:pt x="3293288" y="21428"/>
                </a:lnTo>
                <a:lnTo>
                  <a:pt x="3349188" y="21570"/>
                </a:lnTo>
                <a:lnTo>
                  <a:pt x="3407536" y="31505"/>
                </a:lnTo>
                <a:lnTo>
                  <a:pt x="3463516" y="44733"/>
                </a:lnTo>
                <a:lnTo>
                  <a:pt x="3524010" y="57441"/>
                </a:lnTo>
                <a:lnTo>
                  <a:pt x="3582232" y="58045"/>
                </a:lnTo>
                <a:lnTo>
                  <a:pt x="3638793" y="47246"/>
                </a:lnTo>
                <a:lnTo>
                  <a:pt x="3696195" y="35017"/>
                </a:lnTo>
                <a:lnTo>
                  <a:pt x="3759526" y="31389"/>
                </a:lnTo>
                <a:lnTo>
                  <a:pt x="3806308" y="33879"/>
                </a:lnTo>
                <a:lnTo>
                  <a:pt x="3868929" y="39613"/>
                </a:lnTo>
                <a:lnTo>
                  <a:pt x="3932168" y="49171"/>
                </a:lnTo>
                <a:lnTo>
                  <a:pt x="3986726" y="51082"/>
                </a:lnTo>
                <a:lnTo>
                  <a:pt x="4042564" y="43054"/>
                </a:lnTo>
                <a:lnTo>
                  <a:pt x="4098654" y="33323"/>
                </a:lnTo>
                <a:lnTo>
                  <a:pt x="4161595" y="22462"/>
                </a:lnTo>
                <a:lnTo>
                  <a:pt x="4215102" y="12358"/>
                </a:lnTo>
                <a:lnTo>
                  <a:pt x="4270732" y="4426"/>
                </a:lnTo>
                <a:lnTo>
                  <a:pt x="4326782" y="0"/>
                </a:lnTo>
                <a:lnTo>
                  <a:pt x="4382912" y="2245"/>
                </a:lnTo>
                <a:lnTo>
                  <a:pt x="4444693" y="15727"/>
                </a:lnTo>
                <a:lnTo>
                  <a:pt x="4488193" y="19967"/>
                </a:lnTo>
              </a:path>
            </a:pathLst>
          </a:custGeom>
          <a:ln w="38100" cap="flat" cmpd="sng" algn="ctr">
            <a:solidFill>
              <a:srgbClr val="87C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6064414" y="4369326"/>
            <a:ext cx="1810869" cy="368498"/>
            <a:chOff x="6064414" y="4369326"/>
            <a:chExt cx="1810869" cy="368498"/>
          </a:xfrm>
        </p:grpSpPr>
        <p:sp>
          <p:nvSpPr>
            <p:cNvPr id="221" name="Freeform 220"/>
            <p:cNvSpPr/>
            <p:nvPr/>
          </p:nvSpPr>
          <p:spPr>
            <a:xfrm>
              <a:off x="6074943" y="4421969"/>
              <a:ext cx="431669" cy="31586"/>
            </a:xfrm>
            <a:custGeom>
              <a:avLst/>
              <a:gdLst/>
              <a:ahLst/>
              <a:cxnLst/>
              <a:rect l="0" t="0" r="0" b="0"/>
              <a:pathLst>
                <a:path w="431669" h="31586">
                  <a:moveTo>
                    <a:pt x="431668" y="0"/>
                  </a:moveTo>
                  <a:lnTo>
                    <a:pt x="394190" y="8333"/>
                  </a:lnTo>
                  <a:lnTo>
                    <a:pt x="342766" y="15684"/>
                  </a:lnTo>
                  <a:lnTo>
                    <a:pt x="295882" y="19464"/>
                  </a:lnTo>
                  <a:lnTo>
                    <a:pt x="244946" y="20585"/>
                  </a:lnTo>
                  <a:lnTo>
                    <a:pt x="182568" y="20963"/>
                  </a:lnTo>
                  <a:lnTo>
                    <a:pt x="132343" y="21029"/>
                  </a:lnTo>
                  <a:lnTo>
                    <a:pt x="81587" y="21048"/>
                  </a:lnTo>
                  <a:lnTo>
                    <a:pt x="28161" y="241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064414" y="4535160"/>
              <a:ext cx="157929" cy="202664"/>
            </a:xfrm>
            <a:custGeom>
              <a:avLst/>
              <a:gdLst/>
              <a:ahLst/>
              <a:cxnLst/>
              <a:rect l="0" t="0" r="0" b="0"/>
              <a:pathLst>
                <a:path w="157929" h="202664">
                  <a:moveTo>
                    <a:pt x="0" y="202663"/>
                  </a:moveTo>
                  <a:lnTo>
                    <a:pt x="17958" y="147619"/>
                  </a:lnTo>
                  <a:lnTo>
                    <a:pt x="35150" y="88151"/>
                  </a:lnTo>
                  <a:lnTo>
                    <a:pt x="51229" y="55650"/>
                  </a:lnTo>
                  <a:lnTo>
                    <a:pt x="57550" y="52012"/>
                  </a:lnTo>
                  <a:lnTo>
                    <a:pt x="64103" y="53096"/>
                  </a:lnTo>
                  <a:lnTo>
                    <a:pt x="70811" y="57329"/>
                  </a:lnTo>
                  <a:lnTo>
                    <a:pt x="81385" y="71390"/>
                  </a:lnTo>
                  <a:lnTo>
                    <a:pt x="85842" y="80053"/>
                  </a:lnTo>
                  <a:lnTo>
                    <a:pt x="91154" y="83488"/>
                  </a:lnTo>
                  <a:lnTo>
                    <a:pt x="97034" y="83439"/>
                  </a:lnTo>
                  <a:lnTo>
                    <a:pt x="103294" y="81067"/>
                  </a:lnTo>
                  <a:lnTo>
                    <a:pt x="113369" y="69072"/>
                  </a:lnTo>
                  <a:lnTo>
                    <a:pt x="139775" y="12514"/>
                  </a:lnTo>
                  <a:lnTo>
                    <a:pt x="145826" y="2198"/>
                  </a:lnTo>
                  <a:lnTo>
                    <a:pt x="149860" y="0"/>
                  </a:lnTo>
                  <a:lnTo>
                    <a:pt x="152549" y="3213"/>
                  </a:lnTo>
                  <a:lnTo>
                    <a:pt x="156865" y="47583"/>
                  </a:lnTo>
                  <a:lnTo>
                    <a:pt x="157718" y="104266"/>
                  </a:lnTo>
                  <a:lnTo>
                    <a:pt x="157886" y="160523"/>
                  </a:lnTo>
                  <a:lnTo>
                    <a:pt x="157928" y="202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359212" y="4506197"/>
              <a:ext cx="2" cy="231627"/>
            </a:xfrm>
            <a:custGeom>
              <a:avLst/>
              <a:gdLst/>
              <a:ahLst/>
              <a:cxnLst/>
              <a:rect l="0" t="0" r="0" b="0"/>
              <a:pathLst>
                <a:path w="2" h="231627">
                  <a:moveTo>
                    <a:pt x="0" y="0"/>
                  </a:moveTo>
                  <a:lnTo>
                    <a:pt x="1" y="48931"/>
                  </a:lnTo>
                  <a:lnTo>
                    <a:pt x="1" y="108061"/>
                  </a:lnTo>
                  <a:lnTo>
                    <a:pt x="1" y="164801"/>
                  </a:lnTo>
                  <a:lnTo>
                    <a:pt x="1" y="211711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432911" y="449566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1464" y="58617"/>
                  </a:lnTo>
                  <a:lnTo>
                    <a:pt x="289" y="121196"/>
                  </a:lnTo>
                  <a:lnTo>
                    <a:pt x="57" y="18052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6380269" y="4622010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3158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6664538" y="4611482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0" y="0"/>
                  </a:moveTo>
                  <a:lnTo>
                    <a:pt x="0" y="54144"/>
                  </a:lnTo>
                  <a:lnTo>
                    <a:pt x="8334" y="116191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643482" y="4464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727710" y="4576073"/>
              <a:ext cx="105286" cy="151223"/>
            </a:xfrm>
            <a:custGeom>
              <a:avLst/>
              <a:gdLst/>
              <a:ahLst/>
              <a:cxnLst/>
              <a:rect l="0" t="0" r="0" b="0"/>
              <a:pathLst>
                <a:path w="105286" h="151223">
                  <a:moveTo>
                    <a:pt x="0" y="66994"/>
                  </a:moveTo>
                  <a:lnTo>
                    <a:pt x="3119" y="109685"/>
                  </a:lnTo>
                  <a:lnTo>
                    <a:pt x="6065" y="123403"/>
                  </a:lnTo>
                  <a:lnTo>
                    <a:pt x="3476" y="117801"/>
                  </a:lnTo>
                  <a:lnTo>
                    <a:pt x="8791" y="64442"/>
                  </a:lnTo>
                  <a:lnTo>
                    <a:pt x="12095" y="38953"/>
                  </a:lnTo>
                  <a:lnTo>
                    <a:pt x="21363" y="15927"/>
                  </a:lnTo>
                  <a:lnTo>
                    <a:pt x="29450" y="8383"/>
                  </a:lnTo>
                  <a:lnTo>
                    <a:pt x="50913" y="0"/>
                  </a:lnTo>
                  <a:lnTo>
                    <a:pt x="59678" y="1275"/>
                  </a:lnTo>
                  <a:lnTo>
                    <a:pt x="66692" y="5634"/>
                  </a:lnTo>
                  <a:lnTo>
                    <a:pt x="77604" y="19836"/>
                  </a:lnTo>
                  <a:lnTo>
                    <a:pt x="97856" y="67716"/>
                  </a:lnTo>
                  <a:lnTo>
                    <a:pt x="104307" y="124946"/>
                  </a:lnTo>
                  <a:lnTo>
                    <a:pt x="105285" y="1512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917222" y="4369326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37662"/>
                  </a:lnTo>
                  <a:lnTo>
                    <a:pt x="58" y="189748"/>
                  </a:lnTo>
                  <a:lnTo>
                    <a:pt x="17" y="24222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875109" y="4506197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83650" y="3119"/>
                  </a:lnTo>
                  <a:lnTo>
                    <a:pt x="24125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956205" y="4545028"/>
              <a:ext cx="106719" cy="142421"/>
            </a:xfrm>
            <a:custGeom>
              <a:avLst/>
              <a:gdLst/>
              <a:ahLst/>
              <a:cxnLst/>
              <a:rect l="0" t="0" r="0" b="0"/>
              <a:pathLst>
                <a:path w="106719" h="142421">
                  <a:moveTo>
                    <a:pt x="3132" y="55925"/>
                  </a:moveTo>
                  <a:lnTo>
                    <a:pt x="61748" y="64990"/>
                  </a:lnTo>
                  <a:lnTo>
                    <a:pt x="96538" y="60431"/>
                  </a:lnTo>
                  <a:lnTo>
                    <a:pt x="102837" y="55419"/>
                  </a:lnTo>
                  <a:lnTo>
                    <a:pt x="105867" y="48569"/>
                  </a:lnTo>
                  <a:lnTo>
                    <a:pt x="106718" y="40492"/>
                  </a:lnTo>
                  <a:lnTo>
                    <a:pt x="101423" y="25280"/>
                  </a:lnTo>
                  <a:lnTo>
                    <a:pt x="96735" y="17947"/>
                  </a:lnTo>
                  <a:lnTo>
                    <a:pt x="82168" y="6680"/>
                  </a:lnTo>
                  <a:lnTo>
                    <a:pt x="73370" y="2039"/>
                  </a:lnTo>
                  <a:lnTo>
                    <a:pt x="54236" y="0"/>
                  </a:lnTo>
                  <a:lnTo>
                    <a:pt x="44220" y="1094"/>
                  </a:lnTo>
                  <a:lnTo>
                    <a:pt x="26852" y="11669"/>
                  </a:lnTo>
                  <a:lnTo>
                    <a:pt x="12504" y="28067"/>
                  </a:lnTo>
                  <a:lnTo>
                    <a:pt x="2228" y="47053"/>
                  </a:lnTo>
                  <a:lnTo>
                    <a:pt x="0" y="70310"/>
                  </a:lnTo>
                  <a:lnTo>
                    <a:pt x="4080" y="95074"/>
                  </a:lnTo>
                  <a:lnTo>
                    <a:pt x="13692" y="117778"/>
                  </a:lnTo>
                  <a:lnTo>
                    <a:pt x="28882" y="133328"/>
                  </a:lnTo>
                  <a:lnTo>
                    <a:pt x="37846" y="139113"/>
                  </a:lnTo>
                  <a:lnTo>
                    <a:pt x="57165" y="142420"/>
                  </a:lnTo>
                  <a:lnTo>
                    <a:pt x="87360" y="140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7101823" y="4558839"/>
              <a:ext cx="68085" cy="137164"/>
            </a:xfrm>
            <a:custGeom>
              <a:avLst/>
              <a:gdLst/>
              <a:ahLst/>
              <a:cxnLst/>
              <a:rect l="0" t="0" r="0" b="0"/>
              <a:pathLst>
                <a:path w="68085" h="137164">
                  <a:moveTo>
                    <a:pt x="4912" y="42114"/>
                  </a:moveTo>
                  <a:lnTo>
                    <a:pt x="8032" y="84806"/>
                  </a:lnTo>
                  <a:lnTo>
                    <a:pt x="20531" y="137163"/>
                  </a:lnTo>
                  <a:lnTo>
                    <a:pt x="20005" y="137066"/>
                  </a:lnTo>
                  <a:lnTo>
                    <a:pt x="4388" y="81472"/>
                  </a:lnTo>
                  <a:lnTo>
                    <a:pt x="0" y="56097"/>
                  </a:lnTo>
                  <a:lnTo>
                    <a:pt x="1949" y="33121"/>
                  </a:lnTo>
                  <a:lnTo>
                    <a:pt x="6446" y="24420"/>
                  </a:lnTo>
                  <a:lnTo>
                    <a:pt x="20802" y="11633"/>
                  </a:lnTo>
                  <a:lnTo>
                    <a:pt x="38881" y="5171"/>
                  </a:lnTo>
                  <a:lnTo>
                    <a:pt x="680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7222549" y="4558839"/>
              <a:ext cx="104015" cy="154422"/>
            </a:xfrm>
            <a:custGeom>
              <a:avLst/>
              <a:gdLst/>
              <a:ahLst/>
              <a:cxnLst/>
              <a:rect l="0" t="0" r="0" b="0"/>
              <a:pathLst>
                <a:path w="104015" h="154422">
                  <a:moveTo>
                    <a:pt x="84228" y="0"/>
                  </a:moveTo>
                  <a:lnTo>
                    <a:pt x="61871" y="0"/>
                  </a:lnTo>
                  <a:lnTo>
                    <a:pt x="44656" y="6239"/>
                  </a:lnTo>
                  <a:lnTo>
                    <a:pt x="14541" y="29308"/>
                  </a:lnTo>
                  <a:lnTo>
                    <a:pt x="10863" y="37087"/>
                  </a:lnTo>
                  <a:lnTo>
                    <a:pt x="9897" y="55087"/>
                  </a:lnTo>
                  <a:lnTo>
                    <a:pt x="14787" y="61291"/>
                  </a:lnTo>
                  <a:lnTo>
                    <a:pt x="73919" y="82185"/>
                  </a:lnTo>
                  <a:lnTo>
                    <a:pt x="94854" y="93459"/>
                  </a:lnTo>
                  <a:lnTo>
                    <a:pt x="100671" y="102080"/>
                  </a:lnTo>
                  <a:lnTo>
                    <a:pt x="104014" y="124138"/>
                  </a:lnTo>
                  <a:lnTo>
                    <a:pt x="100928" y="133062"/>
                  </a:lnTo>
                  <a:lnTo>
                    <a:pt x="88141" y="146096"/>
                  </a:lnTo>
                  <a:lnTo>
                    <a:pt x="67640" y="152669"/>
                  </a:lnTo>
                  <a:lnTo>
                    <a:pt x="44100" y="15442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327834" y="4558728"/>
              <a:ext cx="120137" cy="73811"/>
            </a:xfrm>
            <a:custGeom>
              <a:avLst/>
              <a:gdLst/>
              <a:ahLst/>
              <a:cxnLst/>
              <a:rect l="0" t="0" r="0" b="0"/>
              <a:pathLst>
                <a:path w="120137" h="73811">
                  <a:moveTo>
                    <a:pt x="21057" y="73810"/>
                  </a:moveTo>
                  <a:lnTo>
                    <a:pt x="63748" y="70691"/>
                  </a:lnTo>
                  <a:lnTo>
                    <a:pt x="105399" y="59156"/>
                  </a:lnTo>
                  <a:lnTo>
                    <a:pt x="112380" y="52343"/>
                  </a:lnTo>
                  <a:lnTo>
                    <a:pt x="120136" y="32294"/>
                  </a:lnTo>
                  <a:lnTo>
                    <a:pt x="119865" y="22736"/>
                  </a:lnTo>
                  <a:lnTo>
                    <a:pt x="113324" y="5877"/>
                  </a:lnTo>
                  <a:lnTo>
                    <a:pt x="107136" y="1616"/>
                  </a:lnTo>
                  <a:lnTo>
                    <a:pt x="90899" y="0"/>
                  </a:lnTo>
                  <a:lnTo>
                    <a:pt x="62028" y="5667"/>
                  </a:lnTo>
                  <a:lnTo>
                    <a:pt x="36836" y="20345"/>
                  </a:lnTo>
                  <a:lnTo>
                    <a:pt x="0" y="632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369948" y="4706238"/>
              <a:ext cx="73700" cy="16119"/>
            </a:xfrm>
            <a:custGeom>
              <a:avLst/>
              <a:gdLst/>
              <a:ahLst/>
              <a:cxnLst/>
              <a:rect l="0" t="0" r="0" b="0"/>
              <a:pathLst>
                <a:path w="73700" h="16119">
                  <a:moveTo>
                    <a:pt x="0" y="10529"/>
                  </a:moveTo>
                  <a:lnTo>
                    <a:pt x="16768" y="16118"/>
                  </a:lnTo>
                  <a:lnTo>
                    <a:pt x="34359" y="15742"/>
                  </a:lnTo>
                  <a:lnTo>
                    <a:pt x="51536" y="1167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514183" y="4608463"/>
              <a:ext cx="87393" cy="121310"/>
            </a:xfrm>
            <a:custGeom>
              <a:avLst/>
              <a:gdLst/>
              <a:ahLst/>
              <a:cxnLst/>
              <a:rect l="0" t="0" r="0" b="0"/>
              <a:pathLst>
                <a:path w="87393" h="121310">
                  <a:moveTo>
                    <a:pt x="87392" y="13547"/>
                  </a:moveTo>
                  <a:lnTo>
                    <a:pt x="70624" y="2369"/>
                  </a:lnTo>
                  <a:lnTo>
                    <a:pt x="53034" y="0"/>
                  </a:lnTo>
                  <a:lnTo>
                    <a:pt x="43430" y="1006"/>
                  </a:lnTo>
                  <a:lnTo>
                    <a:pt x="26519" y="8363"/>
                  </a:lnTo>
                  <a:lnTo>
                    <a:pt x="18733" y="13601"/>
                  </a:lnTo>
                  <a:lnTo>
                    <a:pt x="6964" y="28779"/>
                  </a:lnTo>
                  <a:lnTo>
                    <a:pt x="2188" y="37739"/>
                  </a:lnTo>
                  <a:lnTo>
                    <a:pt x="0" y="57055"/>
                  </a:lnTo>
                  <a:lnTo>
                    <a:pt x="4097" y="77337"/>
                  </a:lnTo>
                  <a:lnTo>
                    <a:pt x="13717" y="98050"/>
                  </a:lnTo>
                  <a:lnTo>
                    <a:pt x="28911" y="112715"/>
                  </a:lnTo>
                  <a:lnTo>
                    <a:pt x="37876" y="118264"/>
                  </a:lnTo>
                  <a:lnTo>
                    <a:pt x="57196" y="121309"/>
                  </a:lnTo>
                  <a:lnTo>
                    <a:pt x="87392" y="118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675274" y="4453554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1993" y="58617"/>
                  </a:lnTo>
                  <a:lnTo>
                    <a:pt x="9649" y="112791"/>
                  </a:lnTo>
                  <a:lnTo>
                    <a:pt x="2253" y="16855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601575" y="4506197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98785" y="7235"/>
                  </a:lnTo>
                  <a:lnTo>
                    <a:pt x="45683" y="1299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800688" y="4590425"/>
              <a:ext cx="74595" cy="136871"/>
            </a:xfrm>
            <a:custGeom>
              <a:avLst/>
              <a:gdLst/>
              <a:ahLst/>
              <a:cxnLst/>
              <a:rect l="0" t="0" r="0" b="0"/>
              <a:pathLst>
                <a:path w="74595" h="136871">
                  <a:moveTo>
                    <a:pt x="64100" y="0"/>
                  </a:moveTo>
                  <a:lnTo>
                    <a:pt x="41742" y="0"/>
                  </a:lnTo>
                  <a:lnTo>
                    <a:pt x="24527" y="6238"/>
                  </a:lnTo>
                  <a:lnTo>
                    <a:pt x="16661" y="11178"/>
                  </a:lnTo>
                  <a:lnTo>
                    <a:pt x="4801" y="26025"/>
                  </a:lnTo>
                  <a:lnTo>
                    <a:pt x="0" y="34897"/>
                  </a:lnTo>
                  <a:lnTo>
                    <a:pt x="310" y="41982"/>
                  </a:lnTo>
                  <a:lnTo>
                    <a:pt x="4025" y="47875"/>
                  </a:lnTo>
                  <a:lnTo>
                    <a:pt x="18682" y="57542"/>
                  </a:lnTo>
                  <a:lnTo>
                    <a:pt x="59981" y="76400"/>
                  </a:lnTo>
                  <a:lnTo>
                    <a:pt x="68373" y="82519"/>
                  </a:lnTo>
                  <a:lnTo>
                    <a:pt x="72798" y="90107"/>
                  </a:lnTo>
                  <a:lnTo>
                    <a:pt x="74594" y="107898"/>
                  </a:lnTo>
                  <a:lnTo>
                    <a:pt x="71095" y="115216"/>
                  </a:lnTo>
                  <a:lnTo>
                    <a:pt x="57850" y="126466"/>
                  </a:lnTo>
                  <a:lnTo>
                    <a:pt x="40265" y="132246"/>
                  </a:lnTo>
                  <a:lnTo>
                    <a:pt x="114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317306" y="4664124"/>
              <a:ext cx="73700" cy="26647"/>
            </a:xfrm>
            <a:custGeom>
              <a:avLst/>
              <a:gdLst/>
              <a:ahLst/>
              <a:cxnLst/>
              <a:rect l="0" t="0" r="0" b="0"/>
              <a:pathLst>
                <a:path w="73700" h="26647">
                  <a:moveTo>
                    <a:pt x="73699" y="21057"/>
                  </a:moveTo>
                  <a:lnTo>
                    <a:pt x="56931" y="26646"/>
                  </a:lnTo>
                  <a:lnTo>
                    <a:pt x="39340" y="26271"/>
                  </a:lnTo>
                  <a:lnTo>
                    <a:pt x="29736" y="24533"/>
                  </a:lnTo>
                  <a:lnTo>
                    <a:pt x="15945" y="163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8128000" y="4475045"/>
            <a:ext cx="368498" cy="347008"/>
            <a:chOff x="8128000" y="4475045"/>
            <a:chExt cx="368498" cy="347008"/>
          </a:xfrm>
        </p:grpSpPr>
        <p:sp>
          <p:nvSpPr>
            <p:cNvPr id="242" name="Freeform 241"/>
            <p:cNvSpPr/>
            <p:nvPr/>
          </p:nvSpPr>
          <p:spPr>
            <a:xfrm>
              <a:off x="8128000" y="4475045"/>
              <a:ext cx="368498" cy="31153"/>
            </a:xfrm>
            <a:custGeom>
              <a:avLst/>
              <a:gdLst/>
              <a:ahLst/>
              <a:cxnLst/>
              <a:rect l="0" t="0" r="0" b="0"/>
              <a:pathLst>
                <a:path w="368498" h="31153">
                  <a:moveTo>
                    <a:pt x="368497" y="10095"/>
                  </a:moveTo>
                  <a:lnTo>
                    <a:pt x="309880" y="10095"/>
                  </a:lnTo>
                  <a:lnTo>
                    <a:pt x="255706" y="8925"/>
                  </a:lnTo>
                  <a:lnTo>
                    <a:pt x="196826" y="1761"/>
                  </a:lnTo>
                  <a:lnTo>
                    <a:pt x="134805" y="0"/>
                  </a:lnTo>
                  <a:lnTo>
                    <a:pt x="71694" y="7957"/>
                  </a:lnTo>
                  <a:lnTo>
                    <a:pt x="22740" y="15261"/>
                  </a:lnTo>
                  <a:lnTo>
                    <a:pt x="10107" y="21360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8138528" y="4632538"/>
              <a:ext cx="126343" cy="172378"/>
            </a:xfrm>
            <a:custGeom>
              <a:avLst/>
              <a:gdLst/>
              <a:ahLst/>
              <a:cxnLst/>
              <a:rect l="0" t="0" r="0" b="0"/>
              <a:pathLst>
                <a:path w="126343" h="172378">
                  <a:moveTo>
                    <a:pt x="0" y="0"/>
                  </a:moveTo>
                  <a:lnTo>
                    <a:pt x="25194" y="53875"/>
                  </a:lnTo>
                  <a:lnTo>
                    <a:pt x="50050" y="114752"/>
                  </a:lnTo>
                  <a:lnTo>
                    <a:pt x="71454" y="152736"/>
                  </a:lnTo>
                  <a:lnTo>
                    <a:pt x="75712" y="164995"/>
                  </a:lnTo>
                  <a:lnTo>
                    <a:pt x="80891" y="170828"/>
                  </a:lnTo>
                  <a:lnTo>
                    <a:pt x="86683" y="172377"/>
                  </a:lnTo>
                  <a:lnTo>
                    <a:pt x="92883" y="171070"/>
                  </a:lnTo>
                  <a:lnTo>
                    <a:pt x="97018" y="165519"/>
                  </a:lnTo>
                  <a:lnTo>
                    <a:pt x="111795" y="102842"/>
                  </a:lnTo>
                  <a:lnTo>
                    <a:pt x="118140" y="464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8349098" y="4590425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2196" y="37477"/>
                  </a:lnTo>
                  <a:lnTo>
                    <a:pt x="434" y="94490"/>
                  </a:lnTo>
                  <a:lnTo>
                    <a:pt x="86" y="153672"/>
                  </a:lnTo>
                  <a:lnTo>
                    <a:pt x="17" y="20106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8467107" y="4600953"/>
              <a:ext cx="8334" cy="221100"/>
            </a:xfrm>
            <a:custGeom>
              <a:avLst/>
              <a:gdLst/>
              <a:ahLst/>
              <a:cxnLst/>
              <a:rect l="0" t="0" r="0" b="0"/>
              <a:pathLst>
                <a:path w="8334" h="221100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5786"/>
                  </a:lnTo>
                  <a:lnTo>
                    <a:pt x="8070" y="192115"/>
                  </a:lnTo>
                  <a:lnTo>
                    <a:pt x="8333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370155" y="471676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8" name="Freeform 247"/>
          <p:cNvSpPr/>
          <p:nvPr/>
        </p:nvSpPr>
        <p:spPr>
          <a:xfrm>
            <a:off x="5232663" y="4758907"/>
            <a:ext cx="4379856" cy="189661"/>
          </a:xfrm>
          <a:custGeom>
            <a:avLst/>
            <a:gdLst/>
            <a:ahLst/>
            <a:cxnLst/>
            <a:rect l="0" t="0" r="0" b="0"/>
            <a:pathLst>
              <a:path w="4379856" h="189661">
                <a:moveTo>
                  <a:pt x="0" y="73673"/>
                </a:moveTo>
                <a:lnTo>
                  <a:pt x="0" y="96030"/>
                </a:lnTo>
                <a:lnTo>
                  <a:pt x="11178" y="126700"/>
                </a:lnTo>
                <a:lnTo>
                  <a:pt x="37086" y="167336"/>
                </a:lnTo>
                <a:lnTo>
                  <a:pt x="55087" y="183931"/>
                </a:lnTo>
                <a:lnTo>
                  <a:pt x="64801" y="188123"/>
                </a:lnTo>
                <a:lnTo>
                  <a:pt x="84952" y="189660"/>
                </a:lnTo>
                <a:lnTo>
                  <a:pt x="102487" y="183325"/>
                </a:lnTo>
                <a:lnTo>
                  <a:pt x="118080" y="171540"/>
                </a:lnTo>
                <a:lnTo>
                  <a:pt x="168383" y="113158"/>
                </a:lnTo>
                <a:lnTo>
                  <a:pt x="183631" y="95901"/>
                </a:lnTo>
                <a:lnTo>
                  <a:pt x="202107" y="84332"/>
                </a:lnTo>
                <a:lnTo>
                  <a:pt x="211947" y="83119"/>
                </a:lnTo>
                <a:lnTo>
                  <a:pt x="268983" y="98328"/>
                </a:lnTo>
                <a:lnTo>
                  <a:pt x="327429" y="133959"/>
                </a:lnTo>
                <a:lnTo>
                  <a:pt x="358279" y="148987"/>
                </a:lnTo>
                <a:lnTo>
                  <a:pt x="367534" y="149619"/>
                </a:lnTo>
                <a:lnTo>
                  <a:pt x="384057" y="144082"/>
                </a:lnTo>
                <a:lnTo>
                  <a:pt x="406513" y="122221"/>
                </a:lnTo>
                <a:lnTo>
                  <a:pt x="422395" y="93517"/>
                </a:lnTo>
                <a:lnTo>
                  <a:pt x="428996" y="88072"/>
                </a:lnTo>
                <a:lnTo>
                  <a:pt x="436906" y="85612"/>
                </a:lnTo>
                <a:lnTo>
                  <a:pt x="467925" y="87739"/>
                </a:lnTo>
                <a:lnTo>
                  <a:pt x="525654" y="102215"/>
                </a:lnTo>
                <a:lnTo>
                  <a:pt x="578966" y="119358"/>
                </a:lnTo>
                <a:lnTo>
                  <a:pt x="600080" y="120104"/>
                </a:lnTo>
                <a:lnTo>
                  <a:pt x="610623" y="118665"/>
                </a:lnTo>
                <a:lnTo>
                  <a:pt x="619992" y="113026"/>
                </a:lnTo>
                <a:lnTo>
                  <a:pt x="673549" y="53481"/>
                </a:lnTo>
                <a:lnTo>
                  <a:pt x="680660" y="46174"/>
                </a:lnTo>
                <a:lnTo>
                  <a:pt x="701039" y="38054"/>
                </a:lnTo>
                <a:lnTo>
                  <a:pt x="713024" y="35889"/>
                </a:lnTo>
                <a:lnTo>
                  <a:pt x="735700" y="39722"/>
                </a:lnTo>
                <a:lnTo>
                  <a:pt x="765077" y="55035"/>
                </a:lnTo>
                <a:lnTo>
                  <a:pt x="826573" y="101890"/>
                </a:lnTo>
                <a:lnTo>
                  <a:pt x="854394" y="117259"/>
                </a:lnTo>
                <a:lnTo>
                  <a:pt x="890453" y="123632"/>
                </a:lnTo>
                <a:lnTo>
                  <a:pt x="913993" y="118884"/>
                </a:lnTo>
                <a:lnTo>
                  <a:pt x="943857" y="103057"/>
                </a:lnTo>
                <a:lnTo>
                  <a:pt x="952112" y="96772"/>
                </a:lnTo>
                <a:lnTo>
                  <a:pt x="976882" y="92908"/>
                </a:lnTo>
                <a:lnTo>
                  <a:pt x="1006218" y="96260"/>
                </a:lnTo>
                <a:lnTo>
                  <a:pt x="1060060" y="117475"/>
                </a:lnTo>
                <a:lnTo>
                  <a:pt x="1116754" y="142699"/>
                </a:lnTo>
                <a:lnTo>
                  <a:pt x="1154713" y="151707"/>
                </a:lnTo>
                <a:lnTo>
                  <a:pt x="1177670" y="150079"/>
                </a:lnTo>
                <a:lnTo>
                  <a:pt x="1196453" y="142336"/>
                </a:lnTo>
                <a:lnTo>
                  <a:pt x="1233164" y="123891"/>
                </a:lnTo>
                <a:lnTo>
                  <a:pt x="1269403" y="112599"/>
                </a:lnTo>
                <a:lnTo>
                  <a:pt x="1296105" y="114760"/>
                </a:lnTo>
                <a:lnTo>
                  <a:pt x="1356934" y="133199"/>
                </a:lnTo>
                <a:lnTo>
                  <a:pt x="1410655" y="150864"/>
                </a:lnTo>
                <a:lnTo>
                  <a:pt x="1461306" y="162577"/>
                </a:lnTo>
                <a:lnTo>
                  <a:pt x="1524731" y="153159"/>
                </a:lnTo>
                <a:lnTo>
                  <a:pt x="1579024" y="125229"/>
                </a:lnTo>
                <a:lnTo>
                  <a:pt x="1621339" y="103614"/>
                </a:lnTo>
                <a:lnTo>
                  <a:pt x="1658548" y="97362"/>
                </a:lnTo>
                <a:lnTo>
                  <a:pt x="1711874" y="103655"/>
                </a:lnTo>
                <a:lnTo>
                  <a:pt x="1773814" y="119547"/>
                </a:lnTo>
                <a:lnTo>
                  <a:pt x="1834354" y="133757"/>
                </a:lnTo>
                <a:lnTo>
                  <a:pt x="1871663" y="132810"/>
                </a:lnTo>
                <a:lnTo>
                  <a:pt x="1921300" y="116420"/>
                </a:lnTo>
                <a:lnTo>
                  <a:pt x="1976165" y="92992"/>
                </a:lnTo>
                <a:lnTo>
                  <a:pt x="2018056" y="87976"/>
                </a:lnTo>
                <a:lnTo>
                  <a:pt x="2071012" y="96169"/>
                </a:lnTo>
                <a:lnTo>
                  <a:pt x="2126793" y="109052"/>
                </a:lnTo>
                <a:lnTo>
                  <a:pt x="2165762" y="108202"/>
                </a:lnTo>
                <a:lnTo>
                  <a:pt x="2224842" y="97434"/>
                </a:lnTo>
                <a:lnTo>
                  <a:pt x="2275853" y="84042"/>
                </a:lnTo>
                <a:lnTo>
                  <a:pt x="2330643" y="70132"/>
                </a:lnTo>
                <a:lnTo>
                  <a:pt x="2379290" y="58459"/>
                </a:lnTo>
                <a:lnTo>
                  <a:pt x="2419040" y="63576"/>
                </a:lnTo>
                <a:lnTo>
                  <a:pt x="2474393" y="85673"/>
                </a:lnTo>
                <a:lnTo>
                  <a:pt x="2530387" y="106979"/>
                </a:lnTo>
                <a:lnTo>
                  <a:pt x="2586509" y="114047"/>
                </a:lnTo>
                <a:lnTo>
                  <a:pt x="2642654" y="112323"/>
                </a:lnTo>
                <a:lnTo>
                  <a:pt x="2705608" y="97784"/>
                </a:lnTo>
                <a:lnTo>
                  <a:pt x="2759117" y="87231"/>
                </a:lnTo>
                <a:lnTo>
                  <a:pt x="2814747" y="84800"/>
                </a:lnTo>
                <a:lnTo>
                  <a:pt x="2870795" y="92725"/>
                </a:lnTo>
                <a:lnTo>
                  <a:pt x="2926928" y="105556"/>
                </a:lnTo>
                <a:lnTo>
                  <a:pt x="2983075" y="113766"/>
                </a:lnTo>
                <a:lnTo>
                  <a:pt x="3039226" y="106982"/>
                </a:lnTo>
                <a:lnTo>
                  <a:pt x="3095379" y="91258"/>
                </a:lnTo>
                <a:lnTo>
                  <a:pt x="3124624" y="81489"/>
                </a:lnTo>
                <a:lnTo>
                  <a:pt x="3187940" y="75217"/>
                </a:lnTo>
                <a:lnTo>
                  <a:pt x="3234717" y="74130"/>
                </a:lnTo>
                <a:lnTo>
                  <a:pt x="3297338" y="68174"/>
                </a:lnTo>
                <a:lnTo>
                  <a:pt x="3346161" y="64635"/>
                </a:lnTo>
                <a:lnTo>
                  <a:pt x="3405485" y="55034"/>
                </a:lnTo>
                <a:lnTo>
                  <a:pt x="3458451" y="41872"/>
                </a:lnTo>
                <a:lnTo>
                  <a:pt x="3518957" y="33596"/>
                </a:lnTo>
                <a:lnTo>
                  <a:pt x="3567413" y="26574"/>
                </a:lnTo>
                <a:lnTo>
                  <a:pt x="3618816" y="28262"/>
                </a:lnTo>
                <a:lnTo>
                  <a:pt x="3680181" y="32078"/>
                </a:lnTo>
                <a:lnTo>
                  <a:pt x="3737363" y="39764"/>
                </a:lnTo>
                <a:lnTo>
                  <a:pt x="3793718" y="41628"/>
                </a:lnTo>
                <a:lnTo>
                  <a:pt x="3851080" y="41997"/>
                </a:lnTo>
                <a:lnTo>
                  <a:pt x="3914404" y="38950"/>
                </a:lnTo>
                <a:lnTo>
                  <a:pt x="3966730" y="27430"/>
                </a:lnTo>
                <a:lnTo>
                  <a:pt x="4020436" y="7823"/>
                </a:lnTo>
                <a:lnTo>
                  <a:pt x="4069159" y="2299"/>
                </a:lnTo>
                <a:lnTo>
                  <a:pt x="4119471" y="662"/>
                </a:lnTo>
                <a:lnTo>
                  <a:pt x="4178986" y="109"/>
                </a:lnTo>
                <a:lnTo>
                  <a:pt x="4235802" y="0"/>
                </a:lnTo>
                <a:lnTo>
                  <a:pt x="4292085" y="1148"/>
                </a:lnTo>
                <a:lnTo>
                  <a:pt x="4345143" y="8308"/>
                </a:lnTo>
                <a:lnTo>
                  <a:pt x="4379855" y="10502"/>
                </a:lnTo>
              </a:path>
            </a:pathLst>
          </a:custGeom>
          <a:ln w="38100" cap="flat" cmpd="sng" algn="ctr">
            <a:solidFill>
              <a:srgbClr val="87C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6" name="Group 255"/>
          <p:cNvGrpSpPr/>
          <p:nvPr/>
        </p:nvGrpSpPr>
        <p:grpSpPr>
          <a:xfrm>
            <a:off x="5959129" y="5588839"/>
            <a:ext cx="842281" cy="486105"/>
            <a:chOff x="5959129" y="5588839"/>
            <a:chExt cx="842281" cy="486105"/>
          </a:xfrm>
        </p:grpSpPr>
        <p:sp>
          <p:nvSpPr>
            <p:cNvPr id="249" name="Freeform 248"/>
            <p:cNvSpPr/>
            <p:nvPr/>
          </p:nvSpPr>
          <p:spPr>
            <a:xfrm>
              <a:off x="5974597" y="5832787"/>
              <a:ext cx="247746" cy="222721"/>
            </a:xfrm>
            <a:custGeom>
              <a:avLst/>
              <a:gdLst/>
              <a:ahLst/>
              <a:cxnLst/>
              <a:rect l="0" t="0" r="0" b="0"/>
              <a:pathLst>
                <a:path w="247746" h="22272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2999"/>
                  </a:lnTo>
                  <a:lnTo>
                    <a:pt x="20153" y="156079"/>
                  </a:lnTo>
                  <a:lnTo>
                    <a:pt x="35900" y="188965"/>
                  </a:lnTo>
                  <a:lnTo>
                    <a:pt x="43344" y="194997"/>
                  </a:lnTo>
                  <a:lnTo>
                    <a:pt x="51816" y="197849"/>
                  </a:lnTo>
                  <a:lnTo>
                    <a:pt x="60974" y="198580"/>
                  </a:lnTo>
                  <a:lnTo>
                    <a:pt x="68249" y="195558"/>
                  </a:lnTo>
                  <a:lnTo>
                    <a:pt x="79451" y="182841"/>
                  </a:lnTo>
                  <a:lnTo>
                    <a:pt x="102241" y="137676"/>
                  </a:lnTo>
                  <a:lnTo>
                    <a:pt x="115327" y="75424"/>
                  </a:lnTo>
                  <a:lnTo>
                    <a:pt x="116183" y="71339"/>
                  </a:lnTo>
                  <a:lnTo>
                    <a:pt x="115583" y="72126"/>
                  </a:lnTo>
                  <a:lnTo>
                    <a:pt x="114013" y="76160"/>
                  </a:lnTo>
                  <a:lnTo>
                    <a:pt x="111288" y="128977"/>
                  </a:lnTo>
                  <a:lnTo>
                    <a:pt x="116545" y="177425"/>
                  </a:lnTo>
                  <a:lnTo>
                    <a:pt x="131142" y="204519"/>
                  </a:lnTo>
                  <a:lnTo>
                    <a:pt x="146788" y="216850"/>
                  </a:lnTo>
                  <a:lnTo>
                    <a:pt x="155874" y="221775"/>
                  </a:lnTo>
                  <a:lnTo>
                    <a:pt x="165441" y="222720"/>
                  </a:lnTo>
                  <a:lnTo>
                    <a:pt x="185429" y="217530"/>
                  </a:lnTo>
                  <a:lnTo>
                    <a:pt x="199771" y="204305"/>
                  </a:lnTo>
                  <a:lnTo>
                    <a:pt x="224100" y="167219"/>
                  </a:lnTo>
                  <a:lnTo>
                    <a:pt x="235796" y="111627"/>
                  </a:lnTo>
                  <a:lnTo>
                    <a:pt x="245037" y="67543"/>
                  </a:lnTo>
                  <a:lnTo>
                    <a:pt x="247745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6285513" y="5811730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31585" y="0"/>
                  </a:moveTo>
                  <a:lnTo>
                    <a:pt x="16931" y="60730"/>
                  </a:lnTo>
                  <a:lnTo>
                    <a:pt x="12425" y="112621"/>
                  </a:lnTo>
                  <a:lnTo>
                    <a:pt x="3667" y="17298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6380269" y="580120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21057" y="57264"/>
                  </a:lnTo>
                  <a:lnTo>
                    <a:pt x="21057" y="106655"/>
                  </a:lnTo>
                  <a:lnTo>
                    <a:pt x="17938" y="155214"/>
                  </a:lnTo>
                  <a:lnTo>
                    <a:pt x="6403" y="21354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6327627" y="5948601"/>
              <a:ext cx="52643" cy="31586"/>
            </a:xfrm>
            <a:custGeom>
              <a:avLst/>
              <a:gdLst/>
              <a:ahLst/>
              <a:cxnLst/>
              <a:rect l="0" t="0" r="0" b="0"/>
              <a:pathLst>
                <a:path w="52643" h="31586">
                  <a:moveTo>
                    <a:pt x="52642" y="31585"/>
                  </a:moveTo>
                  <a:lnTo>
                    <a:pt x="34662" y="159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5959129" y="5588839"/>
              <a:ext cx="522121" cy="159721"/>
            </a:xfrm>
            <a:custGeom>
              <a:avLst/>
              <a:gdLst/>
              <a:ahLst/>
              <a:cxnLst/>
              <a:rect l="0" t="0" r="0" b="0"/>
              <a:pathLst>
                <a:path w="522121" h="159721">
                  <a:moveTo>
                    <a:pt x="0" y="159720"/>
                  </a:moveTo>
                  <a:lnTo>
                    <a:pt x="26387" y="144079"/>
                  </a:lnTo>
                  <a:lnTo>
                    <a:pt x="88902" y="124876"/>
                  </a:lnTo>
                  <a:lnTo>
                    <a:pt x="150186" y="117873"/>
                  </a:lnTo>
                  <a:lnTo>
                    <a:pt x="201632" y="109557"/>
                  </a:lnTo>
                  <a:lnTo>
                    <a:pt x="256508" y="107568"/>
                  </a:lnTo>
                  <a:lnTo>
                    <a:pt x="312408" y="107175"/>
                  </a:lnTo>
                  <a:lnTo>
                    <a:pt x="365391" y="103977"/>
                  </a:lnTo>
                  <a:lnTo>
                    <a:pt x="427966" y="96358"/>
                  </a:lnTo>
                  <a:lnTo>
                    <a:pt x="451080" y="91395"/>
                  </a:lnTo>
                  <a:lnTo>
                    <a:pt x="459817" y="86094"/>
                  </a:lnTo>
                  <a:lnTo>
                    <a:pt x="472645" y="70846"/>
                  </a:lnTo>
                  <a:lnTo>
                    <a:pt x="474194" y="61866"/>
                  </a:lnTo>
                  <a:lnTo>
                    <a:pt x="469676" y="42530"/>
                  </a:lnTo>
                  <a:lnTo>
                    <a:pt x="453978" y="17502"/>
                  </a:lnTo>
                  <a:lnTo>
                    <a:pt x="438075" y="5655"/>
                  </a:lnTo>
                  <a:lnTo>
                    <a:pt x="428920" y="858"/>
                  </a:lnTo>
                  <a:lnTo>
                    <a:pt x="425157" y="0"/>
                  </a:lnTo>
                  <a:lnTo>
                    <a:pt x="424988" y="1767"/>
                  </a:lnTo>
                  <a:lnTo>
                    <a:pt x="441527" y="21415"/>
                  </a:lnTo>
                  <a:lnTo>
                    <a:pt x="498710" y="67425"/>
                  </a:lnTo>
                  <a:lnTo>
                    <a:pt x="517617" y="76976"/>
                  </a:lnTo>
                  <a:lnTo>
                    <a:pt x="521723" y="82331"/>
                  </a:lnTo>
                  <a:lnTo>
                    <a:pt x="522120" y="88240"/>
                  </a:lnTo>
                  <a:lnTo>
                    <a:pt x="520046" y="94519"/>
                  </a:lnTo>
                  <a:lnTo>
                    <a:pt x="508382" y="104616"/>
                  </a:lnTo>
                  <a:lnTo>
                    <a:pt x="447347" y="146155"/>
                  </a:lnTo>
                  <a:lnTo>
                    <a:pt x="421140" y="15972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6643482" y="5664331"/>
              <a:ext cx="42114" cy="347442"/>
            </a:xfrm>
            <a:custGeom>
              <a:avLst/>
              <a:gdLst/>
              <a:ahLst/>
              <a:cxnLst/>
              <a:rect l="0" t="0" r="0" b="0"/>
              <a:pathLst>
                <a:path w="42114" h="347442">
                  <a:moveTo>
                    <a:pt x="42113" y="0"/>
                  </a:moveTo>
                  <a:lnTo>
                    <a:pt x="38994" y="48931"/>
                  </a:lnTo>
                  <a:lnTo>
                    <a:pt x="33780" y="96777"/>
                  </a:lnTo>
                  <a:lnTo>
                    <a:pt x="29116" y="147998"/>
                  </a:lnTo>
                  <a:lnTo>
                    <a:pt x="23444" y="197099"/>
                  </a:lnTo>
                  <a:lnTo>
                    <a:pt x="15939" y="255613"/>
                  </a:lnTo>
                  <a:lnTo>
                    <a:pt x="10428" y="30989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6432911" y="6053886"/>
              <a:ext cx="368499" cy="10529"/>
            </a:xfrm>
            <a:custGeom>
              <a:avLst/>
              <a:gdLst/>
              <a:ahLst/>
              <a:cxnLst/>
              <a:rect l="0" t="0" r="0" b="0"/>
              <a:pathLst>
                <a:path w="368499" h="10529">
                  <a:moveTo>
                    <a:pt x="368498" y="10528"/>
                  </a:moveTo>
                  <a:lnTo>
                    <a:pt x="331020" y="2195"/>
                  </a:lnTo>
                  <a:lnTo>
                    <a:pt x="279597" y="433"/>
                  </a:lnTo>
                  <a:lnTo>
                    <a:pt x="223209" y="86"/>
                  </a:lnTo>
                  <a:lnTo>
                    <a:pt x="160078" y="17"/>
                  </a:lnTo>
                  <a:lnTo>
                    <a:pt x="102200" y="3"/>
                  </a:lnTo>
                  <a:lnTo>
                    <a:pt x="46878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7064622" y="5603767"/>
            <a:ext cx="388202" cy="519976"/>
            <a:chOff x="7064622" y="5603767"/>
            <a:chExt cx="388202" cy="519976"/>
          </a:xfrm>
        </p:grpSpPr>
        <p:sp>
          <p:nvSpPr>
            <p:cNvPr id="257" name="Freeform 256"/>
            <p:cNvSpPr/>
            <p:nvPr/>
          </p:nvSpPr>
          <p:spPr>
            <a:xfrm>
              <a:off x="7080089" y="5790673"/>
              <a:ext cx="121404" cy="310264"/>
            </a:xfrm>
            <a:custGeom>
              <a:avLst/>
              <a:gdLst/>
              <a:ahLst/>
              <a:cxnLst/>
              <a:rect l="0" t="0" r="0" b="0"/>
              <a:pathLst>
                <a:path w="121404" h="310264">
                  <a:moveTo>
                    <a:pt x="5590" y="0"/>
                  </a:moveTo>
                  <a:lnTo>
                    <a:pt x="0" y="16768"/>
                  </a:lnTo>
                  <a:lnTo>
                    <a:pt x="4046" y="75446"/>
                  </a:lnTo>
                  <a:lnTo>
                    <a:pt x="5285" y="130196"/>
                  </a:lnTo>
                  <a:lnTo>
                    <a:pt x="5500" y="177658"/>
                  </a:lnTo>
                  <a:lnTo>
                    <a:pt x="5563" y="228764"/>
                  </a:lnTo>
                  <a:lnTo>
                    <a:pt x="13990" y="281624"/>
                  </a:lnTo>
                  <a:lnTo>
                    <a:pt x="20241" y="304151"/>
                  </a:lnTo>
                  <a:lnTo>
                    <a:pt x="24716" y="309222"/>
                  </a:lnTo>
                  <a:lnTo>
                    <a:pt x="30039" y="310263"/>
                  </a:lnTo>
                  <a:lnTo>
                    <a:pt x="35927" y="308618"/>
                  </a:lnTo>
                  <a:lnTo>
                    <a:pt x="39853" y="302842"/>
                  </a:lnTo>
                  <a:lnTo>
                    <a:pt x="52259" y="241409"/>
                  </a:lnTo>
                  <a:lnTo>
                    <a:pt x="65457" y="183040"/>
                  </a:lnTo>
                  <a:lnTo>
                    <a:pt x="79329" y="126450"/>
                  </a:lnTo>
                  <a:lnTo>
                    <a:pt x="96842" y="64572"/>
                  </a:lnTo>
                  <a:lnTo>
                    <a:pt x="110875" y="24453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7201620" y="5864373"/>
              <a:ext cx="168329" cy="259370"/>
            </a:xfrm>
            <a:custGeom>
              <a:avLst/>
              <a:gdLst/>
              <a:ahLst/>
              <a:cxnLst/>
              <a:rect l="0" t="0" r="0" b="0"/>
              <a:pathLst>
                <a:path w="168329" h="259370">
                  <a:moveTo>
                    <a:pt x="10401" y="10528"/>
                  </a:moveTo>
                  <a:lnTo>
                    <a:pt x="3165" y="38085"/>
                  </a:lnTo>
                  <a:lnTo>
                    <a:pt x="523" y="94307"/>
                  </a:lnTo>
                  <a:lnTo>
                    <a:pt x="0" y="156409"/>
                  </a:lnTo>
                  <a:lnTo>
                    <a:pt x="5499" y="196472"/>
                  </a:lnTo>
                  <a:lnTo>
                    <a:pt x="10642" y="202341"/>
                  </a:lnTo>
                  <a:lnTo>
                    <a:pt x="17581" y="203914"/>
                  </a:lnTo>
                  <a:lnTo>
                    <a:pt x="25716" y="202623"/>
                  </a:lnTo>
                  <a:lnTo>
                    <a:pt x="32309" y="198253"/>
                  </a:lnTo>
                  <a:lnTo>
                    <a:pt x="42754" y="184039"/>
                  </a:lnTo>
                  <a:lnTo>
                    <a:pt x="54349" y="127816"/>
                  </a:lnTo>
                  <a:lnTo>
                    <a:pt x="66915" y="84519"/>
                  </a:lnTo>
                  <a:lnTo>
                    <a:pt x="70304" y="80912"/>
                  </a:lnTo>
                  <a:lnTo>
                    <a:pt x="73732" y="82018"/>
                  </a:lnTo>
                  <a:lnTo>
                    <a:pt x="77188" y="86264"/>
                  </a:lnTo>
                  <a:lnTo>
                    <a:pt x="82735" y="133936"/>
                  </a:lnTo>
                  <a:lnTo>
                    <a:pt x="86949" y="186507"/>
                  </a:lnTo>
                  <a:lnTo>
                    <a:pt x="103193" y="240590"/>
                  </a:lnTo>
                  <a:lnTo>
                    <a:pt x="114422" y="257447"/>
                  </a:lnTo>
                  <a:lnTo>
                    <a:pt x="119523" y="259369"/>
                  </a:lnTo>
                  <a:lnTo>
                    <a:pt x="124093" y="257140"/>
                  </a:lnTo>
                  <a:lnTo>
                    <a:pt x="128309" y="252145"/>
                  </a:lnTo>
                  <a:lnTo>
                    <a:pt x="147084" y="197659"/>
                  </a:lnTo>
                  <a:lnTo>
                    <a:pt x="155682" y="143419"/>
                  </a:lnTo>
                  <a:lnTo>
                    <a:pt x="164617" y="87644"/>
                  </a:lnTo>
                  <a:lnTo>
                    <a:pt x="167595" y="34686"/>
                  </a:lnTo>
                  <a:lnTo>
                    <a:pt x="16832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7064622" y="5603767"/>
              <a:ext cx="388202" cy="134265"/>
            </a:xfrm>
            <a:custGeom>
              <a:avLst/>
              <a:gdLst/>
              <a:ahLst/>
              <a:cxnLst/>
              <a:rect l="0" t="0" r="0" b="0"/>
              <a:pathLst>
                <a:path w="388202" h="134265">
                  <a:moveTo>
                    <a:pt x="0" y="71093"/>
                  </a:moveTo>
                  <a:lnTo>
                    <a:pt x="37477" y="62759"/>
                  </a:lnTo>
                  <a:lnTo>
                    <a:pt x="95316" y="53618"/>
                  </a:lnTo>
                  <a:lnTo>
                    <a:pt x="133396" y="52267"/>
                  </a:lnTo>
                  <a:lnTo>
                    <a:pt x="194644" y="59240"/>
                  </a:lnTo>
                  <a:lnTo>
                    <a:pt x="249494" y="60303"/>
                  </a:lnTo>
                  <a:lnTo>
                    <a:pt x="302270" y="63632"/>
                  </a:lnTo>
                  <a:lnTo>
                    <a:pt x="325025" y="66607"/>
                  </a:lnTo>
                  <a:lnTo>
                    <a:pt x="368229" y="65224"/>
                  </a:lnTo>
                  <a:lnTo>
                    <a:pt x="378846" y="67180"/>
                  </a:lnTo>
                  <a:lnTo>
                    <a:pt x="384755" y="63805"/>
                  </a:lnTo>
                  <a:lnTo>
                    <a:pt x="387525" y="56876"/>
                  </a:lnTo>
                  <a:lnTo>
                    <a:pt x="388201" y="47577"/>
                  </a:lnTo>
                  <a:lnTo>
                    <a:pt x="382714" y="31006"/>
                  </a:lnTo>
                  <a:lnTo>
                    <a:pt x="371306" y="15841"/>
                  </a:lnTo>
                  <a:lnTo>
                    <a:pt x="354538" y="1303"/>
                  </a:lnTo>
                  <a:lnTo>
                    <a:pt x="349832" y="0"/>
                  </a:lnTo>
                  <a:lnTo>
                    <a:pt x="347865" y="2640"/>
                  </a:lnTo>
                  <a:lnTo>
                    <a:pt x="347724" y="7910"/>
                  </a:lnTo>
                  <a:lnTo>
                    <a:pt x="353805" y="20005"/>
                  </a:lnTo>
                  <a:lnTo>
                    <a:pt x="376773" y="46833"/>
                  </a:lnTo>
                  <a:lnTo>
                    <a:pt x="378694" y="53750"/>
                  </a:lnTo>
                  <a:lnTo>
                    <a:pt x="377635" y="60701"/>
                  </a:lnTo>
                  <a:lnTo>
                    <a:pt x="370218" y="74663"/>
                  </a:lnTo>
                  <a:lnTo>
                    <a:pt x="326383" y="13426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1" name="Freeform 260"/>
          <p:cNvSpPr/>
          <p:nvPr/>
        </p:nvSpPr>
        <p:spPr>
          <a:xfrm>
            <a:off x="7643689" y="4095585"/>
            <a:ext cx="76963" cy="126343"/>
          </a:xfrm>
          <a:custGeom>
            <a:avLst/>
            <a:gdLst/>
            <a:ahLst/>
            <a:cxnLst/>
            <a:rect l="0" t="0" r="0" b="0"/>
            <a:pathLst>
              <a:path w="76963" h="126343">
                <a:moveTo>
                  <a:pt x="42114" y="0"/>
                </a:moveTo>
                <a:lnTo>
                  <a:pt x="58881" y="5589"/>
                </a:lnTo>
                <a:lnTo>
                  <a:pt x="64990" y="11915"/>
                </a:lnTo>
                <a:lnTo>
                  <a:pt x="74898" y="31422"/>
                </a:lnTo>
                <a:lnTo>
                  <a:pt x="76962" y="52570"/>
                </a:lnTo>
                <a:lnTo>
                  <a:pt x="72809" y="72497"/>
                </a:lnTo>
                <a:lnTo>
                  <a:pt x="63165" y="89153"/>
                </a:lnTo>
                <a:lnTo>
                  <a:pt x="47960" y="101235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94797" y="315854"/>
            <a:ext cx="1779318" cy="540054"/>
            <a:chOff x="294797" y="315854"/>
            <a:chExt cx="1779318" cy="540054"/>
          </a:xfrm>
        </p:grpSpPr>
        <p:sp>
          <p:nvSpPr>
            <p:cNvPr id="2" name="Freeform 1"/>
            <p:cNvSpPr/>
            <p:nvPr/>
          </p:nvSpPr>
          <p:spPr>
            <a:xfrm>
              <a:off x="294797" y="315854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11453" y="181759"/>
                  </a:lnTo>
                  <a:lnTo>
                    <a:pt x="18212" y="238688"/>
                  </a:lnTo>
                  <a:lnTo>
                    <a:pt x="23334" y="298060"/>
                  </a:lnTo>
                  <a:lnTo>
                    <a:pt x="32260" y="354646"/>
                  </a:lnTo>
                  <a:lnTo>
                    <a:pt x="39195" y="417036"/>
                  </a:lnTo>
                  <a:lnTo>
                    <a:pt x="41249" y="463208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315854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9329"/>
                  </a:lnTo>
                  <a:lnTo>
                    <a:pt x="3119" y="225647"/>
                  </a:lnTo>
                  <a:lnTo>
                    <a:pt x="8333" y="278208"/>
                  </a:lnTo>
                  <a:lnTo>
                    <a:pt x="12998" y="338236"/>
                  </a:lnTo>
                  <a:lnTo>
                    <a:pt x="18669" y="397356"/>
                  </a:lnTo>
                  <a:lnTo>
                    <a:pt x="26174" y="458556"/>
                  </a:lnTo>
                  <a:lnTo>
                    <a:pt x="31585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7968" y="600124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09315" y="7236"/>
                  </a:lnTo>
                  <a:lnTo>
                    <a:pt x="53092" y="12998"/>
                  </a:lnTo>
                  <a:lnTo>
                    <a:pt x="20021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85623" y="652489"/>
              <a:ext cx="148629" cy="182300"/>
            </a:xfrm>
            <a:custGeom>
              <a:avLst/>
              <a:gdLst/>
              <a:ahLst/>
              <a:cxnLst/>
              <a:rect l="0" t="0" r="0" b="0"/>
              <a:pathLst>
                <a:path w="148629" h="182300">
                  <a:moveTo>
                    <a:pt x="88200" y="52920"/>
                  </a:moveTo>
                  <a:lnTo>
                    <a:pt x="88200" y="30563"/>
                  </a:lnTo>
                  <a:lnTo>
                    <a:pt x="81961" y="13348"/>
                  </a:lnTo>
                  <a:lnTo>
                    <a:pt x="77022" y="5481"/>
                  </a:lnTo>
                  <a:lnTo>
                    <a:pt x="70220" y="1407"/>
                  </a:lnTo>
                  <a:lnTo>
                    <a:pt x="53303" y="0"/>
                  </a:lnTo>
                  <a:lnTo>
                    <a:pt x="37205" y="6393"/>
                  </a:lnTo>
                  <a:lnTo>
                    <a:pt x="29637" y="11373"/>
                  </a:lnTo>
                  <a:lnTo>
                    <a:pt x="18108" y="26266"/>
                  </a:lnTo>
                  <a:lnTo>
                    <a:pt x="1175" y="64422"/>
                  </a:lnTo>
                  <a:lnTo>
                    <a:pt x="0" y="88058"/>
                  </a:lnTo>
                  <a:lnTo>
                    <a:pt x="8777" y="135770"/>
                  </a:lnTo>
                  <a:lnTo>
                    <a:pt x="23983" y="162736"/>
                  </a:lnTo>
                  <a:lnTo>
                    <a:pt x="39772" y="175036"/>
                  </a:lnTo>
                  <a:lnTo>
                    <a:pt x="48896" y="179954"/>
                  </a:lnTo>
                  <a:lnTo>
                    <a:pt x="68392" y="182299"/>
                  </a:lnTo>
                  <a:lnTo>
                    <a:pt x="87585" y="178272"/>
                  </a:lnTo>
                  <a:lnTo>
                    <a:pt x="118971" y="156623"/>
                  </a:lnTo>
                  <a:lnTo>
                    <a:pt x="132292" y="142294"/>
                  </a:lnTo>
                  <a:lnTo>
                    <a:pt x="142112" y="124227"/>
                  </a:lnTo>
                  <a:lnTo>
                    <a:pt x="148628" y="88736"/>
                  </a:lnTo>
                  <a:lnTo>
                    <a:pt x="144969" y="54173"/>
                  </a:lnTo>
                  <a:lnTo>
                    <a:pt x="140084" y="45567"/>
                  </a:lnTo>
                  <a:lnTo>
                    <a:pt x="125298" y="32884"/>
                  </a:lnTo>
                  <a:lnTo>
                    <a:pt x="89549" y="16380"/>
                  </a:lnTo>
                  <a:lnTo>
                    <a:pt x="67143" y="10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68580" y="673823"/>
              <a:ext cx="136871" cy="164550"/>
            </a:xfrm>
            <a:custGeom>
              <a:avLst/>
              <a:gdLst/>
              <a:ahLst/>
              <a:cxnLst/>
              <a:rect l="0" t="0" r="0" b="0"/>
              <a:pathLst>
                <a:path w="136871" h="164550">
                  <a:moveTo>
                    <a:pt x="0" y="52643"/>
                  </a:moveTo>
                  <a:lnTo>
                    <a:pt x="34747" y="113753"/>
                  </a:lnTo>
                  <a:lnTo>
                    <a:pt x="55000" y="154401"/>
                  </a:lnTo>
                  <a:lnTo>
                    <a:pt x="63049" y="164549"/>
                  </a:lnTo>
                  <a:lnTo>
                    <a:pt x="38531" y="104311"/>
                  </a:lnTo>
                  <a:lnTo>
                    <a:pt x="39233" y="67822"/>
                  </a:lnTo>
                  <a:lnTo>
                    <a:pt x="46849" y="32964"/>
                  </a:lnTo>
                  <a:lnTo>
                    <a:pt x="59426" y="14261"/>
                  </a:lnTo>
                  <a:lnTo>
                    <a:pt x="67693" y="5998"/>
                  </a:lnTo>
                  <a:lnTo>
                    <a:pt x="77884" y="165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79150" y="70540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8211" y="10221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68621" y="568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73906" y="642238"/>
              <a:ext cx="168457" cy="193973"/>
            </a:xfrm>
            <a:custGeom>
              <a:avLst/>
              <a:gdLst/>
              <a:ahLst/>
              <a:cxnLst/>
              <a:rect l="0" t="0" r="0" b="0"/>
              <a:pathLst>
                <a:path w="168457" h="193973">
                  <a:moveTo>
                    <a:pt x="0" y="0"/>
                  </a:moveTo>
                  <a:lnTo>
                    <a:pt x="48931" y="0"/>
                  </a:lnTo>
                  <a:lnTo>
                    <a:pt x="108062" y="0"/>
                  </a:lnTo>
                  <a:lnTo>
                    <a:pt x="116495" y="4679"/>
                  </a:lnTo>
                  <a:lnTo>
                    <a:pt x="120947" y="12478"/>
                  </a:lnTo>
                  <a:lnTo>
                    <a:pt x="122745" y="22357"/>
                  </a:lnTo>
                  <a:lnTo>
                    <a:pt x="121605" y="31282"/>
                  </a:lnTo>
                  <a:lnTo>
                    <a:pt x="96718" y="75277"/>
                  </a:lnTo>
                  <a:lnTo>
                    <a:pt x="50212" y="130703"/>
                  </a:lnTo>
                  <a:lnTo>
                    <a:pt x="40644" y="149337"/>
                  </a:lnTo>
                  <a:lnTo>
                    <a:pt x="38731" y="169317"/>
                  </a:lnTo>
                  <a:lnTo>
                    <a:pt x="39859" y="179559"/>
                  </a:lnTo>
                  <a:lnTo>
                    <a:pt x="45290" y="186386"/>
                  </a:lnTo>
                  <a:lnTo>
                    <a:pt x="63803" y="193972"/>
                  </a:lnTo>
                  <a:lnTo>
                    <a:pt x="113815" y="191607"/>
                  </a:lnTo>
                  <a:lnTo>
                    <a:pt x="16845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81181" y="691618"/>
              <a:ext cx="179404" cy="164290"/>
            </a:xfrm>
            <a:custGeom>
              <a:avLst/>
              <a:gdLst/>
              <a:ahLst/>
              <a:cxnLst/>
              <a:rect l="0" t="0" r="0" b="0"/>
              <a:pathLst>
                <a:path w="179404" h="164290">
                  <a:moveTo>
                    <a:pt x="129637" y="34848"/>
                  </a:moveTo>
                  <a:lnTo>
                    <a:pt x="118459" y="18080"/>
                  </a:lnTo>
                  <a:lnTo>
                    <a:pt x="103612" y="6729"/>
                  </a:lnTo>
                  <a:lnTo>
                    <a:pt x="94740" y="2064"/>
                  </a:lnTo>
                  <a:lnTo>
                    <a:pt x="75523" y="0"/>
                  </a:lnTo>
                  <a:lnTo>
                    <a:pt x="56453" y="4152"/>
                  </a:lnTo>
                  <a:lnTo>
                    <a:pt x="25147" y="25882"/>
                  </a:lnTo>
                  <a:lnTo>
                    <a:pt x="11837" y="40221"/>
                  </a:lnTo>
                  <a:lnTo>
                    <a:pt x="2023" y="58293"/>
                  </a:lnTo>
                  <a:lnTo>
                    <a:pt x="0" y="78023"/>
                  </a:lnTo>
                  <a:lnTo>
                    <a:pt x="4170" y="98491"/>
                  </a:lnTo>
                  <a:lnTo>
                    <a:pt x="13823" y="119286"/>
                  </a:lnTo>
                  <a:lnTo>
                    <a:pt x="38000" y="145134"/>
                  </a:lnTo>
                  <a:lnTo>
                    <a:pt x="67390" y="162022"/>
                  </a:lnTo>
                  <a:lnTo>
                    <a:pt x="87934" y="164289"/>
                  </a:lnTo>
                  <a:lnTo>
                    <a:pt x="108763" y="160228"/>
                  </a:lnTo>
                  <a:lnTo>
                    <a:pt x="139050" y="144787"/>
                  </a:lnTo>
                  <a:lnTo>
                    <a:pt x="155658" y="132063"/>
                  </a:lnTo>
                  <a:lnTo>
                    <a:pt x="172572" y="106156"/>
                  </a:lnTo>
                  <a:lnTo>
                    <a:pt x="179403" y="70664"/>
                  </a:lnTo>
                  <a:lnTo>
                    <a:pt x="174762" y="50376"/>
                  </a:lnTo>
                  <a:lnTo>
                    <a:pt x="152719" y="18288"/>
                  </a:lnTo>
                  <a:lnTo>
                    <a:pt x="146195" y="14449"/>
                  </a:lnTo>
                  <a:lnTo>
                    <a:pt x="139506" y="13060"/>
                  </a:lnTo>
                  <a:lnTo>
                    <a:pt x="119109" y="13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95046" y="690118"/>
              <a:ext cx="168457" cy="152162"/>
            </a:xfrm>
            <a:custGeom>
              <a:avLst/>
              <a:gdLst/>
              <a:ahLst/>
              <a:cxnLst/>
              <a:rect l="0" t="0" r="0" b="0"/>
              <a:pathLst>
                <a:path w="168457" h="152162">
                  <a:moveTo>
                    <a:pt x="0" y="36348"/>
                  </a:moveTo>
                  <a:lnTo>
                    <a:pt x="14572" y="79040"/>
                  </a:lnTo>
                  <a:lnTo>
                    <a:pt x="33814" y="120690"/>
                  </a:lnTo>
                  <a:lnTo>
                    <a:pt x="34241" y="125331"/>
                  </a:lnTo>
                  <a:lnTo>
                    <a:pt x="32186" y="126086"/>
                  </a:lnTo>
                  <a:lnTo>
                    <a:pt x="28476" y="124249"/>
                  </a:lnTo>
                  <a:lnTo>
                    <a:pt x="24355" y="106611"/>
                  </a:lnTo>
                  <a:lnTo>
                    <a:pt x="27298" y="47627"/>
                  </a:lnTo>
                  <a:lnTo>
                    <a:pt x="35919" y="23424"/>
                  </a:lnTo>
                  <a:lnTo>
                    <a:pt x="41494" y="13694"/>
                  </a:lnTo>
                  <a:lnTo>
                    <a:pt x="49889" y="7207"/>
                  </a:lnTo>
                  <a:lnTo>
                    <a:pt x="71696" y="0"/>
                  </a:lnTo>
                  <a:lnTo>
                    <a:pt x="81723" y="417"/>
                  </a:lnTo>
                  <a:lnTo>
                    <a:pt x="99102" y="7121"/>
                  </a:lnTo>
                  <a:lnTo>
                    <a:pt x="122041" y="29638"/>
                  </a:lnTo>
                  <a:lnTo>
                    <a:pt x="146370" y="78965"/>
                  </a:lnTo>
                  <a:lnTo>
                    <a:pt x="165246" y="135438"/>
                  </a:lnTo>
                  <a:lnTo>
                    <a:pt x="168456" y="152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16145" y="389554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3119" y="60384"/>
                  </a:lnTo>
                  <a:lnTo>
                    <a:pt x="8333" y="121227"/>
                  </a:lnTo>
                  <a:lnTo>
                    <a:pt x="12997" y="178639"/>
                  </a:lnTo>
                  <a:lnTo>
                    <a:pt x="18669" y="227235"/>
                  </a:lnTo>
                  <a:lnTo>
                    <a:pt x="23469" y="286088"/>
                  </a:lnTo>
                  <a:lnTo>
                    <a:pt x="29180" y="341740"/>
                  </a:lnTo>
                  <a:lnTo>
                    <a:pt x="31110" y="402466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31917" y="551944"/>
              <a:ext cx="178985" cy="16595"/>
            </a:xfrm>
            <a:custGeom>
              <a:avLst/>
              <a:gdLst/>
              <a:ahLst/>
              <a:cxnLst/>
              <a:rect l="0" t="0" r="0" b="0"/>
              <a:pathLst>
                <a:path w="178985" h="16595">
                  <a:moveTo>
                    <a:pt x="178984" y="6066"/>
                  </a:moveTo>
                  <a:lnTo>
                    <a:pt x="136292" y="2946"/>
                  </a:lnTo>
                  <a:lnTo>
                    <a:pt x="114387" y="0"/>
                  </a:lnTo>
                  <a:lnTo>
                    <a:pt x="62196" y="4521"/>
                  </a:lnTo>
                  <a:lnTo>
                    <a:pt x="27007" y="872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34997" y="652007"/>
              <a:ext cx="186475" cy="158823"/>
            </a:xfrm>
            <a:custGeom>
              <a:avLst/>
              <a:gdLst/>
              <a:ahLst/>
              <a:cxnLst/>
              <a:rect l="0" t="0" r="0" b="0"/>
              <a:pathLst>
                <a:path w="186475" h="158823">
                  <a:moveTo>
                    <a:pt x="91718" y="106044"/>
                  </a:moveTo>
                  <a:lnTo>
                    <a:pt x="88598" y="63353"/>
                  </a:lnTo>
                  <a:lnTo>
                    <a:pt x="77145" y="32174"/>
                  </a:lnTo>
                  <a:lnTo>
                    <a:pt x="71474" y="21702"/>
                  </a:lnTo>
                  <a:lnTo>
                    <a:pt x="55814" y="6948"/>
                  </a:lnTo>
                  <a:lnTo>
                    <a:pt x="46725" y="1375"/>
                  </a:lnTo>
                  <a:lnTo>
                    <a:pt x="38326" y="0"/>
                  </a:lnTo>
                  <a:lnTo>
                    <a:pt x="30387" y="1423"/>
                  </a:lnTo>
                  <a:lnTo>
                    <a:pt x="22754" y="4711"/>
                  </a:lnTo>
                  <a:lnTo>
                    <a:pt x="11154" y="17724"/>
                  </a:lnTo>
                  <a:lnTo>
                    <a:pt x="3269" y="36375"/>
                  </a:lnTo>
                  <a:lnTo>
                    <a:pt x="0" y="72013"/>
                  </a:lnTo>
                  <a:lnTo>
                    <a:pt x="11861" y="126779"/>
                  </a:lnTo>
                  <a:lnTo>
                    <a:pt x="24640" y="144896"/>
                  </a:lnTo>
                  <a:lnTo>
                    <a:pt x="32962" y="153002"/>
                  </a:lnTo>
                  <a:lnTo>
                    <a:pt x="42018" y="157237"/>
                  </a:lnTo>
                  <a:lnTo>
                    <a:pt x="61440" y="158822"/>
                  </a:lnTo>
                  <a:lnTo>
                    <a:pt x="69193" y="155268"/>
                  </a:lnTo>
                  <a:lnTo>
                    <a:pt x="80927" y="141959"/>
                  </a:lnTo>
                  <a:lnTo>
                    <a:pt x="86922" y="121227"/>
                  </a:lnTo>
                  <a:lnTo>
                    <a:pt x="92256" y="65496"/>
                  </a:lnTo>
                  <a:lnTo>
                    <a:pt x="94416" y="67314"/>
                  </a:lnTo>
                  <a:lnTo>
                    <a:pt x="116131" y="114675"/>
                  </a:lnTo>
                  <a:lnTo>
                    <a:pt x="141514" y="144274"/>
                  </a:lnTo>
                  <a:lnTo>
                    <a:pt x="158303" y="152281"/>
                  </a:lnTo>
                  <a:lnTo>
                    <a:pt x="186474" y="158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44723" y="421139"/>
              <a:ext cx="29392" cy="400084"/>
            </a:xfrm>
            <a:custGeom>
              <a:avLst/>
              <a:gdLst/>
              <a:ahLst/>
              <a:cxnLst/>
              <a:rect l="0" t="0" r="0" b="0"/>
              <a:pathLst>
                <a:path w="29392" h="400084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51117"/>
                  </a:lnTo>
                  <a:lnTo>
                    <a:pt x="10860" y="208552"/>
                  </a:lnTo>
                  <a:lnTo>
                    <a:pt x="16491" y="259495"/>
                  </a:lnTo>
                  <a:lnTo>
                    <a:pt x="18394" y="318631"/>
                  </a:lnTo>
                  <a:lnTo>
                    <a:pt x="27134" y="374886"/>
                  </a:lnTo>
                  <a:lnTo>
                    <a:pt x="2939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63212" y="347440"/>
            <a:ext cx="2779709" cy="630082"/>
            <a:chOff x="263212" y="347440"/>
            <a:chExt cx="2779709" cy="630082"/>
          </a:xfrm>
        </p:grpSpPr>
        <p:sp>
          <p:nvSpPr>
            <p:cNvPr id="17" name="Freeform 16"/>
            <p:cNvSpPr/>
            <p:nvPr/>
          </p:nvSpPr>
          <p:spPr>
            <a:xfrm>
              <a:off x="2459531" y="347440"/>
              <a:ext cx="183123" cy="528719"/>
            </a:xfrm>
            <a:custGeom>
              <a:avLst/>
              <a:gdLst/>
              <a:ahLst/>
              <a:cxnLst/>
              <a:rect l="0" t="0" r="0" b="0"/>
              <a:pathLst>
                <a:path w="183123" h="528719">
                  <a:moveTo>
                    <a:pt x="4137" y="0"/>
                  </a:moveTo>
                  <a:lnTo>
                    <a:pt x="4137" y="58617"/>
                  </a:lnTo>
                  <a:lnTo>
                    <a:pt x="4137" y="104585"/>
                  </a:lnTo>
                  <a:lnTo>
                    <a:pt x="4137" y="160840"/>
                  </a:lnTo>
                  <a:lnTo>
                    <a:pt x="4137" y="216372"/>
                  </a:lnTo>
                  <a:lnTo>
                    <a:pt x="9726" y="275460"/>
                  </a:lnTo>
                  <a:lnTo>
                    <a:pt x="13202" y="337421"/>
                  </a:lnTo>
                  <a:lnTo>
                    <a:pt x="14232" y="389055"/>
                  </a:lnTo>
                  <a:lnTo>
                    <a:pt x="13410" y="448424"/>
                  </a:lnTo>
                  <a:lnTo>
                    <a:pt x="3196" y="505211"/>
                  </a:lnTo>
                  <a:lnTo>
                    <a:pt x="0" y="519302"/>
                  </a:lnTo>
                  <a:lnTo>
                    <a:pt x="1379" y="526355"/>
                  </a:lnTo>
                  <a:lnTo>
                    <a:pt x="5808" y="528718"/>
                  </a:lnTo>
                  <a:lnTo>
                    <a:pt x="68022" y="511905"/>
                  </a:lnTo>
                  <a:lnTo>
                    <a:pt x="123164" y="497895"/>
                  </a:lnTo>
                  <a:lnTo>
                    <a:pt x="183122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84766" y="758051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2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74238" y="642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58466" y="664959"/>
              <a:ext cx="284455" cy="219435"/>
            </a:xfrm>
            <a:custGeom>
              <a:avLst/>
              <a:gdLst/>
              <a:ahLst/>
              <a:cxnLst/>
              <a:rect l="0" t="0" r="0" b="0"/>
              <a:pathLst>
                <a:path w="284455" h="219435">
                  <a:moveTo>
                    <a:pt x="0" y="72035"/>
                  </a:moveTo>
                  <a:lnTo>
                    <a:pt x="17958" y="133146"/>
                  </a:lnTo>
                  <a:lnTo>
                    <a:pt x="36301" y="191177"/>
                  </a:lnTo>
                  <a:lnTo>
                    <a:pt x="24918" y="151443"/>
                  </a:lnTo>
                  <a:lnTo>
                    <a:pt x="24939" y="96993"/>
                  </a:lnTo>
                  <a:lnTo>
                    <a:pt x="35862" y="51749"/>
                  </a:lnTo>
                  <a:lnTo>
                    <a:pt x="42625" y="45643"/>
                  </a:lnTo>
                  <a:lnTo>
                    <a:pt x="51814" y="42742"/>
                  </a:lnTo>
                  <a:lnTo>
                    <a:pt x="62618" y="41978"/>
                  </a:lnTo>
                  <a:lnTo>
                    <a:pt x="72161" y="46148"/>
                  </a:lnTo>
                  <a:lnTo>
                    <a:pt x="89003" y="63259"/>
                  </a:lnTo>
                  <a:lnTo>
                    <a:pt x="122927" y="122713"/>
                  </a:lnTo>
                  <a:lnTo>
                    <a:pt x="139705" y="166404"/>
                  </a:lnTo>
                  <a:lnTo>
                    <a:pt x="143440" y="170043"/>
                  </a:lnTo>
                  <a:lnTo>
                    <a:pt x="147099" y="168959"/>
                  </a:lnTo>
                  <a:lnTo>
                    <a:pt x="166967" y="147593"/>
                  </a:lnTo>
                  <a:lnTo>
                    <a:pt x="201827" y="129248"/>
                  </a:lnTo>
                  <a:lnTo>
                    <a:pt x="252919" y="105190"/>
                  </a:lnTo>
                  <a:lnTo>
                    <a:pt x="278750" y="79909"/>
                  </a:lnTo>
                  <a:lnTo>
                    <a:pt x="282929" y="69096"/>
                  </a:lnTo>
                  <a:lnTo>
                    <a:pt x="284454" y="44603"/>
                  </a:lnTo>
                  <a:lnTo>
                    <a:pt x="273145" y="10095"/>
                  </a:lnTo>
                  <a:lnTo>
                    <a:pt x="265155" y="3835"/>
                  </a:lnTo>
                  <a:lnTo>
                    <a:pt x="243799" y="0"/>
                  </a:lnTo>
                  <a:lnTo>
                    <a:pt x="221829" y="5315"/>
                  </a:lnTo>
                  <a:lnTo>
                    <a:pt x="211057" y="10007"/>
                  </a:lnTo>
                  <a:lnTo>
                    <a:pt x="192849" y="27700"/>
                  </a:lnTo>
                  <a:lnTo>
                    <a:pt x="167685" y="71597"/>
                  </a:lnTo>
                  <a:lnTo>
                    <a:pt x="165384" y="99136"/>
                  </a:lnTo>
                  <a:lnTo>
                    <a:pt x="173438" y="153298"/>
                  </a:lnTo>
                  <a:lnTo>
                    <a:pt x="188520" y="186970"/>
                  </a:lnTo>
                  <a:lnTo>
                    <a:pt x="204279" y="202276"/>
                  </a:lnTo>
                  <a:lnTo>
                    <a:pt x="222982" y="211808"/>
                  </a:lnTo>
                  <a:lnTo>
                    <a:pt x="263212" y="219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3212" y="886639"/>
              <a:ext cx="2779524" cy="90883"/>
            </a:xfrm>
            <a:custGeom>
              <a:avLst/>
              <a:gdLst/>
              <a:ahLst/>
              <a:cxnLst/>
              <a:rect l="0" t="0" r="0" b="0"/>
              <a:pathLst>
                <a:path w="2779524" h="90883">
                  <a:moveTo>
                    <a:pt x="2779523" y="8283"/>
                  </a:moveTo>
                  <a:lnTo>
                    <a:pt x="2724436" y="57781"/>
                  </a:lnTo>
                  <a:lnTo>
                    <a:pt x="2701618" y="65377"/>
                  </a:lnTo>
                  <a:lnTo>
                    <a:pt x="2677048" y="67583"/>
                  </a:lnTo>
                  <a:lnTo>
                    <a:pt x="2621966" y="56444"/>
                  </a:lnTo>
                  <a:lnTo>
                    <a:pt x="2567522" y="27208"/>
                  </a:lnTo>
                  <a:lnTo>
                    <a:pt x="2544141" y="25663"/>
                  </a:lnTo>
                  <a:lnTo>
                    <a:pt x="2496592" y="34203"/>
                  </a:lnTo>
                  <a:lnTo>
                    <a:pt x="2442788" y="58908"/>
                  </a:lnTo>
                  <a:lnTo>
                    <a:pt x="2388822" y="77037"/>
                  </a:lnTo>
                  <a:lnTo>
                    <a:pt x="2363333" y="79785"/>
                  </a:lnTo>
                  <a:lnTo>
                    <a:pt x="2322675" y="70153"/>
                  </a:lnTo>
                  <a:lnTo>
                    <a:pt x="2264471" y="42354"/>
                  </a:lnTo>
                  <a:lnTo>
                    <a:pt x="2211095" y="22648"/>
                  </a:lnTo>
                  <a:lnTo>
                    <a:pt x="2189977" y="15447"/>
                  </a:lnTo>
                  <a:lnTo>
                    <a:pt x="2168892" y="17706"/>
                  </a:lnTo>
                  <a:lnTo>
                    <a:pt x="2105701" y="39771"/>
                  </a:lnTo>
                  <a:lnTo>
                    <a:pt x="2085813" y="48014"/>
                  </a:lnTo>
                  <a:lnTo>
                    <a:pt x="2047742" y="69250"/>
                  </a:lnTo>
                  <a:lnTo>
                    <a:pt x="1990573" y="86371"/>
                  </a:lnTo>
                  <a:lnTo>
                    <a:pt x="1947908" y="80076"/>
                  </a:lnTo>
                  <a:lnTo>
                    <a:pt x="1886742" y="63014"/>
                  </a:lnTo>
                  <a:lnTo>
                    <a:pt x="1837927" y="38894"/>
                  </a:lnTo>
                  <a:lnTo>
                    <a:pt x="1818234" y="26567"/>
                  </a:lnTo>
                  <a:lnTo>
                    <a:pt x="1767463" y="9122"/>
                  </a:lnTo>
                  <a:lnTo>
                    <a:pt x="1712374" y="0"/>
                  </a:lnTo>
                  <a:lnTo>
                    <a:pt x="1670444" y="4009"/>
                  </a:lnTo>
                  <a:lnTo>
                    <a:pt x="1615524" y="24249"/>
                  </a:lnTo>
                  <a:lnTo>
                    <a:pt x="1558832" y="52081"/>
                  </a:lnTo>
                  <a:lnTo>
                    <a:pt x="1507819" y="59178"/>
                  </a:lnTo>
                  <a:lnTo>
                    <a:pt x="1452683" y="57461"/>
                  </a:lnTo>
                  <a:lnTo>
                    <a:pt x="1391142" y="40614"/>
                  </a:lnTo>
                  <a:lnTo>
                    <a:pt x="1339998" y="27091"/>
                  </a:lnTo>
                  <a:lnTo>
                    <a:pt x="1287799" y="10086"/>
                  </a:lnTo>
                  <a:lnTo>
                    <a:pt x="1226165" y="190"/>
                  </a:lnTo>
                  <a:lnTo>
                    <a:pt x="1183101" y="816"/>
                  </a:lnTo>
                  <a:lnTo>
                    <a:pt x="1129748" y="20802"/>
                  </a:lnTo>
                  <a:lnTo>
                    <a:pt x="1079478" y="47281"/>
                  </a:lnTo>
                  <a:lnTo>
                    <a:pt x="1024488" y="65466"/>
                  </a:lnTo>
                  <a:lnTo>
                    <a:pt x="965446" y="70271"/>
                  </a:lnTo>
                  <a:lnTo>
                    <a:pt x="933285" y="68588"/>
                  </a:lnTo>
                  <a:lnTo>
                    <a:pt x="877630" y="51564"/>
                  </a:lnTo>
                  <a:lnTo>
                    <a:pt x="821317" y="36589"/>
                  </a:lnTo>
                  <a:lnTo>
                    <a:pt x="771078" y="20309"/>
                  </a:lnTo>
                  <a:lnTo>
                    <a:pt x="719147" y="17435"/>
                  </a:lnTo>
                  <a:lnTo>
                    <a:pt x="658773" y="28115"/>
                  </a:lnTo>
                  <a:lnTo>
                    <a:pt x="600915" y="52590"/>
                  </a:lnTo>
                  <a:lnTo>
                    <a:pt x="555827" y="73750"/>
                  </a:lnTo>
                  <a:lnTo>
                    <a:pt x="496141" y="80356"/>
                  </a:lnTo>
                  <a:lnTo>
                    <a:pt x="456231" y="78381"/>
                  </a:lnTo>
                  <a:lnTo>
                    <a:pt x="400125" y="67233"/>
                  </a:lnTo>
                  <a:lnTo>
                    <a:pt x="349923" y="57205"/>
                  </a:lnTo>
                  <a:lnTo>
                    <a:pt x="287793" y="52911"/>
                  </a:lnTo>
                  <a:lnTo>
                    <a:pt x="239950" y="60371"/>
                  </a:lnTo>
                  <a:lnTo>
                    <a:pt x="180080" y="84263"/>
                  </a:lnTo>
                  <a:lnTo>
                    <a:pt x="127512" y="90882"/>
                  </a:lnTo>
                  <a:lnTo>
                    <a:pt x="65135" y="89069"/>
                  </a:lnTo>
                  <a:lnTo>
                    <a:pt x="27878" y="84082"/>
                  </a:lnTo>
                  <a:lnTo>
                    <a:pt x="0" y="81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242777" y="452725"/>
            <a:ext cx="2779524" cy="589597"/>
            <a:chOff x="3242777" y="452725"/>
            <a:chExt cx="2779524" cy="589597"/>
          </a:xfrm>
        </p:grpSpPr>
        <p:sp>
          <p:nvSpPr>
            <p:cNvPr id="23" name="Freeform 22"/>
            <p:cNvSpPr/>
            <p:nvPr/>
          </p:nvSpPr>
          <p:spPr>
            <a:xfrm>
              <a:off x="3242777" y="684352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35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58632" y="452725"/>
              <a:ext cx="242156" cy="447228"/>
            </a:xfrm>
            <a:custGeom>
              <a:avLst/>
              <a:gdLst/>
              <a:ahLst/>
              <a:cxnLst/>
              <a:rect l="0" t="0" r="0" b="0"/>
              <a:pathLst>
                <a:path w="242156" h="447228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61453"/>
                  </a:lnTo>
                  <a:lnTo>
                    <a:pt x="9878" y="222143"/>
                  </a:lnTo>
                  <a:lnTo>
                    <a:pt x="10336" y="284579"/>
                  </a:lnTo>
                  <a:lnTo>
                    <a:pt x="10471" y="341293"/>
                  </a:lnTo>
                  <a:lnTo>
                    <a:pt x="10517" y="402378"/>
                  </a:lnTo>
                  <a:lnTo>
                    <a:pt x="16762" y="424890"/>
                  </a:lnTo>
                  <a:lnTo>
                    <a:pt x="21703" y="434168"/>
                  </a:lnTo>
                  <a:lnTo>
                    <a:pt x="29677" y="440354"/>
                  </a:lnTo>
                  <a:lnTo>
                    <a:pt x="51014" y="447227"/>
                  </a:lnTo>
                  <a:lnTo>
                    <a:pt x="89334" y="445507"/>
                  </a:lnTo>
                  <a:lnTo>
                    <a:pt x="146685" y="431180"/>
                  </a:lnTo>
                  <a:lnTo>
                    <a:pt x="181892" y="424115"/>
                  </a:lnTo>
                  <a:lnTo>
                    <a:pt x="24215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03690" y="697956"/>
              <a:ext cx="134158" cy="228552"/>
            </a:xfrm>
            <a:custGeom>
              <a:avLst/>
              <a:gdLst/>
              <a:ahLst/>
              <a:cxnLst/>
              <a:rect l="0" t="0" r="0" b="0"/>
              <a:pathLst>
                <a:path w="134158" h="228552">
                  <a:moveTo>
                    <a:pt x="7626" y="112738"/>
                  </a:moveTo>
                  <a:lnTo>
                    <a:pt x="25606" y="97097"/>
                  </a:lnTo>
                  <a:lnTo>
                    <a:pt x="81979" y="74301"/>
                  </a:lnTo>
                  <a:lnTo>
                    <a:pt x="111935" y="62485"/>
                  </a:lnTo>
                  <a:lnTo>
                    <a:pt x="128465" y="51019"/>
                  </a:lnTo>
                  <a:lnTo>
                    <a:pt x="132639" y="43516"/>
                  </a:lnTo>
                  <a:lnTo>
                    <a:pt x="134157" y="25820"/>
                  </a:lnTo>
                  <a:lnTo>
                    <a:pt x="130584" y="18528"/>
                  </a:lnTo>
                  <a:lnTo>
                    <a:pt x="117256" y="7306"/>
                  </a:lnTo>
                  <a:lnTo>
                    <a:pt x="84432" y="0"/>
                  </a:lnTo>
                  <a:lnTo>
                    <a:pt x="50660" y="3425"/>
                  </a:lnTo>
                  <a:lnTo>
                    <a:pt x="32211" y="15021"/>
                  </a:lnTo>
                  <a:lnTo>
                    <a:pt x="17383" y="31874"/>
                  </a:lnTo>
                  <a:lnTo>
                    <a:pt x="6893" y="51062"/>
                  </a:lnTo>
                  <a:lnTo>
                    <a:pt x="0" y="92774"/>
                  </a:lnTo>
                  <a:lnTo>
                    <a:pt x="3546" y="136588"/>
                  </a:lnTo>
                  <a:lnTo>
                    <a:pt x="12052" y="158823"/>
                  </a:lnTo>
                  <a:lnTo>
                    <a:pt x="36576" y="192161"/>
                  </a:lnTo>
                  <a:lnTo>
                    <a:pt x="62607" y="214130"/>
                  </a:lnTo>
                  <a:lnTo>
                    <a:pt x="82365" y="222142"/>
                  </a:lnTo>
                  <a:lnTo>
                    <a:pt x="112911" y="228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01554" y="477280"/>
              <a:ext cx="125618" cy="428171"/>
            </a:xfrm>
            <a:custGeom>
              <a:avLst/>
              <a:gdLst/>
              <a:ahLst/>
              <a:cxnLst/>
              <a:rect l="0" t="0" r="0" b="0"/>
              <a:pathLst>
                <a:path w="125618" h="428171">
                  <a:moveTo>
                    <a:pt x="41389" y="428170"/>
                  </a:moveTo>
                  <a:lnTo>
                    <a:pt x="35799" y="366078"/>
                  </a:lnTo>
                  <a:lnTo>
                    <a:pt x="30666" y="314693"/>
                  </a:lnTo>
                  <a:lnTo>
                    <a:pt x="19600" y="259483"/>
                  </a:lnTo>
                  <a:lnTo>
                    <a:pt x="11739" y="197927"/>
                  </a:lnTo>
                  <a:lnTo>
                    <a:pt x="2950" y="137848"/>
                  </a:lnTo>
                  <a:lnTo>
                    <a:pt x="0" y="80921"/>
                  </a:lnTo>
                  <a:lnTo>
                    <a:pt x="1937" y="53909"/>
                  </a:lnTo>
                  <a:lnTo>
                    <a:pt x="10597" y="30205"/>
                  </a:lnTo>
                  <a:lnTo>
                    <a:pt x="25364" y="14211"/>
                  </a:lnTo>
                  <a:lnTo>
                    <a:pt x="34215" y="8308"/>
                  </a:lnTo>
                  <a:lnTo>
                    <a:pt x="69029" y="0"/>
                  </a:lnTo>
                  <a:lnTo>
                    <a:pt x="103391" y="3128"/>
                  </a:lnTo>
                  <a:lnTo>
                    <a:pt x="115739" y="8415"/>
                  </a:lnTo>
                  <a:lnTo>
                    <a:pt x="125617" y="17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79772" y="68435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32455" y="558010"/>
              <a:ext cx="42116" cy="326384"/>
            </a:xfrm>
            <a:custGeom>
              <a:avLst/>
              <a:gdLst/>
              <a:ahLst/>
              <a:cxnLst/>
              <a:rect l="0" t="0" r="0" b="0"/>
              <a:pathLst>
                <a:path w="42116" h="326384">
                  <a:moveTo>
                    <a:pt x="0" y="0"/>
                  </a:moveTo>
                  <a:lnTo>
                    <a:pt x="1170" y="50433"/>
                  </a:lnTo>
                  <a:lnTo>
                    <a:pt x="7236" y="105410"/>
                  </a:lnTo>
                  <a:lnTo>
                    <a:pt x="10723" y="153545"/>
                  </a:lnTo>
                  <a:lnTo>
                    <a:pt x="18645" y="204332"/>
                  </a:lnTo>
                  <a:lnTo>
                    <a:pt x="27232" y="255255"/>
                  </a:lnTo>
                  <a:lnTo>
                    <a:pt x="33846" y="305618"/>
                  </a:lnTo>
                  <a:lnTo>
                    <a:pt x="4211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58756" y="705409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00663" y="0"/>
                  </a:lnTo>
                  <a:lnTo>
                    <a:pt x="397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69063" y="536953"/>
              <a:ext cx="26647" cy="357970"/>
            </a:xfrm>
            <a:custGeom>
              <a:avLst/>
              <a:gdLst/>
              <a:ahLst/>
              <a:cxnLst/>
              <a:rect l="0" t="0" r="0" b="0"/>
              <a:pathLst>
                <a:path w="26647" h="357970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0874" y="140345"/>
                  </a:lnTo>
                  <a:lnTo>
                    <a:pt x="14564" y="201071"/>
                  </a:lnTo>
                  <a:lnTo>
                    <a:pt x="23047" y="260426"/>
                  </a:lnTo>
                  <a:lnTo>
                    <a:pt x="25935" y="315998"/>
                  </a:lnTo>
                  <a:lnTo>
                    <a:pt x="2664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69367" y="67382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20"/>
                  </a:lnTo>
                  <a:lnTo>
                    <a:pt x="6240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66495" y="730929"/>
              <a:ext cx="153427" cy="198652"/>
            </a:xfrm>
            <a:custGeom>
              <a:avLst/>
              <a:gdLst/>
              <a:ahLst/>
              <a:cxnLst/>
              <a:rect l="0" t="0" r="0" b="0"/>
              <a:pathLst>
                <a:path w="153427" h="198652">
                  <a:moveTo>
                    <a:pt x="108199" y="6065"/>
                  </a:moveTo>
                  <a:lnTo>
                    <a:pt x="74577" y="0"/>
                  </a:lnTo>
                  <a:lnTo>
                    <a:pt x="49582" y="2589"/>
                  </a:lnTo>
                  <a:lnTo>
                    <a:pt x="29114" y="10760"/>
                  </a:lnTo>
                  <a:lnTo>
                    <a:pt x="20381" y="16214"/>
                  </a:lnTo>
                  <a:lnTo>
                    <a:pt x="7558" y="34752"/>
                  </a:lnTo>
                  <a:lnTo>
                    <a:pt x="2500" y="46247"/>
                  </a:lnTo>
                  <a:lnTo>
                    <a:pt x="0" y="71497"/>
                  </a:lnTo>
                  <a:lnTo>
                    <a:pt x="7928" y="120246"/>
                  </a:lnTo>
                  <a:lnTo>
                    <a:pt x="28576" y="152980"/>
                  </a:lnTo>
                  <a:lnTo>
                    <a:pt x="59759" y="185907"/>
                  </a:lnTo>
                  <a:lnTo>
                    <a:pt x="78481" y="196349"/>
                  </a:lnTo>
                  <a:lnTo>
                    <a:pt x="98501" y="198651"/>
                  </a:lnTo>
                  <a:lnTo>
                    <a:pt x="117927" y="194604"/>
                  </a:lnTo>
                  <a:lnTo>
                    <a:pt x="134359" y="185007"/>
                  </a:lnTo>
                  <a:lnTo>
                    <a:pt x="146342" y="166703"/>
                  </a:lnTo>
                  <a:lnTo>
                    <a:pt x="151175" y="155271"/>
                  </a:lnTo>
                  <a:lnTo>
                    <a:pt x="153426" y="130091"/>
                  </a:lnTo>
                  <a:lnTo>
                    <a:pt x="145339" y="75798"/>
                  </a:lnTo>
                  <a:lnTo>
                    <a:pt x="130252" y="45184"/>
                  </a:lnTo>
                  <a:lnTo>
                    <a:pt x="9767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90549" y="705409"/>
              <a:ext cx="94758" cy="182143"/>
            </a:xfrm>
            <a:custGeom>
              <a:avLst/>
              <a:gdLst/>
              <a:ahLst/>
              <a:cxnLst/>
              <a:rect l="0" t="0" r="0" b="0"/>
              <a:pathLst>
                <a:path w="94758" h="182143">
                  <a:moveTo>
                    <a:pt x="0" y="42114"/>
                  </a:moveTo>
                  <a:lnTo>
                    <a:pt x="11453" y="96258"/>
                  </a:lnTo>
                  <a:lnTo>
                    <a:pt x="28197" y="156739"/>
                  </a:lnTo>
                  <a:lnTo>
                    <a:pt x="36301" y="182142"/>
                  </a:lnTo>
                  <a:lnTo>
                    <a:pt x="17184" y="119643"/>
                  </a:lnTo>
                  <a:lnTo>
                    <a:pt x="5777" y="74456"/>
                  </a:lnTo>
                  <a:lnTo>
                    <a:pt x="7637" y="52979"/>
                  </a:lnTo>
                  <a:lnTo>
                    <a:pt x="20850" y="21157"/>
                  </a:lnTo>
                  <a:lnTo>
                    <a:pt x="29108" y="14104"/>
                  </a:lnTo>
                  <a:lnTo>
                    <a:pt x="50761" y="626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90590" y="75805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8931"/>
                  </a:lnTo>
                  <a:lnTo>
                    <a:pt x="9066" y="108062"/>
                  </a:lnTo>
                  <a:lnTo>
                    <a:pt x="12998" y="12718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01119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85347" y="720793"/>
              <a:ext cx="171966" cy="321529"/>
            </a:xfrm>
            <a:custGeom>
              <a:avLst/>
              <a:gdLst/>
              <a:ahLst/>
              <a:cxnLst/>
              <a:rect l="0" t="0" r="0" b="0"/>
              <a:pathLst>
                <a:path w="171966" h="321529">
                  <a:moveTo>
                    <a:pt x="105285" y="121486"/>
                  </a:moveTo>
                  <a:lnTo>
                    <a:pt x="113618" y="84008"/>
                  </a:lnTo>
                  <a:lnTo>
                    <a:pt x="112043" y="49160"/>
                  </a:lnTo>
                  <a:lnTo>
                    <a:pt x="105949" y="28510"/>
                  </a:lnTo>
                  <a:lnTo>
                    <a:pt x="95442" y="11533"/>
                  </a:lnTo>
                  <a:lnTo>
                    <a:pt x="87024" y="6070"/>
                  </a:lnTo>
                  <a:lnTo>
                    <a:pt x="65194" y="0"/>
                  </a:lnTo>
                  <a:lnTo>
                    <a:pt x="55161" y="1891"/>
                  </a:lnTo>
                  <a:lnTo>
                    <a:pt x="37774" y="13351"/>
                  </a:lnTo>
                  <a:lnTo>
                    <a:pt x="28487" y="33262"/>
                  </a:lnTo>
                  <a:lnTo>
                    <a:pt x="25529" y="56539"/>
                  </a:lnTo>
                  <a:lnTo>
                    <a:pt x="28114" y="78583"/>
                  </a:lnTo>
                  <a:lnTo>
                    <a:pt x="36282" y="96959"/>
                  </a:lnTo>
                  <a:lnTo>
                    <a:pt x="41735" y="105135"/>
                  </a:lnTo>
                  <a:lnTo>
                    <a:pt x="50050" y="110585"/>
                  </a:lnTo>
                  <a:lnTo>
                    <a:pt x="71768" y="116641"/>
                  </a:lnTo>
                  <a:lnTo>
                    <a:pt x="80600" y="114747"/>
                  </a:lnTo>
                  <a:lnTo>
                    <a:pt x="87659" y="109974"/>
                  </a:lnTo>
                  <a:lnTo>
                    <a:pt x="98621" y="95313"/>
                  </a:lnTo>
                  <a:lnTo>
                    <a:pt x="107393" y="77098"/>
                  </a:lnTo>
                  <a:lnTo>
                    <a:pt x="111369" y="74347"/>
                  </a:lnTo>
                  <a:lnTo>
                    <a:pt x="115190" y="76022"/>
                  </a:lnTo>
                  <a:lnTo>
                    <a:pt x="118907" y="80648"/>
                  </a:lnTo>
                  <a:lnTo>
                    <a:pt x="136816" y="134494"/>
                  </a:lnTo>
                  <a:lnTo>
                    <a:pt x="154411" y="195296"/>
                  </a:lnTo>
                  <a:lnTo>
                    <a:pt x="171965" y="256754"/>
                  </a:lnTo>
                  <a:lnTo>
                    <a:pt x="171965" y="266647"/>
                  </a:lnTo>
                  <a:lnTo>
                    <a:pt x="165726" y="283878"/>
                  </a:lnTo>
                  <a:lnTo>
                    <a:pt x="143470" y="306733"/>
                  </a:lnTo>
                  <a:lnTo>
                    <a:pt x="118357" y="314952"/>
                  </a:lnTo>
                  <a:lnTo>
                    <a:pt x="71333" y="319579"/>
                  </a:lnTo>
                  <a:lnTo>
                    <a:pt x="29714" y="320950"/>
                  </a:lnTo>
                  <a:lnTo>
                    <a:pt x="0" y="321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64331" y="515896"/>
              <a:ext cx="200043" cy="357970"/>
            </a:xfrm>
            <a:custGeom>
              <a:avLst/>
              <a:gdLst/>
              <a:ahLst/>
              <a:cxnLst/>
              <a:rect l="0" t="0" r="0" b="0"/>
              <a:pathLst>
                <a:path w="200043" h="357970">
                  <a:moveTo>
                    <a:pt x="0" y="0"/>
                  </a:moveTo>
                  <a:lnTo>
                    <a:pt x="3119" y="48931"/>
                  </a:lnTo>
                  <a:lnTo>
                    <a:pt x="11453" y="103015"/>
                  </a:lnTo>
                  <a:lnTo>
                    <a:pt x="21332" y="158425"/>
                  </a:lnTo>
                  <a:lnTo>
                    <a:pt x="31667" y="206428"/>
                  </a:lnTo>
                  <a:lnTo>
                    <a:pt x="42138" y="261985"/>
                  </a:lnTo>
                  <a:lnTo>
                    <a:pt x="52650" y="312372"/>
                  </a:lnTo>
                  <a:lnTo>
                    <a:pt x="57325" y="334194"/>
                  </a:lnTo>
                  <a:lnTo>
                    <a:pt x="56934" y="335100"/>
                  </a:lnTo>
                  <a:lnTo>
                    <a:pt x="55504" y="332194"/>
                  </a:lnTo>
                  <a:lnTo>
                    <a:pt x="53208" y="278268"/>
                  </a:lnTo>
                  <a:lnTo>
                    <a:pt x="55150" y="229719"/>
                  </a:lnTo>
                  <a:lnTo>
                    <a:pt x="63896" y="203873"/>
                  </a:lnTo>
                  <a:lnTo>
                    <a:pt x="70673" y="196746"/>
                  </a:lnTo>
                  <a:lnTo>
                    <a:pt x="78701" y="193165"/>
                  </a:lnTo>
                  <a:lnTo>
                    <a:pt x="87562" y="191948"/>
                  </a:lnTo>
                  <a:lnTo>
                    <a:pt x="106767" y="199954"/>
                  </a:lnTo>
                  <a:lnTo>
                    <a:pt x="125831" y="216380"/>
                  </a:lnTo>
                  <a:lnTo>
                    <a:pt x="164417" y="278478"/>
                  </a:lnTo>
                  <a:lnTo>
                    <a:pt x="188519" y="333030"/>
                  </a:lnTo>
                  <a:lnTo>
                    <a:pt x="20004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06487" y="494839"/>
              <a:ext cx="84229" cy="389555"/>
            </a:xfrm>
            <a:custGeom>
              <a:avLst/>
              <a:gdLst/>
              <a:ahLst/>
              <a:cxnLst/>
              <a:rect l="0" t="0" r="0" b="0"/>
              <a:pathLst>
                <a:path w="84229" h="389555">
                  <a:moveTo>
                    <a:pt x="0" y="0"/>
                  </a:moveTo>
                  <a:lnTo>
                    <a:pt x="3120" y="42692"/>
                  </a:lnTo>
                  <a:lnTo>
                    <a:pt x="10723" y="102068"/>
                  </a:lnTo>
                  <a:lnTo>
                    <a:pt x="25054" y="163093"/>
                  </a:lnTo>
                  <a:lnTo>
                    <a:pt x="42178" y="220392"/>
                  </a:lnTo>
                  <a:lnTo>
                    <a:pt x="59670" y="277157"/>
                  </a:lnTo>
                  <a:lnTo>
                    <a:pt x="70193" y="328175"/>
                  </a:lnTo>
                  <a:lnTo>
                    <a:pt x="8422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90673" y="623412"/>
              <a:ext cx="231628" cy="18827"/>
            </a:xfrm>
            <a:custGeom>
              <a:avLst/>
              <a:gdLst/>
              <a:ahLst/>
              <a:cxnLst/>
              <a:rect l="0" t="0" r="0" b="0"/>
              <a:pathLst>
                <a:path w="231628" h="18827">
                  <a:moveTo>
                    <a:pt x="231627" y="18826"/>
                  </a:moveTo>
                  <a:lnTo>
                    <a:pt x="194149" y="10493"/>
                  </a:lnTo>
                  <a:lnTo>
                    <a:pt x="137136" y="3142"/>
                  </a:lnTo>
                  <a:lnTo>
                    <a:pt x="75615" y="0"/>
                  </a:lnTo>
                  <a:lnTo>
                    <a:pt x="17016" y="6312"/>
                  </a:lnTo>
                  <a:lnTo>
                    <a:pt x="0" y="8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1" name="Straight Connector 40"/>
          <p:cNvCxnSpPr/>
          <p:nvPr/>
        </p:nvCxnSpPr>
        <p:spPr>
          <a:xfrm>
            <a:off x="6927722" y="642238"/>
            <a:ext cx="2063623" cy="0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305326" y="1884601"/>
            <a:ext cx="2874281" cy="618700"/>
            <a:chOff x="305326" y="1884601"/>
            <a:chExt cx="2874281" cy="618700"/>
          </a:xfrm>
        </p:grpSpPr>
        <p:sp>
          <p:nvSpPr>
            <p:cNvPr id="42" name="Freeform 41"/>
            <p:cNvSpPr/>
            <p:nvPr/>
          </p:nvSpPr>
          <p:spPr>
            <a:xfrm>
              <a:off x="330846" y="1926715"/>
              <a:ext cx="195579" cy="464843"/>
            </a:xfrm>
            <a:custGeom>
              <a:avLst/>
              <a:gdLst/>
              <a:ahLst/>
              <a:cxnLst/>
              <a:rect l="0" t="0" r="0" b="0"/>
              <a:pathLst>
                <a:path w="195579" h="464843">
                  <a:moveTo>
                    <a:pt x="6065" y="21057"/>
                  </a:moveTo>
                  <a:lnTo>
                    <a:pt x="0" y="53509"/>
                  </a:lnTo>
                  <a:lnTo>
                    <a:pt x="10625" y="110988"/>
                  </a:lnTo>
                  <a:lnTo>
                    <a:pt x="24141" y="174059"/>
                  </a:lnTo>
                  <a:lnTo>
                    <a:pt x="32123" y="228574"/>
                  </a:lnTo>
                  <a:lnTo>
                    <a:pt x="48376" y="283867"/>
                  </a:lnTo>
                  <a:lnTo>
                    <a:pt x="62256" y="337482"/>
                  </a:lnTo>
                  <a:lnTo>
                    <a:pt x="78347" y="387253"/>
                  </a:lnTo>
                  <a:lnTo>
                    <a:pt x="96339" y="439662"/>
                  </a:lnTo>
                  <a:lnTo>
                    <a:pt x="103899" y="462127"/>
                  </a:lnTo>
                  <a:lnTo>
                    <a:pt x="106383" y="464842"/>
                  </a:lnTo>
                  <a:lnTo>
                    <a:pt x="108039" y="461973"/>
                  </a:lnTo>
                  <a:lnTo>
                    <a:pt x="112084" y="402774"/>
                  </a:lnTo>
                  <a:lnTo>
                    <a:pt x="119627" y="354346"/>
                  </a:lnTo>
                  <a:lnTo>
                    <a:pt x="132656" y="295468"/>
                  </a:lnTo>
                  <a:lnTo>
                    <a:pt x="146494" y="233189"/>
                  </a:lnTo>
                  <a:lnTo>
                    <a:pt x="156988" y="181917"/>
                  </a:lnTo>
                  <a:lnTo>
                    <a:pt x="169845" y="120595"/>
                  </a:lnTo>
                  <a:lnTo>
                    <a:pt x="176717" y="66542"/>
                  </a:lnTo>
                  <a:lnTo>
                    <a:pt x="192652" y="9654"/>
                  </a:lnTo>
                  <a:lnTo>
                    <a:pt x="1955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0260" y="2140093"/>
              <a:ext cx="186735" cy="263433"/>
            </a:xfrm>
            <a:custGeom>
              <a:avLst/>
              <a:gdLst/>
              <a:ahLst/>
              <a:cxnLst/>
              <a:rect l="0" t="0" r="0" b="0"/>
              <a:pathLst>
                <a:path w="186735" h="263433">
                  <a:moveTo>
                    <a:pt x="18278" y="113005"/>
                  </a:moveTo>
                  <a:lnTo>
                    <a:pt x="72153" y="95047"/>
                  </a:lnTo>
                  <a:lnTo>
                    <a:pt x="101702" y="83637"/>
                  </a:lnTo>
                  <a:lnTo>
                    <a:pt x="118136" y="72267"/>
                  </a:lnTo>
                  <a:lnTo>
                    <a:pt x="130120" y="56295"/>
                  </a:lnTo>
                  <a:lnTo>
                    <a:pt x="134954" y="47122"/>
                  </a:lnTo>
                  <a:lnTo>
                    <a:pt x="135836" y="38667"/>
                  </a:lnTo>
                  <a:lnTo>
                    <a:pt x="130578" y="23034"/>
                  </a:lnTo>
                  <a:lnTo>
                    <a:pt x="117322" y="11407"/>
                  </a:lnTo>
                  <a:lnTo>
                    <a:pt x="98563" y="3509"/>
                  </a:lnTo>
                  <a:lnTo>
                    <a:pt x="74627" y="0"/>
                  </a:lnTo>
                  <a:lnTo>
                    <a:pt x="54631" y="4679"/>
                  </a:lnTo>
                  <a:lnTo>
                    <a:pt x="37944" y="15727"/>
                  </a:lnTo>
                  <a:lnTo>
                    <a:pt x="22729" y="32336"/>
                  </a:lnTo>
                  <a:lnTo>
                    <a:pt x="6599" y="67006"/>
                  </a:lnTo>
                  <a:lnTo>
                    <a:pt x="0" y="106915"/>
                  </a:lnTo>
                  <a:lnTo>
                    <a:pt x="9040" y="167965"/>
                  </a:lnTo>
                  <a:lnTo>
                    <a:pt x="21780" y="205328"/>
                  </a:lnTo>
                  <a:lnTo>
                    <a:pt x="35043" y="226567"/>
                  </a:lnTo>
                  <a:lnTo>
                    <a:pt x="62240" y="250508"/>
                  </a:lnTo>
                  <a:lnTo>
                    <a:pt x="82271" y="261075"/>
                  </a:lnTo>
                  <a:lnTo>
                    <a:pt x="102871" y="263432"/>
                  </a:lnTo>
                  <a:lnTo>
                    <a:pt x="144692" y="255413"/>
                  </a:lnTo>
                  <a:lnTo>
                    <a:pt x="186734" y="228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4351" y="2147813"/>
              <a:ext cx="151100" cy="252251"/>
            </a:xfrm>
            <a:custGeom>
              <a:avLst/>
              <a:gdLst/>
              <a:ahLst/>
              <a:cxnLst/>
              <a:rect l="0" t="0" r="0" b="0"/>
              <a:pathLst>
                <a:path w="151100" h="252251">
                  <a:moveTo>
                    <a:pt x="24757" y="126342"/>
                  </a:moveTo>
                  <a:lnTo>
                    <a:pt x="19168" y="143110"/>
                  </a:lnTo>
                  <a:lnTo>
                    <a:pt x="19544" y="160701"/>
                  </a:lnTo>
                  <a:lnTo>
                    <a:pt x="24071" y="219341"/>
                  </a:lnTo>
                  <a:lnTo>
                    <a:pt x="23384" y="252033"/>
                  </a:lnTo>
                  <a:lnTo>
                    <a:pt x="21502" y="252250"/>
                  </a:lnTo>
                  <a:lnTo>
                    <a:pt x="16292" y="243133"/>
                  </a:lnTo>
                  <a:lnTo>
                    <a:pt x="0" y="187605"/>
                  </a:lnTo>
                  <a:lnTo>
                    <a:pt x="784" y="144364"/>
                  </a:lnTo>
                  <a:lnTo>
                    <a:pt x="8426" y="107505"/>
                  </a:lnTo>
                  <a:lnTo>
                    <a:pt x="23688" y="79947"/>
                  </a:lnTo>
                  <a:lnTo>
                    <a:pt x="42609" y="67507"/>
                  </a:lnTo>
                  <a:lnTo>
                    <a:pt x="98035" y="38959"/>
                  </a:lnTo>
                  <a:lnTo>
                    <a:pt x="127578" y="24541"/>
                  </a:lnTo>
                  <a:lnTo>
                    <a:pt x="1510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89678" y="1937243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10723" y="216774"/>
                  </a:lnTo>
                  <a:lnTo>
                    <a:pt x="21789" y="268597"/>
                  </a:lnTo>
                  <a:lnTo>
                    <a:pt x="29651" y="328877"/>
                  </a:lnTo>
                  <a:lnTo>
                    <a:pt x="39664" y="382257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3336" y="2042657"/>
              <a:ext cx="242157" cy="10401"/>
            </a:xfrm>
            <a:custGeom>
              <a:avLst/>
              <a:gdLst/>
              <a:ahLst/>
              <a:cxnLst/>
              <a:rect l="0" t="0" r="0" b="0"/>
              <a:pathLst>
                <a:path w="242157" h="10401">
                  <a:moveTo>
                    <a:pt x="242156" y="10400"/>
                  </a:moveTo>
                  <a:lnTo>
                    <a:pt x="214600" y="3164"/>
                  </a:lnTo>
                  <a:lnTo>
                    <a:pt x="155258" y="521"/>
                  </a:lnTo>
                  <a:lnTo>
                    <a:pt x="92800" y="0"/>
                  </a:lnTo>
                  <a:lnTo>
                    <a:pt x="32715" y="8221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61427" y="2168870"/>
              <a:ext cx="7237" cy="168457"/>
            </a:xfrm>
            <a:custGeom>
              <a:avLst/>
              <a:gdLst/>
              <a:ahLst/>
              <a:cxnLst/>
              <a:rect l="0" t="0" r="0" b="0"/>
              <a:pathLst>
                <a:path w="7237" h="16845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346" y="141296"/>
                  </a:lnTo>
                  <a:lnTo>
                    <a:pt x="723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58134" y="204252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55733" y="2145844"/>
              <a:ext cx="134029" cy="205087"/>
            </a:xfrm>
            <a:custGeom>
              <a:avLst/>
              <a:gdLst/>
              <a:ahLst/>
              <a:cxnLst/>
              <a:rect l="0" t="0" r="0" b="0"/>
              <a:pathLst>
                <a:path w="134029" h="205087">
                  <a:moveTo>
                    <a:pt x="102443" y="33555"/>
                  </a:moveTo>
                  <a:lnTo>
                    <a:pt x="96854" y="16787"/>
                  </a:lnTo>
                  <a:lnTo>
                    <a:pt x="84751" y="5435"/>
                  </a:lnTo>
                  <a:lnTo>
                    <a:pt x="76610" y="770"/>
                  </a:lnTo>
                  <a:lnTo>
                    <a:pt x="67674" y="0"/>
                  </a:lnTo>
                  <a:lnTo>
                    <a:pt x="48385" y="5383"/>
                  </a:lnTo>
                  <a:lnTo>
                    <a:pt x="31234" y="18695"/>
                  </a:lnTo>
                  <a:lnTo>
                    <a:pt x="16982" y="36309"/>
                  </a:lnTo>
                  <a:lnTo>
                    <a:pt x="6749" y="55836"/>
                  </a:lnTo>
                  <a:lnTo>
                    <a:pt x="0" y="92149"/>
                  </a:lnTo>
                  <a:lnTo>
                    <a:pt x="3589" y="126955"/>
                  </a:lnTo>
                  <a:lnTo>
                    <a:pt x="17651" y="159495"/>
                  </a:lnTo>
                  <a:lnTo>
                    <a:pt x="42224" y="185774"/>
                  </a:lnTo>
                  <a:lnTo>
                    <a:pt x="71732" y="202789"/>
                  </a:lnTo>
                  <a:lnTo>
                    <a:pt x="92303" y="205086"/>
                  </a:lnTo>
                  <a:lnTo>
                    <a:pt x="134028" y="202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06891" y="2163084"/>
              <a:ext cx="203970" cy="166161"/>
            </a:xfrm>
            <a:custGeom>
              <a:avLst/>
              <a:gdLst/>
              <a:ahLst/>
              <a:cxnLst/>
              <a:rect l="0" t="0" r="0" b="0"/>
              <a:pathLst>
                <a:path w="203970" h="166161">
                  <a:moveTo>
                    <a:pt x="140798" y="90014"/>
                  </a:moveTo>
                  <a:lnTo>
                    <a:pt x="137678" y="47322"/>
                  </a:lnTo>
                  <a:lnTo>
                    <a:pt x="131223" y="27756"/>
                  </a:lnTo>
                  <a:lnTo>
                    <a:pt x="120554" y="11261"/>
                  </a:lnTo>
                  <a:lnTo>
                    <a:pt x="112094" y="5927"/>
                  </a:lnTo>
                  <a:lnTo>
                    <a:pt x="90216" y="0"/>
                  </a:lnTo>
                  <a:lnTo>
                    <a:pt x="57180" y="2252"/>
                  </a:lnTo>
                  <a:lnTo>
                    <a:pt x="38904" y="13574"/>
                  </a:lnTo>
                  <a:lnTo>
                    <a:pt x="24152" y="30304"/>
                  </a:lnTo>
                  <a:lnTo>
                    <a:pt x="1232" y="79941"/>
                  </a:lnTo>
                  <a:lnTo>
                    <a:pt x="0" y="100745"/>
                  </a:lnTo>
                  <a:lnTo>
                    <a:pt x="8741" y="142696"/>
                  </a:lnTo>
                  <a:lnTo>
                    <a:pt x="14155" y="150872"/>
                  </a:lnTo>
                  <a:lnTo>
                    <a:pt x="29530" y="163075"/>
                  </a:lnTo>
                  <a:lnTo>
                    <a:pt x="48062" y="166160"/>
                  </a:lnTo>
                  <a:lnTo>
                    <a:pt x="57917" y="165344"/>
                  </a:lnTo>
                  <a:lnTo>
                    <a:pt x="75106" y="155080"/>
                  </a:lnTo>
                  <a:lnTo>
                    <a:pt x="89375" y="138819"/>
                  </a:lnTo>
                  <a:lnTo>
                    <a:pt x="111958" y="89509"/>
                  </a:lnTo>
                  <a:lnTo>
                    <a:pt x="116892" y="86168"/>
                  </a:lnTo>
                  <a:lnTo>
                    <a:pt x="122521" y="87450"/>
                  </a:lnTo>
                  <a:lnTo>
                    <a:pt x="128613" y="91814"/>
                  </a:lnTo>
                  <a:lnTo>
                    <a:pt x="138502" y="106022"/>
                  </a:lnTo>
                  <a:lnTo>
                    <a:pt x="142777" y="114724"/>
                  </a:lnTo>
                  <a:lnTo>
                    <a:pt x="156885" y="127513"/>
                  </a:lnTo>
                  <a:lnTo>
                    <a:pt x="165561" y="132560"/>
                  </a:lnTo>
                  <a:lnTo>
                    <a:pt x="173684" y="133586"/>
                  </a:lnTo>
                  <a:lnTo>
                    <a:pt x="203969" y="121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42445" y="1916186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8645" y="210988"/>
                  </a:lnTo>
                  <a:lnTo>
                    <a:pt x="27231" y="264116"/>
                  </a:lnTo>
                  <a:lnTo>
                    <a:pt x="30295" y="311703"/>
                  </a:lnTo>
                  <a:lnTo>
                    <a:pt x="31331" y="367114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89885" y="1884601"/>
              <a:ext cx="242157" cy="387891"/>
            </a:xfrm>
            <a:custGeom>
              <a:avLst/>
              <a:gdLst/>
              <a:ahLst/>
              <a:cxnLst/>
              <a:rect l="0" t="0" r="0" b="0"/>
              <a:pathLst>
                <a:path w="242157" h="387891">
                  <a:moveTo>
                    <a:pt x="0" y="0"/>
                  </a:moveTo>
                  <a:lnTo>
                    <a:pt x="8334" y="37477"/>
                  </a:lnTo>
                  <a:lnTo>
                    <a:pt x="15685" y="94490"/>
                  </a:lnTo>
                  <a:lnTo>
                    <a:pt x="19465" y="144850"/>
                  </a:lnTo>
                  <a:lnTo>
                    <a:pt x="20586" y="196816"/>
                  </a:lnTo>
                  <a:lnTo>
                    <a:pt x="20918" y="249258"/>
                  </a:lnTo>
                  <a:lnTo>
                    <a:pt x="15427" y="301841"/>
                  </a:lnTo>
                  <a:lnTo>
                    <a:pt x="17562" y="355201"/>
                  </a:lnTo>
                  <a:lnTo>
                    <a:pt x="14435" y="377795"/>
                  </a:lnTo>
                  <a:lnTo>
                    <a:pt x="16642" y="384054"/>
                  </a:lnTo>
                  <a:lnTo>
                    <a:pt x="21623" y="387058"/>
                  </a:lnTo>
                  <a:lnTo>
                    <a:pt x="28454" y="387890"/>
                  </a:lnTo>
                  <a:lnTo>
                    <a:pt x="42282" y="382575"/>
                  </a:lnTo>
                  <a:lnTo>
                    <a:pt x="96846" y="345602"/>
                  </a:lnTo>
                  <a:lnTo>
                    <a:pt x="159127" y="338056"/>
                  </a:lnTo>
                  <a:lnTo>
                    <a:pt x="197278" y="340370"/>
                  </a:lnTo>
                  <a:lnTo>
                    <a:pt x="24215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79094" y="2147813"/>
              <a:ext cx="26648" cy="105286"/>
            </a:xfrm>
            <a:custGeom>
              <a:avLst/>
              <a:gdLst/>
              <a:ahLst/>
              <a:cxnLst/>
              <a:rect l="0" t="0" r="0" b="0"/>
              <a:pathLst>
                <a:path w="26648" h="105286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0284" y="69206"/>
                  </a:lnTo>
                  <a:lnTo>
                    <a:pt x="21798" y="90306"/>
                  </a:lnTo>
                  <a:lnTo>
                    <a:pt x="2664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74155" y="204252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58383" y="2056134"/>
              <a:ext cx="346161" cy="207493"/>
            </a:xfrm>
            <a:custGeom>
              <a:avLst/>
              <a:gdLst/>
              <a:ahLst/>
              <a:cxnLst/>
              <a:rect l="0" t="0" r="0" b="0"/>
              <a:pathLst>
                <a:path w="346161" h="207493">
                  <a:moveTo>
                    <a:pt x="0" y="60093"/>
                  </a:moveTo>
                  <a:lnTo>
                    <a:pt x="27511" y="113969"/>
                  </a:lnTo>
                  <a:lnTo>
                    <a:pt x="34844" y="134341"/>
                  </a:lnTo>
                  <a:lnTo>
                    <a:pt x="37267" y="136498"/>
                  </a:lnTo>
                  <a:lnTo>
                    <a:pt x="38883" y="133257"/>
                  </a:lnTo>
                  <a:lnTo>
                    <a:pt x="56579" y="69974"/>
                  </a:lnTo>
                  <a:lnTo>
                    <a:pt x="72396" y="44434"/>
                  </a:lnTo>
                  <a:lnTo>
                    <a:pt x="79850" y="41465"/>
                  </a:lnTo>
                  <a:lnTo>
                    <a:pt x="88328" y="41825"/>
                  </a:lnTo>
                  <a:lnTo>
                    <a:pt x="105937" y="48465"/>
                  </a:lnTo>
                  <a:lnTo>
                    <a:pt x="121563" y="59215"/>
                  </a:lnTo>
                  <a:lnTo>
                    <a:pt x="143513" y="89599"/>
                  </a:lnTo>
                  <a:lnTo>
                    <a:pt x="167482" y="144048"/>
                  </a:lnTo>
                  <a:lnTo>
                    <a:pt x="171316" y="154667"/>
                  </a:lnTo>
                  <a:lnTo>
                    <a:pt x="176212" y="158238"/>
                  </a:lnTo>
                  <a:lnTo>
                    <a:pt x="181816" y="157109"/>
                  </a:lnTo>
                  <a:lnTo>
                    <a:pt x="187891" y="152846"/>
                  </a:lnTo>
                  <a:lnTo>
                    <a:pt x="197761" y="138752"/>
                  </a:lnTo>
                  <a:lnTo>
                    <a:pt x="213014" y="114205"/>
                  </a:lnTo>
                  <a:lnTo>
                    <a:pt x="226864" y="100521"/>
                  </a:lnTo>
                  <a:lnTo>
                    <a:pt x="284776" y="74600"/>
                  </a:lnTo>
                  <a:lnTo>
                    <a:pt x="336979" y="51056"/>
                  </a:lnTo>
                  <a:lnTo>
                    <a:pt x="342805" y="43540"/>
                  </a:lnTo>
                  <a:lnTo>
                    <a:pt x="345520" y="35020"/>
                  </a:lnTo>
                  <a:lnTo>
                    <a:pt x="346160" y="25830"/>
                  </a:lnTo>
                  <a:lnTo>
                    <a:pt x="343078" y="18534"/>
                  </a:lnTo>
                  <a:lnTo>
                    <a:pt x="330294" y="7308"/>
                  </a:lnTo>
                  <a:lnTo>
                    <a:pt x="297776" y="0"/>
                  </a:lnTo>
                  <a:lnTo>
                    <a:pt x="278184" y="4529"/>
                  </a:lnTo>
                  <a:lnTo>
                    <a:pt x="261678" y="15511"/>
                  </a:lnTo>
                  <a:lnTo>
                    <a:pt x="224868" y="61155"/>
                  </a:lnTo>
                  <a:lnTo>
                    <a:pt x="220044" y="81622"/>
                  </a:lnTo>
                  <a:lnTo>
                    <a:pt x="226479" y="123358"/>
                  </a:lnTo>
                  <a:lnTo>
                    <a:pt x="235691" y="154878"/>
                  </a:lnTo>
                  <a:lnTo>
                    <a:pt x="248641" y="172800"/>
                  </a:lnTo>
                  <a:lnTo>
                    <a:pt x="266095" y="187394"/>
                  </a:lnTo>
                  <a:lnTo>
                    <a:pt x="294482" y="201017"/>
                  </a:lnTo>
                  <a:lnTo>
                    <a:pt x="326383" y="207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5326" y="2263626"/>
              <a:ext cx="2432084" cy="239675"/>
            </a:xfrm>
            <a:custGeom>
              <a:avLst/>
              <a:gdLst/>
              <a:ahLst/>
              <a:cxnLst/>
              <a:rect l="0" t="0" r="0" b="0"/>
              <a:pathLst>
                <a:path w="2432084" h="239675">
                  <a:moveTo>
                    <a:pt x="2432083" y="0"/>
                  </a:moveTo>
                  <a:lnTo>
                    <a:pt x="2414102" y="15642"/>
                  </a:lnTo>
                  <a:lnTo>
                    <a:pt x="2363795" y="44503"/>
                  </a:lnTo>
                  <a:lnTo>
                    <a:pt x="2301095" y="51571"/>
                  </a:lnTo>
                  <a:lnTo>
                    <a:pt x="2243345" y="41049"/>
                  </a:lnTo>
                  <a:lnTo>
                    <a:pt x="2204975" y="34390"/>
                  </a:lnTo>
                  <a:lnTo>
                    <a:pt x="2156561" y="32417"/>
                  </a:lnTo>
                  <a:lnTo>
                    <a:pt x="2125965" y="34295"/>
                  </a:lnTo>
                  <a:lnTo>
                    <a:pt x="2063362" y="60299"/>
                  </a:lnTo>
                  <a:lnTo>
                    <a:pt x="2000395" y="90225"/>
                  </a:lnTo>
                  <a:lnTo>
                    <a:pt x="1979349" y="97812"/>
                  </a:lnTo>
                  <a:lnTo>
                    <a:pt x="1958297" y="98844"/>
                  </a:lnTo>
                  <a:lnTo>
                    <a:pt x="1895129" y="83663"/>
                  </a:lnTo>
                  <a:lnTo>
                    <a:pt x="1841837" y="70079"/>
                  </a:lnTo>
                  <a:lnTo>
                    <a:pt x="1803300" y="70807"/>
                  </a:lnTo>
                  <a:lnTo>
                    <a:pt x="1748116" y="84772"/>
                  </a:lnTo>
                  <a:lnTo>
                    <a:pt x="1686733" y="109083"/>
                  </a:lnTo>
                  <a:lnTo>
                    <a:pt x="1628534" y="122587"/>
                  </a:lnTo>
                  <a:lnTo>
                    <a:pt x="1584511" y="122110"/>
                  </a:lnTo>
                  <a:lnTo>
                    <a:pt x="1532606" y="105879"/>
                  </a:lnTo>
                  <a:lnTo>
                    <a:pt x="1476123" y="96954"/>
                  </a:lnTo>
                  <a:lnTo>
                    <a:pt x="1412973" y="95191"/>
                  </a:lnTo>
                  <a:lnTo>
                    <a:pt x="1360681" y="100432"/>
                  </a:lnTo>
                  <a:lnTo>
                    <a:pt x="1297530" y="124432"/>
                  </a:lnTo>
                  <a:lnTo>
                    <a:pt x="1253390" y="140003"/>
                  </a:lnTo>
                  <a:lnTo>
                    <a:pt x="1215864" y="139619"/>
                  </a:lnTo>
                  <a:lnTo>
                    <a:pt x="1161263" y="130178"/>
                  </a:lnTo>
                  <a:lnTo>
                    <a:pt x="1108536" y="123980"/>
                  </a:lnTo>
                  <a:lnTo>
                    <a:pt x="1058390" y="111838"/>
                  </a:lnTo>
                  <a:lnTo>
                    <a:pt x="1017317" y="107227"/>
                  </a:lnTo>
                  <a:lnTo>
                    <a:pt x="975511" y="117039"/>
                  </a:lnTo>
                  <a:lnTo>
                    <a:pt x="916886" y="148023"/>
                  </a:lnTo>
                  <a:lnTo>
                    <a:pt x="881543" y="165522"/>
                  </a:lnTo>
                  <a:lnTo>
                    <a:pt x="838316" y="174996"/>
                  </a:lnTo>
                  <a:lnTo>
                    <a:pt x="806593" y="174873"/>
                  </a:lnTo>
                  <a:lnTo>
                    <a:pt x="748100" y="161968"/>
                  </a:lnTo>
                  <a:lnTo>
                    <a:pt x="691485" y="158726"/>
                  </a:lnTo>
                  <a:lnTo>
                    <a:pt x="628006" y="160425"/>
                  </a:lnTo>
                  <a:lnTo>
                    <a:pt x="572313" y="180865"/>
                  </a:lnTo>
                  <a:lnTo>
                    <a:pt x="521289" y="211988"/>
                  </a:lnTo>
                  <a:lnTo>
                    <a:pt x="477200" y="217230"/>
                  </a:lnTo>
                  <a:lnTo>
                    <a:pt x="416139" y="209113"/>
                  </a:lnTo>
                  <a:lnTo>
                    <a:pt x="357527" y="195171"/>
                  </a:lnTo>
                  <a:lnTo>
                    <a:pt x="304546" y="201853"/>
                  </a:lnTo>
                  <a:lnTo>
                    <a:pt x="266101" y="214227"/>
                  </a:lnTo>
                  <a:lnTo>
                    <a:pt x="221669" y="233779"/>
                  </a:lnTo>
                  <a:lnTo>
                    <a:pt x="184093" y="239674"/>
                  </a:lnTo>
                  <a:lnTo>
                    <a:pt x="121069" y="233260"/>
                  </a:lnTo>
                  <a:lnTo>
                    <a:pt x="70837" y="225222"/>
                  </a:lnTo>
                  <a:lnTo>
                    <a:pt x="20708" y="22191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84849" y="212675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32499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516619" y="1831264"/>
            <a:ext cx="2600439" cy="724143"/>
            <a:chOff x="3516619" y="1831264"/>
            <a:chExt cx="2600439" cy="724143"/>
          </a:xfrm>
        </p:grpSpPr>
        <p:sp>
          <p:nvSpPr>
            <p:cNvPr id="59" name="Freeform 58"/>
            <p:cNvSpPr/>
            <p:nvPr/>
          </p:nvSpPr>
          <p:spPr>
            <a:xfrm>
              <a:off x="3516619" y="1895129"/>
              <a:ext cx="284169" cy="464833"/>
            </a:xfrm>
            <a:custGeom>
              <a:avLst/>
              <a:gdLst/>
              <a:ahLst/>
              <a:cxnLst/>
              <a:rect l="0" t="0" r="0" b="0"/>
              <a:pathLst>
                <a:path w="284169" h="464833">
                  <a:moveTo>
                    <a:pt x="31484" y="0"/>
                  </a:moveTo>
                  <a:lnTo>
                    <a:pt x="20306" y="16768"/>
                  </a:lnTo>
                  <a:lnTo>
                    <a:pt x="8609" y="75446"/>
                  </a:lnTo>
                  <a:lnTo>
                    <a:pt x="1619" y="135786"/>
                  </a:lnTo>
                  <a:lnTo>
                    <a:pt x="239" y="197964"/>
                  </a:lnTo>
                  <a:lnTo>
                    <a:pt x="0" y="254018"/>
                  </a:lnTo>
                  <a:lnTo>
                    <a:pt x="1098" y="307022"/>
                  </a:lnTo>
                  <a:lnTo>
                    <a:pt x="11357" y="367446"/>
                  </a:lnTo>
                  <a:lnTo>
                    <a:pt x="24351" y="407180"/>
                  </a:lnTo>
                  <a:lnTo>
                    <a:pt x="37672" y="428974"/>
                  </a:lnTo>
                  <a:lnTo>
                    <a:pt x="55292" y="446459"/>
                  </a:lnTo>
                  <a:lnTo>
                    <a:pt x="90531" y="463867"/>
                  </a:lnTo>
                  <a:lnTo>
                    <a:pt x="102434" y="464832"/>
                  </a:lnTo>
                  <a:lnTo>
                    <a:pt x="125018" y="459666"/>
                  </a:lnTo>
                  <a:lnTo>
                    <a:pt x="157464" y="443604"/>
                  </a:lnTo>
                  <a:lnTo>
                    <a:pt x="206311" y="385278"/>
                  </a:lnTo>
                  <a:lnTo>
                    <a:pt x="230516" y="328016"/>
                  </a:lnTo>
                  <a:lnTo>
                    <a:pt x="250954" y="273414"/>
                  </a:lnTo>
                  <a:lnTo>
                    <a:pt x="265098" y="223471"/>
                  </a:lnTo>
                  <a:lnTo>
                    <a:pt x="279188" y="161429"/>
                  </a:lnTo>
                  <a:lnTo>
                    <a:pt x="282693" y="112432"/>
                  </a:lnTo>
                  <a:lnTo>
                    <a:pt x="283877" y="59600"/>
                  </a:lnTo>
                  <a:lnTo>
                    <a:pt x="28416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53478" y="2183944"/>
              <a:ext cx="176181" cy="371463"/>
            </a:xfrm>
            <a:custGeom>
              <a:avLst/>
              <a:gdLst/>
              <a:ahLst/>
              <a:cxnLst/>
              <a:rect l="0" t="0" r="0" b="0"/>
              <a:pathLst>
                <a:path w="176181" h="371463">
                  <a:moveTo>
                    <a:pt x="10480" y="132325"/>
                  </a:moveTo>
                  <a:lnTo>
                    <a:pt x="4891" y="149093"/>
                  </a:lnTo>
                  <a:lnTo>
                    <a:pt x="8935" y="210890"/>
                  </a:lnTo>
                  <a:lnTo>
                    <a:pt x="10175" y="271586"/>
                  </a:lnTo>
                  <a:lnTo>
                    <a:pt x="17655" y="329806"/>
                  </a:lnTo>
                  <a:lnTo>
                    <a:pt x="18845" y="369952"/>
                  </a:lnTo>
                  <a:lnTo>
                    <a:pt x="17227" y="371462"/>
                  </a:lnTo>
                  <a:lnTo>
                    <a:pt x="14978" y="368958"/>
                  </a:lnTo>
                  <a:lnTo>
                    <a:pt x="4133" y="331319"/>
                  </a:lnTo>
                  <a:lnTo>
                    <a:pt x="778" y="278824"/>
                  </a:lnTo>
                  <a:lnTo>
                    <a:pt x="115" y="217805"/>
                  </a:lnTo>
                  <a:lnTo>
                    <a:pt x="0" y="166751"/>
                  </a:lnTo>
                  <a:lnTo>
                    <a:pt x="7197" y="111569"/>
                  </a:lnTo>
                  <a:lnTo>
                    <a:pt x="11847" y="65994"/>
                  </a:lnTo>
                  <a:lnTo>
                    <a:pt x="27003" y="30393"/>
                  </a:lnTo>
                  <a:lnTo>
                    <a:pt x="39660" y="12543"/>
                  </a:lnTo>
                  <a:lnTo>
                    <a:pt x="59324" y="3049"/>
                  </a:lnTo>
                  <a:lnTo>
                    <a:pt x="82491" y="0"/>
                  </a:lnTo>
                  <a:lnTo>
                    <a:pt x="104486" y="2544"/>
                  </a:lnTo>
                  <a:lnTo>
                    <a:pt x="122841" y="13813"/>
                  </a:lnTo>
                  <a:lnTo>
                    <a:pt x="153688" y="49644"/>
                  </a:lnTo>
                  <a:lnTo>
                    <a:pt x="169636" y="80141"/>
                  </a:lnTo>
                  <a:lnTo>
                    <a:pt x="176180" y="116993"/>
                  </a:lnTo>
                  <a:lnTo>
                    <a:pt x="172530" y="151959"/>
                  </a:lnTo>
                  <a:lnTo>
                    <a:pt x="167647" y="160622"/>
                  </a:lnTo>
                  <a:lnTo>
                    <a:pt x="152861" y="173367"/>
                  </a:lnTo>
                  <a:lnTo>
                    <a:pt x="124807" y="187120"/>
                  </a:lnTo>
                  <a:lnTo>
                    <a:pt x="68242" y="194393"/>
                  </a:lnTo>
                  <a:lnTo>
                    <a:pt x="42066" y="195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27253" y="2053057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31586" y="526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23523" y="2042528"/>
              <a:ext cx="230074" cy="247711"/>
            </a:xfrm>
            <a:custGeom>
              <a:avLst/>
              <a:gdLst/>
              <a:ahLst/>
              <a:cxnLst/>
              <a:rect l="0" t="0" r="0" b="0"/>
              <a:pathLst>
                <a:path w="230074" h="247711">
                  <a:moveTo>
                    <a:pt x="30031" y="0"/>
                  </a:moveTo>
                  <a:lnTo>
                    <a:pt x="14390" y="17981"/>
                  </a:lnTo>
                  <a:lnTo>
                    <a:pt x="6312" y="34898"/>
                  </a:lnTo>
                  <a:lnTo>
                    <a:pt x="0" y="97231"/>
                  </a:lnTo>
                  <a:lnTo>
                    <a:pt x="1872" y="157030"/>
                  </a:lnTo>
                  <a:lnTo>
                    <a:pt x="13160" y="208313"/>
                  </a:lnTo>
                  <a:lnTo>
                    <a:pt x="28802" y="235898"/>
                  </a:lnTo>
                  <a:lnTo>
                    <a:pt x="37400" y="241493"/>
                  </a:lnTo>
                  <a:lnTo>
                    <a:pt x="59433" y="247710"/>
                  </a:lnTo>
                  <a:lnTo>
                    <a:pt x="69519" y="247028"/>
                  </a:lnTo>
                  <a:lnTo>
                    <a:pt x="86966" y="240032"/>
                  </a:lnTo>
                  <a:lnTo>
                    <a:pt x="99399" y="222884"/>
                  </a:lnTo>
                  <a:lnTo>
                    <a:pt x="127943" y="161456"/>
                  </a:lnTo>
                  <a:lnTo>
                    <a:pt x="145081" y="110271"/>
                  </a:lnTo>
                  <a:lnTo>
                    <a:pt x="150185" y="80595"/>
                  </a:lnTo>
                  <a:lnTo>
                    <a:pt x="148553" y="55707"/>
                  </a:lnTo>
                  <a:lnTo>
                    <a:pt x="147650" y="53516"/>
                  </a:lnTo>
                  <a:lnTo>
                    <a:pt x="147173" y="114383"/>
                  </a:lnTo>
                  <a:lnTo>
                    <a:pt x="155467" y="152694"/>
                  </a:lnTo>
                  <a:lnTo>
                    <a:pt x="178637" y="187786"/>
                  </a:lnTo>
                  <a:lnTo>
                    <a:pt x="185254" y="195381"/>
                  </a:lnTo>
                  <a:lnTo>
                    <a:pt x="192005" y="198104"/>
                  </a:lnTo>
                  <a:lnTo>
                    <a:pt x="198845" y="197580"/>
                  </a:lnTo>
                  <a:lnTo>
                    <a:pt x="23007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58535" y="2079557"/>
              <a:ext cx="142460" cy="173542"/>
            </a:xfrm>
            <a:custGeom>
              <a:avLst/>
              <a:gdLst/>
              <a:ahLst/>
              <a:cxnLst/>
              <a:rect l="0" t="0" r="0" b="0"/>
              <a:pathLst>
                <a:path w="142460" h="173542">
                  <a:moveTo>
                    <a:pt x="5589" y="26142"/>
                  </a:moveTo>
                  <a:lnTo>
                    <a:pt x="0" y="42910"/>
                  </a:lnTo>
                  <a:lnTo>
                    <a:pt x="375" y="60500"/>
                  </a:lnTo>
                  <a:lnTo>
                    <a:pt x="6072" y="117971"/>
                  </a:lnTo>
                  <a:lnTo>
                    <a:pt x="11452" y="142258"/>
                  </a:lnTo>
                  <a:lnTo>
                    <a:pt x="9016" y="116569"/>
                  </a:lnTo>
                  <a:lnTo>
                    <a:pt x="14368" y="58605"/>
                  </a:lnTo>
                  <a:lnTo>
                    <a:pt x="17680" y="32381"/>
                  </a:lnTo>
                  <a:lnTo>
                    <a:pt x="26950" y="12927"/>
                  </a:lnTo>
                  <a:lnTo>
                    <a:pt x="35038" y="6804"/>
                  </a:lnTo>
                  <a:lnTo>
                    <a:pt x="56502" y="0"/>
                  </a:lnTo>
                  <a:lnTo>
                    <a:pt x="66437" y="525"/>
                  </a:lnTo>
                  <a:lnTo>
                    <a:pt x="83715" y="7348"/>
                  </a:lnTo>
                  <a:lnTo>
                    <a:pt x="96074" y="24418"/>
                  </a:lnTo>
                  <a:lnTo>
                    <a:pt x="124566" y="79727"/>
                  </a:lnTo>
                  <a:lnTo>
                    <a:pt x="138578" y="132307"/>
                  </a:lnTo>
                  <a:lnTo>
                    <a:pt x="142459" y="173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77626" y="1831264"/>
              <a:ext cx="152692" cy="447980"/>
            </a:xfrm>
            <a:custGeom>
              <a:avLst/>
              <a:gdLst/>
              <a:ahLst/>
              <a:cxnLst/>
              <a:rect l="0" t="0" r="0" b="0"/>
              <a:pathLst>
                <a:path w="152692" h="447980">
                  <a:moveTo>
                    <a:pt x="102353" y="337606"/>
                  </a:moveTo>
                  <a:lnTo>
                    <a:pt x="82110" y="293643"/>
                  </a:lnTo>
                  <a:lnTo>
                    <a:pt x="73650" y="288410"/>
                  </a:lnTo>
                  <a:lnTo>
                    <a:pt x="51771" y="285716"/>
                  </a:lnTo>
                  <a:lnTo>
                    <a:pt x="32689" y="291537"/>
                  </a:lnTo>
                  <a:lnTo>
                    <a:pt x="24325" y="296365"/>
                  </a:lnTo>
                  <a:lnTo>
                    <a:pt x="11912" y="311088"/>
                  </a:lnTo>
                  <a:lnTo>
                    <a:pt x="6964" y="319927"/>
                  </a:lnTo>
                  <a:lnTo>
                    <a:pt x="0" y="360314"/>
                  </a:lnTo>
                  <a:lnTo>
                    <a:pt x="3526" y="403736"/>
                  </a:lnTo>
                  <a:lnTo>
                    <a:pt x="12027" y="425879"/>
                  </a:lnTo>
                  <a:lnTo>
                    <a:pt x="17569" y="435059"/>
                  </a:lnTo>
                  <a:lnTo>
                    <a:pt x="25943" y="441179"/>
                  </a:lnTo>
                  <a:lnTo>
                    <a:pt x="47726" y="447979"/>
                  </a:lnTo>
                  <a:lnTo>
                    <a:pt x="57746" y="447453"/>
                  </a:lnTo>
                  <a:lnTo>
                    <a:pt x="75119" y="440629"/>
                  </a:lnTo>
                  <a:lnTo>
                    <a:pt x="98053" y="418044"/>
                  </a:lnTo>
                  <a:lnTo>
                    <a:pt x="125593" y="369396"/>
                  </a:lnTo>
                  <a:lnTo>
                    <a:pt x="138355" y="320379"/>
                  </a:lnTo>
                  <a:lnTo>
                    <a:pt x="143826" y="264261"/>
                  </a:lnTo>
                  <a:lnTo>
                    <a:pt x="151166" y="214619"/>
                  </a:lnTo>
                  <a:lnTo>
                    <a:pt x="152691" y="160005"/>
                  </a:lnTo>
                  <a:lnTo>
                    <a:pt x="146438" y="102093"/>
                  </a:lnTo>
                  <a:lnTo>
                    <a:pt x="143003" y="70327"/>
                  </a:lnTo>
                  <a:lnTo>
                    <a:pt x="124854" y="14925"/>
                  </a:lnTo>
                  <a:lnTo>
                    <a:pt x="120863" y="3163"/>
                  </a:lnTo>
                  <a:lnTo>
                    <a:pt x="117033" y="0"/>
                  </a:lnTo>
                  <a:lnTo>
                    <a:pt x="113309" y="2571"/>
                  </a:lnTo>
                  <a:lnTo>
                    <a:pt x="109657" y="8964"/>
                  </a:lnTo>
                  <a:lnTo>
                    <a:pt x="103795" y="55187"/>
                  </a:lnTo>
                  <a:lnTo>
                    <a:pt x="102780" y="110817"/>
                  </a:lnTo>
                  <a:lnTo>
                    <a:pt x="102543" y="155312"/>
                  </a:lnTo>
                  <a:lnTo>
                    <a:pt x="105557" y="199265"/>
                  </a:lnTo>
                  <a:lnTo>
                    <a:pt x="110796" y="242196"/>
                  </a:lnTo>
                  <a:lnTo>
                    <a:pt x="120322" y="304657"/>
                  </a:lnTo>
                  <a:lnTo>
                    <a:pt x="130554" y="359559"/>
                  </a:lnTo>
                  <a:lnTo>
                    <a:pt x="141372" y="414385"/>
                  </a:lnTo>
                  <a:lnTo>
                    <a:pt x="144467" y="442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53554" y="2037257"/>
              <a:ext cx="94758" cy="47386"/>
            </a:xfrm>
            <a:custGeom>
              <a:avLst/>
              <a:gdLst/>
              <a:ahLst/>
              <a:cxnLst/>
              <a:rect l="0" t="0" r="0" b="0"/>
              <a:pathLst>
                <a:path w="94758" h="47386">
                  <a:moveTo>
                    <a:pt x="94757" y="47385"/>
                  </a:moveTo>
                  <a:lnTo>
                    <a:pt x="56500" y="6572"/>
                  </a:lnTo>
                  <a:lnTo>
                    <a:pt x="34080" y="0"/>
                  </a:lnTo>
                  <a:lnTo>
                    <a:pt x="17876" y="199"/>
                  </a:lnTo>
                  <a:lnTo>
                    <a:pt x="0" y="5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07642" y="1842459"/>
              <a:ext cx="166681" cy="484447"/>
            </a:xfrm>
            <a:custGeom>
              <a:avLst/>
              <a:gdLst/>
              <a:ahLst/>
              <a:cxnLst/>
              <a:rect l="0" t="0" r="0" b="0"/>
              <a:pathLst>
                <a:path w="166681" h="484447">
                  <a:moveTo>
                    <a:pt x="135591" y="379054"/>
                  </a:moveTo>
                  <a:lnTo>
                    <a:pt x="115347" y="335091"/>
                  </a:lnTo>
                  <a:lnTo>
                    <a:pt x="90599" y="310396"/>
                  </a:lnTo>
                  <a:lnTo>
                    <a:pt x="81029" y="306375"/>
                  </a:lnTo>
                  <a:lnTo>
                    <a:pt x="61039" y="305028"/>
                  </a:lnTo>
                  <a:lnTo>
                    <a:pt x="51964" y="308646"/>
                  </a:lnTo>
                  <a:lnTo>
                    <a:pt x="13300" y="343699"/>
                  </a:lnTo>
                  <a:lnTo>
                    <a:pt x="5200" y="364120"/>
                  </a:lnTo>
                  <a:lnTo>
                    <a:pt x="0" y="420947"/>
                  </a:lnTo>
                  <a:lnTo>
                    <a:pt x="5528" y="447976"/>
                  </a:lnTo>
                  <a:lnTo>
                    <a:pt x="10278" y="460097"/>
                  </a:lnTo>
                  <a:lnTo>
                    <a:pt x="24914" y="476684"/>
                  </a:lnTo>
                  <a:lnTo>
                    <a:pt x="33730" y="482745"/>
                  </a:lnTo>
                  <a:lnTo>
                    <a:pt x="43117" y="484446"/>
                  </a:lnTo>
                  <a:lnTo>
                    <a:pt x="62906" y="480097"/>
                  </a:lnTo>
                  <a:lnTo>
                    <a:pt x="80280" y="467245"/>
                  </a:lnTo>
                  <a:lnTo>
                    <a:pt x="116087" y="419221"/>
                  </a:lnTo>
                  <a:lnTo>
                    <a:pt x="140144" y="355749"/>
                  </a:lnTo>
                  <a:lnTo>
                    <a:pt x="153041" y="303870"/>
                  </a:lnTo>
                  <a:lnTo>
                    <a:pt x="161525" y="254498"/>
                  </a:lnTo>
                  <a:lnTo>
                    <a:pt x="165502" y="199299"/>
                  </a:lnTo>
                  <a:lnTo>
                    <a:pt x="166680" y="136670"/>
                  </a:lnTo>
                  <a:lnTo>
                    <a:pt x="159843" y="75502"/>
                  </a:lnTo>
                  <a:lnTo>
                    <a:pt x="154159" y="15759"/>
                  </a:lnTo>
                  <a:lnTo>
                    <a:pt x="151479" y="3496"/>
                  </a:lnTo>
                  <a:lnTo>
                    <a:pt x="146183" y="0"/>
                  </a:lnTo>
                  <a:lnTo>
                    <a:pt x="139143" y="2349"/>
                  </a:lnTo>
                  <a:lnTo>
                    <a:pt x="130940" y="8594"/>
                  </a:lnTo>
                  <a:lnTo>
                    <a:pt x="121826" y="31131"/>
                  </a:lnTo>
                  <a:lnTo>
                    <a:pt x="116695" y="79824"/>
                  </a:lnTo>
                  <a:lnTo>
                    <a:pt x="118294" y="141824"/>
                  </a:lnTo>
                  <a:lnTo>
                    <a:pt x="123224" y="187051"/>
                  </a:lnTo>
                  <a:lnTo>
                    <a:pt x="129314" y="230548"/>
                  </a:lnTo>
                  <a:lnTo>
                    <a:pt x="132801" y="273277"/>
                  </a:lnTo>
                  <a:lnTo>
                    <a:pt x="137884" y="327435"/>
                  </a:lnTo>
                  <a:lnTo>
                    <a:pt x="150082" y="382765"/>
                  </a:lnTo>
                  <a:lnTo>
                    <a:pt x="156648" y="410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09155" y="2110090"/>
              <a:ext cx="109699" cy="174627"/>
            </a:xfrm>
            <a:custGeom>
              <a:avLst/>
              <a:gdLst/>
              <a:ahLst/>
              <a:cxnLst/>
              <a:rect l="0" t="0" r="0" b="0"/>
              <a:pathLst>
                <a:path w="109699" h="174627">
                  <a:moveTo>
                    <a:pt x="102534" y="27195"/>
                  </a:moveTo>
                  <a:lnTo>
                    <a:pt x="96945" y="10427"/>
                  </a:lnTo>
                  <a:lnTo>
                    <a:pt x="90619" y="5488"/>
                  </a:lnTo>
                  <a:lnTo>
                    <a:pt x="71112" y="0"/>
                  </a:lnTo>
                  <a:lnTo>
                    <a:pt x="61699" y="876"/>
                  </a:lnTo>
                  <a:lnTo>
                    <a:pt x="45000" y="8089"/>
                  </a:lnTo>
                  <a:lnTo>
                    <a:pt x="22446" y="36481"/>
                  </a:lnTo>
                  <a:lnTo>
                    <a:pt x="6535" y="68941"/>
                  </a:lnTo>
                  <a:lnTo>
                    <a:pt x="0" y="106374"/>
                  </a:lnTo>
                  <a:lnTo>
                    <a:pt x="3653" y="141512"/>
                  </a:lnTo>
                  <a:lnTo>
                    <a:pt x="12183" y="160281"/>
                  </a:lnTo>
                  <a:lnTo>
                    <a:pt x="17734" y="168561"/>
                  </a:lnTo>
                  <a:lnTo>
                    <a:pt x="26113" y="172912"/>
                  </a:lnTo>
                  <a:lnTo>
                    <a:pt x="47902" y="174626"/>
                  </a:lnTo>
                  <a:lnTo>
                    <a:pt x="80887" y="163425"/>
                  </a:lnTo>
                  <a:lnTo>
                    <a:pt x="96033" y="148572"/>
                  </a:lnTo>
                  <a:lnTo>
                    <a:pt x="101709" y="139699"/>
                  </a:lnTo>
                  <a:lnTo>
                    <a:pt x="109698" y="99264"/>
                  </a:lnTo>
                  <a:lnTo>
                    <a:pt x="104286" y="4513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32746" y="2137285"/>
              <a:ext cx="242156" cy="145943"/>
            </a:xfrm>
            <a:custGeom>
              <a:avLst/>
              <a:gdLst/>
              <a:ahLst/>
              <a:cxnLst/>
              <a:rect l="0" t="0" r="0" b="0"/>
              <a:pathLst>
                <a:path w="242156" h="145943">
                  <a:moveTo>
                    <a:pt x="0" y="0"/>
                  </a:moveTo>
                  <a:lnTo>
                    <a:pt x="3120" y="54144"/>
                  </a:lnTo>
                  <a:lnTo>
                    <a:pt x="19128" y="114624"/>
                  </a:lnTo>
                  <a:lnTo>
                    <a:pt x="30338" y="136342"/>
                  </a:lnTo>
                  <a:lnTo>
                    <a:pt x="37773" y="142367"/>
                  </a:lnTo>
                  <a:lnTo>
                    <a:pt x="46239" y="145214"/>
                  </a:lnTo>
                  <a:lnTo>
                    <a:pt x="55392" y="145942"/>
                  </a:lnTo>
                  <a:lnTo>
                    <a:pt x="71802" y="140512"/>
                  </a:lnTo>
                  <a:lnTo>
                    <a:pt x="79453" y="135789"/>
                  </a:lnTo>
                  <a:lnTo>
                    <a:pt x="91074" y="118062"/>
                  </a:lnTo>
                  <a:lnTo>
                    <a:pt x="108067" y="68554"/>
                  </a:lnTo>
                  <a:lnTo>
                    <a:pt x="109251" y="44506"/>
                  </a:lnTo>
                  <a:lnTo>
                    <a:pt x="107047" y="30309"/>
                  </a:lnTo>
                  <a:lnTo>
                    <a:pt x="106068" y="39597"/>
                  </a:lnTo>
                  <a:lnTo>
                    <a:pt x="111106" y="65544"/>
                  </a:lnTo>
                  <a:lnTo>
                    <a:pt x="131694" y="104584"/>
                  </a:lnTo>
                  <a:lnTo>
                    <a:pt x="144709" y="120961"/>
                  </a:lnTo>
                  <a:lnTo>
                    <a:pt x="153794" y="125094"/>
                  </a:lnTo>
                  <a:lnTo>
                    <a:pt x="176368" y="126567"/>
                  </a:lnTo>
                  <a:lnTo>
                    <a:pt x="186598" y="122982"/>
                  </a:lnTo>
                  <a:lnTo>
                    <a:pt x="204205" y="109641"/>
                  </a:lnTo>
                  <a:lnTo>
                    <a:pt x="221682" y="82399"/>
                  </a:lnTo>
                  <a:lnTo>
                    <a:pt x="236898" y="41752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06487" y="2075592"/>
              <a:ext cx="210571" cy="232341"/>
            </a:xfrm>
            <a:custGeom>
              <a:avLst/>
              <a:gdLst/>
              <a:ahLst/>
              <a:cxnLst/>
              <a:rect l="0" t="0" r="0" b="0"/>
              <a:pathLst>
                <a:path w="210571" h="232341">
                  <a:moveTo>
                    <a:pt x="0" y="61693"/>
                  </a:moveTo>
                  <a:lnTo>
                    <a:pt x="17958" y="123973"/>
                  </a:lnTo>
                  <a:lnTo>
                    <a:pt x="28547" y="178023"/>
                  </a:lnTo>
                  <a:lnTo>
                    <a:pt x="37251" y="232340"/>
                  </a:lnTo>
                  <a:lnTo>
                    <a:pt x="36532" y="231609"/>
                  </a:lnTo>
                  <a:lnTo>
                    <a:pt x="34883" y="227613"/>
                  </a:lnTo>
                  <a:lnTo>
                    <a:pt x="28900" y="174861"/>
                  </a:lnTo>
                  <a:lnTo>
                    <a:pt x="22606" y="120832"/>
                  </a:lnTo>
                  <a:lnTo>
                    <a:pt x="29768" y="66269"/>
                  </a:lnTo>
                  <a:lnTo>
                    <a:pt x="45567" y="20483"/>
                  </a:lnTo>
                  <a:lnTo>
                    <a:pt x="51435" y="9653"/>
                  </a:lnTo>
                  <a:lnTo>
                    <a:pt x="58857" y="3603"/>
                  </a:lnTo>
                  <a:lnTo>
                    <a:pt x="67314" y="739"/>
                  </a:lnTo>
                  <a:lnTo>
                    <a:pt x="76461" y="0"/>
                  </a:lnTo>
                  <a:lnTo>
                    <a:pt x="92865" y="5418"/>
                  </a:lnTo>
                  <a:lnTo>
                    <a:pt x="128048" y="27960"/>
                  </a:lnTo>
                  <a:lnTo>
                    <a:pt x="152843" y="59237"/>
                  </a:lnTo>
                  <a:lnTo>
                    <a:pt x="177853" y="122345"/>
                  </a:lnTo>
                  <a:lnTo>
                    <a:pt x="196383" y="183240"/>
                  </a:lnTo>
                  <a:lnTo>
                    <a:pt x="210570" y="219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1" name="Straight Connector 70"/>
          <p:cNvCxnSpPr/>
          <p:nvPr/>
        </p:nvCxnSpPr>
        <p:spPr>
          <a:xfrm>
            <a:off x="6727697" y="1316100"/>
            <a:ext cx="0" cy="1368679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347440" y="4042943"/>
            <a:ext cx="2421555" cy="612868"/>
            <a:chOff x="347440" y="4042943"/>
            <a:chExt cx="2421555" cy="612868"/>
          </a:xfrm>
        </p:grpSpPr>
        <p:sp>
          <p:nvSpPr>
            <p:cNvPr id="72" name="Freeform 71"/>
            <p:cNvSpPr/>
            <p:nvPr/>
          </p:nvSpPr>
          <p:spPr>
            <a:xfrm>
              <a:off x="526424" y="411664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7"/>
                  </a:lnTo>
                  <a:lnTo>
                    <a:pt x="0" y="208642"/>
                  </a:lnTo>
                  <a:lnTo>
                    <a:pt x="5590" y="265761"/>
                  </a:lnTo>
                  <a:lnTo>
                    <a:pt x="9065" y="315960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7440" y="4042943"/>
              <a:ext cx="410612" cy="94757"/>
            </a:xfrm>
            <a:custGeom>
              <a:avLst/>
              <a:gdLst/>
              <a:ahLst/>
              <a:cxnLst/>
              <a:rect l="0" t="0" r="0" b="0"/>
              <a:pathLst>
                <a:path w="410612" h="94757">
                  <a:moveTo>
                    <a:pt x="410611" y="0"/>
                  </a:moveTo>
                  <a:lnTo>
                    <a:pt x="347161" y="17958"/>
                  </a:lnTo>
                  <a:lnTo>
                    <a:pt x="299654" y="28198"/>
                  </a:lnTo>
                  <a:lnTo>
                    <a:pt x="248534" y="38640"/>
                  </a:lnTo>
                  <a:lnTo>
                    <a:pt x="195172" y="49144"/>
                  </a:lnTo>
                  <a:lnTo>
                    <a:pt x="136597" y="59664"/>
                  </a:lnTo>
                  <a:lnTo>
                    <a:pt x="82847" y="70191"/>
                  </a:lnTo>
                  <a:lnTo>
                    <a:pt x="28410" y="8422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2766" y="4274570"/>
              <a:ext cx="136872" cy="213728"/>
            </a:xfrm>
            <a:custGeom>
              <a:avLst/>
              <a:gdLst/>
              <a:ahLst/>
              <a:cxnLst/>
              <a:rect l="0" t="0" r="0" b="0"/>
              <a:pathLst>
                <a:path w="136872" h="213728">
                  <a:moveTo>
                    <a:pt x="0" y="73699"/>
                  </a:moveTo>
                  <a:lnTo>
                    <a:pt x="3120" y="127844"/>
                  </a:lnTo>
                  <a:lnTo>
                    <a:pt x="17959" y="188324"/>
                  </a:lnTo>
                  <a:lnTo>
                    <a:pt x="25858" y="213727"/>
                  </a:lnTo>
                  <a:lnTo>
                    <a:pt x="9988" y="155339"/>
                  </a:lnTo>
                  <a:lnTo>
                    <a:pt x="1973" y="101264"/>
                  </a:lnTo>
                  <a:lnTo>
                    <a:pt x="6174" y="59510"/>
                  </a:lnTo>
                  <a:lnTo>
                    <a:pt x="17952" y="37757"/>
                  </a:lnTo>
                  <a:lnTo>
                    <a:pt x="34885" y="21460"/>
                  </a:lnTo>
                  <a:lnTo>
                    <a:pt x="54109" y="10318"/>
                  </a:lnTo>
                  <a:lnTo>
                    <a:pt x="101112" y="203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6807" y="4279312"/>
              <a:ext cx="224986" cy="195668"/>
            </a:xfrm>
            <a:custGeom>
              <a:avLst/>
              <a:gdLst/>
              <a:ahLst/>
              <a:cxnLst/>
              <a:rect l="0" t="0" r="0" b="0"/>
              <a:pathLst>
                <a:path w="224986" h="195668">
                  <a:moveTo>
                    <a:pt x="140757" y="90014"/>
                  </a:moveTo>
                  <a:lnTo>
                    <a:pt x="126185" y="47322"/>
                  </a:lnTo>
                  <a:lnTo>
                    <a:pt x="113224" y="27756"/>
                  </a:lnTo>
                  <a:lnTo>
                    <a:pt x="95765" y="11261"/>
                  </a:lnTo>
                  <a:lnTo>
                    <a:pt x="73187" y="2370"/>
                  </a:lnTo>
                  <a:lnTo>
                    <a:pt x="60616" y="0"/>
                  </a:lnTo>
                  <a:lnTo>
                    <a:pt x="40408" y="3604"/>
                  </a:lnTo>
                  <a:lnTo>
                    <a:pt x="31744" y="7841"/>
                  </a:lnTo>
                  <a:lnTo>
                    <a:pt x="18997" y="21907"/>
                  </a:lnTo>
                  <a:lnTo>
                    <a:pt x="1282" y="59533"/>
                  </a:lnTo>
                  <a:lnTo>
                    <a:pt x="0" y="83096"/>
                  </a:lnTo>
                  <a:lnTo>
                    <a:pt x="8708" y="136351"/>
                  </a:lnTo>
                  <a:lnTo>
                    <a:pt x="23903" y="172374"/>
                  </a:lnTo>
                  <a:lnTo>
                    <a:pt x="39689" y="188230"/>
                  </a:lnTo>
                  <a:lnTo>
                    <a:pt x="48812" y="194095"/>
                  </a:lnTo>
                  <a:lnTo>
                    <a:pt x="58403" y="195667"/>
                  </a:lnTo>
                  <a:lnTo>
                    <a:pt x="78419" y="191173"/>
                  </a:lnTo>
                  <a:lnTo>
                    <a:pt x="86330" y="185529"/>
                  </a:lnTo>
                  <a:lnTo>
                    <a:pt x="98240" y="169900"/>
                  </a:lnTo>
                  <a:lnTo>
                    <a:pt x="122866" y="110690"/>
                  </a:lnTo>
                  <a:lnTo>
                    <a:pt x="128775" y="69835"/>
                  </a:lnTo>
                  <a:lnTo>
                    <a:pt x="139676" y="112843"/>
                  </a:lnTo>
                  <a:lnTo>
                    <a:pt x="162987" y="150416"/>
                  </a:lnTo>
                  <a:lnTo>
                    <a:pt x="177543" y="164822"/>
                  </a:lnTo>
                  <a:lnTo>
                    <a:pt x="195711" y="175125"/>
                  </a:lnTo>
                  <a:lnTo>
                    <a:pt x="203130" y="177170"/>
                  </a:lnTo>
                  <a:lnTo>
                    <a:pt x="209245" y="177364"/>
                  </a:lnTo>
                  <a:lnTo>
                    <a:pt x="224985" y="174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21264" y="4253137"/>
              <a:ext cx="157928" cy="201312"/>
            </a:xfrm>
            <a:custGeom>
              <a:avLst/>
              <a:gdLst/>
              <a:ahLst/>
              <a:cxnLst/>
              <a:rect l="0" t="0" r="0" b="0"/>
              <a:pathLst>
                <a:path w="157928" h="201312">
                  <a:moveTo>
                    <a:pt x="0" y="63547"/>
                  </a:moveTo>
                  <a:lnTo>
                    <a:pt x="14654" y="118688"/>
                  </a:lnTo>
                  <a:lnTo>
                    <a:pt x="20962" y="174481"/>
                  </a:lnTo>
                  <a:lnTo>
                    <a:pt x="26084" y="198249"/>
                  </a:lnTo>
                  <a:lnTo>
                    <a:pt x="25578" y="201311"/>
                  </a:lnTo>
                  <a:lnTo>
                    <a:pt x="18777" y="192236"/>
                  </a:lnTo>
                  <a:lnTo>
                    <a:pt x="4922" y="139876"/>
                  </a:lnTo>
                  <a:lnTo>
                    <a:pt x="1458" y="91492"/>
                  </a:lnTo>
                  <a:lnTo>
                    <a:pt x="2771" y="49340"/>
                  </a:lnTo>
                  <a:lnTo>
                    <a:pt x="11370" y="29546"/>
                  </a:lnTo>
                  <a:lnTo>
                    <a:pt x="29365" y="5249"/>
                  </a:lnTo>
                  <a:lnTo>
                    <a:pt x="38294" y="1285"/>
                  </a:lnTo>
                  <a:lnTo>
                    <a:pt x="60693" y="0"/>
                  </a:lnTo>
                  <a:lnTo>
                    <a:pt x="70878" y="3635"/>
                  </a:lnTo>
                  <a:lnTo>
                    <a:pt x="88433" y="17032"/>
                  </a:lnTo>
                  <a:lnTo>
                    <a:pt x="117597" y="54229"/>
                  </a:lnTo>
                  <a:lnTo>
                    <a:pt x="139690" y="111409"/>
                  </a:lnTo>
                  <a:lnTo>
                    <a:pt x="149503" y="173416"/>
                  </a:lnTo>
                  <a:lnTo>
                    <a:pt x="157927" y="200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210777" y="4225048"/>
              <a:ext cx="128944" cy="203138"/>
            </a:xfrm>
            <a:custGeom>
              <a:avLst/>
              <a:gdLst/>
              <a:ahLst/>
              <a:cxnLst/>
              <a:rect l="0" t="0" r="0" b="0"/>
              <a:pathLst>
                <a:path w="128944" h="203138">
                  <a:moveTo>
                    <a:pt x="105285" y="17936"/>
                  </a:moveTo>
                  <a:lnTo>
                    <a:pt x="94106" y="6758"/>
                  </a:lnTo>
                  <a:lnTo>
                    <a:pt x="76140" y="1269"/>
                  </a:lnTo>
                  <a:lnTo>
                    <a:pt x="53727" y="0"/>
                  </a:lnTo>
                  <a:lnTo>
                    <a:pt x="32067" y="3336"/>
                  </a:lnTo>
                  <a:lnTo>
                    <a:pt x="23718" y="8202"/>
                  </a:lnTo>
                  <a:lnTo>
                    <a:pt x="11321" y="22969"/>
                  </a:lnTo>
                  <a:lnTo>
                    <a:pt x="5031" y="44349"/>
                  </a:lnTo>
                  <a:lnTo>
                    <a:pt x="3354" y="56602"/>
                  </a:lnTo>
                  <a:lnTo>
                    <a:pt x="5746" y="63601"/>
                  </a:lnTo>
                  <a:lnTo>
                    <a:pt x="10849" y="67096"/>
                  </a:lnTo>
                  <a:lnTo>
                    <a:pt x="60137" y="72459"/>
                  </a:lnTo>
                  <a:lnTo>
                    <a:pt x="106503" y="94237"/>
                  </a:lnTo>
                  <a:lnTo>
                    <a:pt x="120644" y="108000"/>
                  </a:lnTo>
                  <a:lnTo>
                    <a:pt x="126053" y="116583"/>
                  </a:lnTo>
                  <a:lnTo>
                    <a:pt x="128943" y="135479"/>
                  </a:lnTo>
                  <a:lnTo>
                    <a:pt x="128076" y="145431"/>
                  </a:lnTo>
                  <a:lnTo>
                    <a:pt x="120873" y="162728"/>
                  </a:lnTo>
                  <a:lnTo>
                    <a:pt x="97186" y="192896"/>
                  </a:lnTo>
                  <a:lnTo>
                    <a:pt x="77509" y="200981"/>
                  </a:lnTo>
                  <a:lnTo>
                    <a:pt x="65710" y="203137"/>
                  </a:lnTo>
                  <a:lnTo>
                    <a:pt x="46362" y="199294"/>
                  </a:lnTo>
                  <a:lnTo>
                    <a:pt x="0" y="175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400290" y="4200870"/>
              <a:ext cx="115814" cy="250050"/>
            </a:xfrm>
            <a:custGeom>
              <a:avLst/>
              <a:gdLst/>
              <a:ahLst/>
              <a:cxnLst/>
              <a:rect l="0" t="0" r="0" b="0"/>
              <a:pathLst>
                <a:path w="115814" h="250050">
                  <a:moveTo>
                    <a:pt x="0" y="94756"/>
                  </a:moveTo>
                  <a:lnTo>
                    <a:pt x="5589" y="153373"/>
                  </a:lnTo>
                  <a:lnTo>
                    <a:pt x="19128" y="199142"/>
                  </a:lnTo>
                  <a:lnTo>
                    <a:pt x="43119" y="238858"/>
                  </a:lnTo>
                  <a:lnTo>
                    <a:pt x="49803" y="246976"/>
                  </a:lnTo>
                  <a:lnTo>
                    <a:pt x="56599" y="250049"/>
                  </a:lnTo>
                  <a:lnTo>
                    <a:pt x="63469" y="249757"/>
                  </a:lnTo>
                  <a:lnTo>
                    <a:pt x="70388" y="247223"/>
                  </a:lnTo>
                  <a:lnTo>
                    <a:pt x="81196" y="235049"/>
                  </a:lnTo>
                  <a:lnTo>
                    <a:pt x="97667" y="198638"/>
                  </a:lnTo>
                  <a:lnTo>
                    <a:pt x="103780" y="140839"/>
                  </a:lnTo>
                  <a:lnTo>
                    <a:pt x="106009" y="90344"/>
                  </a:lnTo>
                  <a:lnTo>
                    <a:pt x="113530" y="3023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89803" y="4265747"/>
              <a:ext cx="108199" cy="177280"/>
            </a:xfrm>
            <a:custGeom>
              <a:avLst/>
              <a:gdLst/>
              <a:ahLst/>
              <a:cxnLst/>
              <a:rect l="0" t="0" r="0" b="0"/>
              <a:pathLst>
                <a:path w="108199" h="177280">
                  <a:moveTo>
                    <a:pt x="0" y="82522"/>
                  </a:moveTo>
                  <a:lnTo>
                    <a:pt x="58617" y="82522"/>
                  </a:lnTo>
                  <a:lnTo>
                    <a:pt x="69493" y="79012"/>
                  </a:lnTo>
                  <a:lnTo>
                    <a:pt x="87818" y="65754"/>
                  </a:lnTo>
                  <a:lnTo>
                    <a:pt x="105698" y="38560"/>
                  </a:lnTo>
                  <a:lnTo>
                    <a:pt x="108198" y="18529"/>
                  </a:lnTo>
                  <a:lnTo>
                    <a:pt x="107227" y="8275"/>
                  </a:lnTo>
                  <a:lnTo>
                    <a:pt x="103070" y="2608"/>
                  </a:lnTo>
                  <a:lnTo>
                    <a:pt x="96789" y="0"/>
                  </a:lnTo>
                  <a:lnTo>
                    <a:pt x="80452" y="222"/>
                  </a:lnTo>
                  <a:lnTo>
                    <a:pt x="61493" y="4221"/>
                  </a:lnTo>
                  <a:lnTo>
                    <a:pt x="44487" y="16136"/>
                  </a:lnTo>
                  <a:lnTo>
                    <a:pt x="36677" y="24227"/>
                  </a:lnTo>
                  <a:lnTo>
                    <a:pt x="27999" y="45694"/>
                  </a:lnTo>
                  <a:lnTo>
                    <a:pt x="22428" y="97604"/>
                  </a:lnTo>
                  <a:lnTo>
                    <a:pt x="27052" y="133394"/>
                  </a:lnTo>
                  <a:lnTo>
                    <a:pt x="41420" y="160636"/>
                  </a:lnTo>
                  <a:lnTo>
                    <a:pt x="49840" y="166184"/>
                  </a:lnTo>
                  <a:lnTo>
                    <a:pt x="94756" y="177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39178" y="4236922"/>
              <a:ext cx="113838" cy="188633"/>
            </a:xfrm>
            <a:custGeom>
              <a:avLst/>
              <a:gdLst/>
              <a:ahLst/>
              <a:cxnLst/>
              <a:rect l="0" t="0" r="0" b="0"/>
              <a:pathLst>
                <a:path w="113838" h="188633">
                  <a:moveTo>
                    <a:pt x="8552" y="100819"/>
                  </a:moveTo>
                  <a:lnTo>
                    <a:pt x="11672" y="143510"/>
                  </a:lnTo>
                  <a:lnTo>
                    <a:pt x="24171" y="188632"/>
                  </a:lnTo>
                  <a:lnTo>
                    <a:pt x="8028" y="129841"/>
                  </a:lnTo>
                  <a:lnTo>
                    <a:pt x="0" y="75746"/>
                  </a:lnTo>
                  <a:lnTo>
                    <a:pt x="4198" y="39577"/>
                  </a:lnTo>
                  <a:lnTo>
                    <a:pt x="15976" y="20568"/>
                  </a:lnTo>
                  <a:lnTo>
                    <a:pt x="24030" y="12223"/>
                  </a:lnTo>
                  <a:lnTo>
                    <a:pt x="45457" y="2951"/>
                  </a:lnTo>
                  <a:lnTo>
                    <a:pt x="69408" y="0"/>
                  </a:lnTo>
                  <a:lnTo>
                    <a:pt x="113837" y="6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05103" y="4235382"/>
              <a:ext cx="167618" cy="190550"/>
            </a:xfrm>
            <a:custGeom>
              <a:avLst/>
              <a:gdLst/>
              <a:ahLst/>
              <a:cxnLst/>
              <a:rect l="0" t="0" r="0" b="0"/>
              <a:pathLst>
                <a:path w="167618" h="190550">
                  <a:moveTo>
                    <a:pt x="95311" y="18131"/>
                  </a:moveTo>
                  <a:lnTo>
                    <a:pt x="84133" y="6952"/>
                  </a:lnTo>
                  <a:lnTo>
                    <a:pt x="66166" y="1464"/>
                  </a:lnTo>
                  <a:lnTo>
                    <a:pt x="54824" y="0"/>
                  </a:lnTo>
                  <a:lnTo>
                    <a:pt x="35983" y="4614"/>
                  </a:lnTo>
                  <a:lnTo>
                    <a:pt x="4823" y="26639"/>
                  </a:lnTo>
                  <a:lnTo>
                    <a:pt x="1061" y="34331"/>
                  </a:lnTo>
                  <a:lnTo>
                    <a:pt x="0" y="52237"/>
                  </a:lnTo>
                  <a:lnTo>
                    <a:pt x="3694" y="59586"/>
                  </a:lnTo>
                  <a:lnTo>
                    <a:pt x="17158" y="70870"/>
                  </a:lnTo>
                  <a:lnTo>
                    <a:pt x="50058" y="78211"/>
                  </a:lnTo>
                  <a:lnTo>
                    <a:pt x="100757" y="83031"/>
                  </a:lnTo>
                  <a:lnTo>
                    <a:pt x="127860" y="97932"/>
                  </a:lnTo>
                  <a:lnTo>
                    <a:pt x="157979" y="127047"/>
                  </a:lnTo>
                  <a:lnTo>
                    <a:pt x="165166" y="136365"/>
                  </a:lnTo>
                  <a:lnTo>
                    <a:pt x="167617" y="144917"/>
                  </a:lnTo>
                  <a:lnTo>
                    <a:pt x="166912" y="152957"/>
                  </a:lnTo>
                  <a:lnTo>
                    <a:pt x="164102" y="160658"/>
                  </a:lnTo>
                  <a:lnTo>
                    <a:pt x="151621" y="172333"/>
                  </a:lnTo>
                  <a:lnTo>
                    <a:pt x="115013" y="189360"/>
                  </a:lnTo>
                  <a:lnTo>
                    <a:pt x="94709" y="190549"/>
                  </a:lnTo>
                  <a:lnTo>
                    <a:pt x="35207" y="178601"/>
                  </a:lnTo>
                  <a:lnTo>
                    <a:pt x="11083" y="17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07009" y="4258278"/>
              <a:ext cx="188204" cy="196877"/>
            </a:xfrm>
            <a:custGeom>
              <a:avLst/>
              <a:gdLst/>
              <a:ahLst/>
              <a:cxnLst/>
              <a:rect l="0" t="0" r="0" b="0"/>
              <a:pathLst>
                <a:path w="188204" h="196877">
                  <a:moveTo>
                    <a:pt x="125032" y="121577"/>
                  </a:moveTo>
                  <a:lnTo>
                    <a:pt x="121913" y="78885"/>
                  </a:lnTo>
                  <a:lnTo>
                    <a:pt x="110460" y="47706"/>
                  </a:lnTo>
                  <a:lnTo>
                    <a:pt x="85629" y="11319"/>
                  </a:lnTo>
                  <a:lnTo>
                    <a:pt x="65795" y="2383"/>
                  </a:lnTo>
                  <a:lnTo>
                    <a:pt x="53955" y="0"/>
                  </a:lnTo>
                  <a:lnTo>
                    <a:pt x="43723" y="751"/>
                  </a:lnTo>
                  <a:lnTo>
                    <a:pt x="26113" y="7825"/>
                  </a:lnTo>
                  <a:lnTo>
                    <a:pt x="13608" y="25007"/>
                  </a:lnTo>
                  <a:lnTo>
                    <a:pt x="5320" y="48241"/>
                  </a:lnTo>
                  <a:lnTo>
                    <a:pt x="0" y="101285"/>
                  </a:lnTo>
                  <a:lnTo>
                    <a:pt x="2198" y="139741"/>
                  </a:lnTo>
                  <a:lnTo>
                    <a:pt x="8438" y="161235"/>
                  </a:lnTo>
                  <a:lnTo>
                    <a:pt x="19010" y="178587"/>
                  </a:lnTo>
                  <a:lnTo>
                    <a:pt x="34627" y="190978"/>
                  </a:lnTo>
                  <a:lnTo>
                    <a:pt x="43705" y="195921"/>
                  </a:lnTo>
                  <a:lnTo>
                    <a:pt x="52097" y="196876"/>
                  </a:lnTo>
                  <a:lnTo>
                    <a:pt x="67660" y="191698"/>
                  </a:lnTo>
                  <a:lnTo>
                    <a:pt x="89576" y="170039"/>
                  </a:lnTo>
                  <a:lnTo>
                    <a:pt x="105298" y="135806"/>
                  </a:lnTo>
                  <a:lnTo>
                    <a:pt x="112685" y="91675"/>
                  </a:lnTo>
                  <a:lnTo>
                    <a:pt x="113291" y="93454"/>
                  </a:lnTo>
                  <a:lnTo>
                    <a:pt x="119853" y="124340"/>
                  </a:lnTo>
                  <a:lnTo>
                    <a:pt x="134676" y="148392"/>
                  </a:lnTo>
                  <a:lnTo>
                    <a:pt x="153886" y="170336"/>
                  </a:lnTo>
                  <a:lnTo>
                    <a:pt x="167492" y="178342"/>
                  </a:lnTo>
                  <a:lnTo>
                    <a:pt x="188203" y="184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79094" y="4064000"/>
              <a:ext cx="47705" cy="336912"/>
            </a:xfrm>
            <a:custGeom>
              <a:avLst/>
              <a:gdLst/>
              <a:ahLst/>
              <a:cxnLst/>
              <a:rect l="0" t="0" r="0" b="0"/>
              <a:pathLst>
                <a:path w="47705" h="336912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10873" y="133672"/>
                  </a:lnTo>
                  <a:lnTo>
                    <a:pt x="23488" y="195163"/>
                  </a:lnTo>
                  <a:lnTo>
                    <a:pt x="32599" y="245129"/>
                  </a:lnTo>
                  <a:lnTo>
                    <a:pt x="39391" y="301407"/>
                  </a:lnTo>
                  <a:lnTo>
                    <a:pt x="47704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7440" y="4464082"/>
              <a:ext cx="2021472" cy="191729"/>
            </a:xfrm>
            <a:custGeom>
              <a:avLst/>
              <a:gdLst/>
              <a:ahLst/>
              <a:cxnLst/>
              <a:rect l="0" t="0" r="0" b="0"/>
              <a:pathLst>
                <a:path w="2021472" h="191729">
                  <a:moveTo>
                    <a:pt x="2021471" y="0"/>
                  </a:moveTo>
                  <a:lnTo>
                    <a:pt x="2004704" y="11179"/>
                  </a:lnTo>
                  <a:lnTo>
                    <a:pt x="1993352" y="26026"/>
                  </a:lnTo>
                  <a:lnTo>
                    <a:pt x="1970944" y="58564"/>
                  </a:lnTo>
                  <a:lnTo>
                    <a:pt x="1951441" y="66973"/>
                  </a:lnTo>
                  <a:lnTo>
                    <a:pt x="1928346" y="69540"/>
                  </a:lnTo>
                  <a:lnTo>
                    <a:pt x="1906383" y="66782"/>
                  </a:lnTo>
                  <a:lnTo>
                    <a:pt x="1853111" y="43861"/>
                  </a:lnTo>
                  <a:lnTo>
                    <a:pt x="1805331" y="28422"/>
                  </a:lnTo>
                  <a:lnTo>
                    <a:pt x="1781520" y="27450"/>
                  </a:lnTo>
                  <a:lnTo>
                    <a:pt x="1760408" y="32088"/>
                  </a:lnTo>
                  <a:lnTo>
                    <a:pt x="1727791" y="54129"/>
                  </a:lnTo>
                  <a:lnTo>
                    <a:pt x="1689386" y="86764"/>
                  </a:lnTo>
                  <a:lnTo>
                    <a:pt x="1632784" y="108204"/>
                  </a:lnTo>
                  <a:lnTo>
                    <a:pt x="1608126" y="106193"/>
                  </a:lnTo>
                  <a:lnTo>
                    <a:pt x="1547546" y="80622"/>
                  </a:lnTo>
                  <a:lnTo>
                    <a:pt x="1509172" y="70031"/>
                  </a:lnTo>
                  <a:lnTo>
                    <a:pt x="1486117" y="71290"/>
                  </a:lnTo>
                  <a:lnTo>
                    <a:pt x="1447817" y="84164"/>
                  </a:lnTo>
                  <a:lnTo>
                    <a:pt x="1409765" y="109476"/>
                  </a:lnTo>
                  <a:lnTo>
                    <a:pt x="1376599" y="133886"/>
                  </a:lnTo>
                  <a:lnTo>
                    <a:pt x="1366948" y="138390"/>
                  </a:lnTo>
                  <a:lnTo>
                    <a:pt x="1346867" y="140276"/>
                  </a:lnTo>
                  <a:lnTo>
                    <a:pt x="1284408" y="125717"/>
                  </a:lnTo>
                  <a:lnTo>
                    <a:pt x="1221300" y="102111"/>
                  </a:lnTo>
                  <a:lnTo>
                    <a:pt x="1197906" y="92177"/>
                  </a:lnTo>
                  <a:lnTo>
                    <a:pt x="1154191" y="87754"/>
                  </a:lnTo>
                  <a:lnTo>
                    <a:pt x="1116802" y="94502"/>
                  </a:lnTo>
                  <a:lnTo>
                    <a:pt x="1069078" y="117150"/>
                  </a:lnTo>
                  <a:lnTo>
                    <a:pt x="1008990" y="159436"/>
                  </a:lnTo>
                  <a:lnTo>
                    <a:pt x="988903" y="161328"/>
                  </a:lnTo>
                  <a:lnTo>
                    <a:pt x="967107" y="157099"/>
                  </a:lnTo>
                  <a:lnTo>
                    <a:pt x="906869" y="128819"/>
                  </a:lnTo>
                  <a:lnTo>
                    <a:pt x="868696" y="119667"/>
                  </a:lnTo>
                  <a:lnTo>
                    <a:pt x="827750" y="122545"/>
                  </a:lnTo>
                  <a:lnTo>
                    <a:pt x="791571" y="136396"/>
                  </a:lnTo>
                  <a:lnTo>
                    <a:pt x="731670" y="181502"/>
                  </a:lnTo>
                  <a:lnTo>
                    <a:pt x="708502" y="191023"/>
                  </a:lnTo>
                  <a:lnTo>
                    <a:pt x="698112" y="191689"/>
                  </a:lnTo>
                  <a:lnTo>
                    <a:pt x="680329" y="186191"/>
                  </a:lnTo>
                  <a:lnTo>
                    <a:pt x="620828" y="155899"/>
                  </a:lnTo>
                  <a:lnTo>
                    <a:pt x="583894" y="134607"/>
                  </a:lnTo>
                  <a:lnTo>
                    <a:pt x="555866" y="130016"/>
                  </a:lnTo>
                  <a:lnTo>
                    <a:pt x="533271" y="134214"/>
                  </a:lnTo>
                  <a:lnTo>
                    <a:pt x="507396" y="149732"/>
                  </a:lnTo>
                  <a:lnTo>
                    <a:pt x="460312" y="186599"/>
                  </a:lnTo>
                  <a:lnTo>
                    <a:pt x="450764" y="191080"/>
                  </a:lnTo>
                  <a:lnTo>
                    <a:pt x="440890" y="191728"/>
                  </a:lnTo>
                  <a:lnTo>
                    <a:pt x="420559" y="186208"/>
                  </a:lnTo>
                  <a:lnTo>
                    <a:pt x="358129" y="143491"/>
                  </a:lnTo>
                  <a:lnTo>
                    <a:pt x="342052" y="129675"/>
                  </a:lnTo>
                  <a:lnTo>
                    <a:pt x="320869" y="121974"/>
                  </a:lnTo>
                  <a:lnTo>
                    <a:pt x="295857" y="119722"/>
                  </a:lnTo>
                  <a:lnTo>
                    <a:pt x="256637" y="126200"/>
                  </a:lnTo>
                  <a:lnTo>
                    <a:pt x="223440" y="142418"/>
                  </a:lnTo>
                  <a:lnTo>
                    <a:pt x="183264" y="175744"/>
                  </a:lnTo>
                  <a:lnTo>
                    <a:pt x="173649" y="179164"/>
                  </a:lnTo>
                  <a:lnTo>
                    <a:pt x="150487" y="179845"/>
                  </a:lnTo>
                  <a:lnTo>
                    <a:pt x="92043" y="167646"/>
                  </a:lnTo>
                  <a:lnTo>
                    <a:pt x="38069" y="15984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74238" y="432721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011150" y="4011357"/>
            <a:ext cx="4737825" cy="568540"/>
            <a:chOff x="3011150" y="4011357"/>
            <a:chExt cx="4737825" cy="568540"/>
          </a:xfrm>
        </p:grpSpPr>
        <p:sp>
          <p:nvSpPr>
            <p:cNvPr id="87" name="Freeform 86"/>
            <p:cNvSpPr/>
            <p:nvPr/>
          </p:nvSpPr>
          <p:spPr>
            <a:xfrm>
              <a:off x="3011150" y="4085481"/>
              <a:ext cx="210571" cy="494416"/>
            </a:xfrm>
            <a:custGeom>
              <a:avLst/>
              <a:gdLst/>
              <a:ahLst/>
              <a:cxnLst/>
              <a:rect l="0" t="0" r="0" b="0"/>
              <a:pathLst>
                <a:path w="210571" h="494416">
                  <a:moveTo>
                    <a:pt x="0" y="494415"/>
                  </a:moveTo>
                  <a:lnTo>
                    <a:pt x="3119" y="451723"/>
                  </a:lnTo>
                  <a:lnTo>
                    <a:pt x="9553" y="391177"/>
                  </a:lnTo>
                  <a:lnTo>
                    <a:pt x="13455" y="333079"/>
                  </a:lnTo>
                  <a:lnTo>
                    <a:pt x="18804" y="279716"/>
                  </a:lnTo>
                  <a:lnTo>
                    <a:pt x="20389" y="219451"/>
                  </a:lnTo>
                  <a:lnTo>
                    <a:pt x="20859" y="160261"/>
                  </a:lnTo>
                  <a:lnTo>
                    <a:pt x="20998" y="105678"/>
                  </a:lnTo>
                  <a:lnTo>
                    <a:pt x="26635" y="46011"/>
                  </a:lnTo>
                  <a:lnTo>
                    <a:pt x="35708" y="5795"/>
                  </a:lnTo>
                  <a:lnTo>
                    <a:pt x="40183" y="213"/>
                  </a:lnTo>
                  <a:lnTo>
                    <a:pt x="45506" y="0"/>
                  </a:lnTo>
                  <a:lnTo>
                    <a:pt x="57659" y="9123"/>
                  </a:lnTo>
                  <a:lnTo>
                    <a:pt x="70860" y="24876"/>
                  </a:lnTo>
                  <a:lnTo>
                    <a:pt x="93920" y="82167"/>
                  </a:lnTo>
                  <a:lnTo>
                    <a:pt x="114219" y="136773"/>
                  </a:lnTo>
                  <a:lnTo>
                    <a:pt x="132353" y="190583"/>
                  </a:lnTo>
                  <a:lnTo>
                    <a:pt x="143591" y="241784"/>
                  </a:lnTo>
                  <a:lnTo>
                    <a:pt x="161398" y="303522"/>
                  </a:lnTo>
                  <a:lnTo>
                    <a:pt x="187312" y="365696"/>
                  </a:lnTo>
                  <a:lnTo>
                    <a:pt x="207257" y="424796"/>
                  </a:lnTo>
                  <a:lnTo>
                    <a:pt x="210570" y="441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21678" y="4390383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8" y="17958"/>
                  </a:lnTo>
                  <a:lnTo>
                    <a:pt x="928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68815" y="4158756"/>
              <a:ext cx="68761" cy="347442"/>
            </a:xfrm>
            <a:custGeom>
              <a:avLst/>
              <a:gdLst/>
              <a:ahLst/>
              <a:cxnLst/>
              <a:rect l="0" t="0" r="0" b="0"/>
              <a:pathLst>
                <a:path w="68761" h="34744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308" y="94168"/>
                  </a:lnTo>
                  <a:lnTo>
                    <a:pt x="23664" y="156079"/>
                  </a:lnTo>
                  <a:lnTo>
                    <a:pt x="31646" y="213714"/>
                  </a:lnTo>
                  <a:lnTo>
                    <a:pt x="44488" y="268990"/>
                  </a:lnTo>
                  <a:lnTo>
                    <a:pt x="61779" y="325758"/>
                  </a:lnTo>
                  <a:lnTo>
                    <a:pt x="6876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90217" y="4421969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340" y="39687"/>
                  </a:lnTo>
                  <a:lnTo>
                    <a:pt x="26342" y="102732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00746" y="4337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53388" y="4327414"/>
              <a:ext cx="305328" cy="206273"/>
            </a:xfrm>
            <a:custGeom>
              <a:avLst/>
              <a:gdLst/>
              <a:ahLst/>
              <a:cxnLst/>
              <a:rect l="0" t="0" r="0" b="0"/>
              <a:pathLst>
                <a:path w="305328" h="206273">
                  <a:moveTo>
                    <a:pt x="0" y="94555"/>
                  </a:moveTo>
                  <a:lnTo>
                    <a:pt x="9576" y="125837"/>
                  </a:lnTo>
                  <a:lnTo>
                    <a:pt x="37751" y="179834"/>
                  </a:lnTo>
                  <a:lnTo>
                    <a:pt x="46541" y="203661"/>
                  </a:lnTo>
                  <a:lnTo>
                    <a:pt x="27701" y="140524"/>
                  </a:lnTo>
                  <a:lnTo>
                    <a:pt x="22370" y="86911"/>
                  </a:lnTo>
                  <a:lnTo>
                    <a:pt x="21641" y="59182"/>
                  </a:lnTo>
                  <a:lnTo>
                    <a:pt x="26126" y="49916"/>
                  </a:lnTo>
                  <a:lnTo>
                    <a:pt x="33795" y="43738"/>
                  </a:lnTo>
                  <a:lnTo>
                    <a:pt x="43587" y="39620"/>
                  </a:lnTo>
                  <a:lnTo>
                    <a:pt x="52455" y="40384"/>
                  </a:lnTo>
                  <a:lnTo>
                    <a:pt x="68547" y="50592"/>
                  </a:lnTo>
                  <a:lnTo>
                    <a:pt x="90760" y="76069"/>
                  </a:lnTo>
                  <a:lnTo>
                    <a:pt x="114825" y="134812"/>
                  </a:lnTo>
                  <a:lnTo>
                    <a:pt x="135246" y="178416"/>
                  </a:lnTo>
                  <a:lnTo>
                    <a:pt x="139297" y="180878"/>
                  </a:lnTo>
                  <a:lnTo>
                    <a:pt x="141998" y="177840"/>
                  </a:lnTo>
                  <a:lnTo>
                    <a:pt x="151921" y="144931"/>
                  </a:lnTo>
                  <a:lnTo>
                    <a:pt x="157433" y="137497"/>
                  </a:lnTo>
                  <a:lnTo>
                    <a:pt x="172916" y="126119"/>
                  </a:lnTo>
                  <a:lnTo>
                    <a:pt x="232019" y="96291"/>
                  </a:lnTo>
                  <a:lnTo>
                    <a:pt x="246619" y="80118"/>
                  </a:lnTo>
                  <a:lnTo>
                    <a:pt x="252150" y="70893"/>
                  </a:lnTo>
                  <a:lnTo>
                    <a:pt x="255176" y="48163"/>
                  </a:lnTo>
                  <a:lnTo>
                    <a:pt x="254345" y="35551"/>
                  </a:lnTo>
                  <a:lnTo>
                    <a:pt x="244064" y="15299"/>
                  </a:lnTo>
                  <a:lnTo>
                    <a:pt x="236409" y="6622"/>
                  </a:lnTo>
                  <a:lnTo>
                    <a:pt x="227796" y="2008"/>
                  </a:lnTo>
                  <a:lnTo>
                    <a:pt x="208868" y="0"/>
                  </a:lnTo>
                  <a:lnTo>
                    <a:pt x="191876" y="6127"/>
                  </a:lnTo>
                  <a:lnTo>
                    <a:pt x="184070" y="11036"/>
                  </a:lnTo>
                  <a:lnTo>
                    <a:pt x="172276" y="25850"/>
                  </a:lnTo>
                  <a:lnTo>
                    <a:pt x="164304" y="45302"/>
                  </a:lnTo>
                  <a:lnTo>
                    <a:pt x="159187" y="95917"/>
                  </a:lnTo>
                  <a:lnTo>
                    <a:pt x="161420" y="133953"/>
                  </a:lnTo>
                  <a:lnTo>
                    <a:pt x="167669" y="155349"/>
                  </a:lnTo>
                  <a:lnTo>
                    <a:pt x="190744" y="188148"/>
                  </a:lnTo>
                  <a:lnTo>
                    <a:pt x="197353" y="195555"/>
                  </a:lnTo>
                  <a:lnTo>
                    <a:pt x="217174" y="203785"/>
                  </a:lnTo>
                  <a:lnTo>
                    <a:pt x="241581" y="206272"/>
                  </a:lnTo>
                  <a:lnTo>
                    <a:pt x="286019" y="201457"/>
                  </a:lnTo>
                  <a:lnTo>
                    <a:pt x="305327" y="199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95626" y="4074528"/>
              <a:ext cx="21059" cy="410613"/>
            </a:xfrm>
            <a:custGeom>
              <a:avLst/>
              <a:gdLst/>
              <a:ahLst/>
              <a:cxnLst/>
              <a:rect l="0" t="0" r="0" b="0"/>
              <a:pathLst>
                <a:path w="21059" h="41061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69662"/>
                  </a:lnTo>
                  <a:lnTo>
                    <a:pt x="9554" y="224576"/>
                  </a:lnTo>
                  <a:lnTo>
                    <a:pt x="11410" y="282960"/>
                  </a:lnTo>
                  <a:lnTo>
                    <a:pt x="17679" y="332105"/>
                  </a:lnTo>
                  <a:lnTo>
                    <a:pt x="20391" y="388042"/>
                  </a:lnTo>
                  <a:lnTo>
                    <a:pt x="2105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11399" y="4285098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1" y="0"/>
                  </a:lnTo>
                  <a:lnTo>
                    <a:pt x="103265" y="0"/>
                  </a:lnTo>
                  <a:lnTo>
                    <a:pt x="40285" y="0"/>
                  </a:lnTo>
                  <a:lnTo>
                    <a:pt x="20634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00911" y="4074528"/>
              <a:ext cx="136872" cy="379027"/>
            </a:xfrm>
            <a:custGeom>
              <a:avLst/>
              <a:gdLst/>
              <a:ahLst/>
              <a:cxnLst/>
              <a:rect l="0" t="0" r="0" b="0"/>
              <a:pathLst>
                <a:path w="136872" h="379027">
                  <a:moveTo>
                    <a:pt x="0" y="0"/>
                  </a:moveTo>
                  <a:lnTo>
                    <a:pt x="5590" y="58617"/>
                  </a:lnTo>
                  <a:lnTo>
                    <a:pt x="16789" y="113961"/>
                  </a:lnTo>
                  <a:lnTo>
                    <a:pt x="20963" y="162968"/>
                  </a:lnTo>
                  <a:lnTo>
                    <a:pt x="27919" y="214533"/>
                  </a:lnTo>
                  <a:lnTo>
                    <a:pt x="31669" y="265687"/>
                  </a:lnTo>
                  <a:lnTo>
                    <a:pt x="39705" y="325486"/>
                  </a:lnTo>
                  <a:lnTo>
                    <a:pt x="41043" y="344702"/>
                  </a:lnTo>
                  <a:lnTo>
                    <a:pt x="41638" y="337645"/>
                  </a:lnTo>
                  <a:lnTo>
                    <a:pt x="45171" y="282056"/>
                  </a:lnTo>
                  <a:lnTo>
                    <a:pt x="47662" y="268756"/>
                  </a:lnTo>
                  <a:lnTo>
                    <a:pt x="54001" y="259889"/>
                  </a:lnTo>
                  <a:lnTo>
                    <a:pt x="62908" y="253978"/>
                  </a:lnTo>
                  <a:lnTo>
                    <a:pt x="73524" y="250037"/>
                  </a:lnTo>
                  <a:lnTo>
                    <a:pt x="82942" y="249750"/>
                  </a:lnTo>
                  <a:lnTo>
                    <a:pt x="99644" y="255670"/>
                  </a:lnTo>
                  <a:lnTo>
                    <a:pt x="111747" y="269219"/>
                  </a:lnTo>
                  <a:lnTo>
                    <a:pt x="129049" y="306513"/>
                  </a:lnTo>
                  <a:lnTo>
                    <a:pt x="135841" y="360219"/>
                  </a:lnTo>
                  <a:lnTo>
                    <a:pt x="13687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93768" y="4341672"/>
              <a:ext cx="165113" cy="133438"/>
            </a:xfrm>
            <a:custGeom>
              <a:avLst/>
              <a:gdLst/>
              <a:ahLst/>
              <a:cxnLst/>
              <a:rect l="0" t="0" r="0" b="0"/>
              <a:pathLst>
                <a:path w="165113" h="133438">
                  <a:moveTo>
                    <a:pt x="91413" y="90825"/>
                  </a:moveTo>
                  <a:lnTo>
                    <a:pt x="98649" y="63269"/>
                  </a:lnTo>
                  <a:lnTo>
                    <a:pt x="100478" y="35684"/>
                  </a:lnTo>
                  <a:lnTo>
                    <a:pt x="97456" y="23649"/>
                  </a:lnTo>
                  <a:lnTo>
                    <a:pt x="84740" y="4037"/>
                  </a:lnTo>
                  <a:lnTo>
                    <a:pt x="76436" y="211"/>
                  </a:lnTo>
                  <a:lnTo>
                    <a:pt x="67390" y="0"/>
                  </a:lnTo>
                  <a:lnTo>
                    <a:pt x="37891" y="10882"/>
                  </a:lnTo>
                  <a:lnTo>
                    <a:pt x="27656" y="16472"/>
                  </a:lnTo>
                  <a:lnTo>
                    <a:pt x="13164" y="32043"/>
                  </a:lnTo>
                  <a:lnTo>
                    <a:pt x="3993" y="51832"/>
                  </a:lnTo>
                  <a:lnTo>
                    <a:pt x="0" y="88110"/>
                  </a:lnTo>
                  <a:lnTo>
                    <a:pt x="3212" y="110676"/>
                  </a:lnTo>
                  <a:lnTo>
                    <a:pt x="8046" y="119266"/>
                  </a:lnTo>
                  <a:lnTo>
                    <a:pt x="22775" y="131932"/>
                  </a:lnTo>
                  <a:lnTo>
                    <a:pt x="30447" y="133437"/>
                  </a:lnTo>
                  <a:lnTo>
                    <a:pt x="37901" y="132101"/>
                  </a:lnTo>
                  <a:lnTo>
                    <a:pt x="45210" y="128871"/>
                  </a:lnTo>
                  <a:lnTo>
                    <a:pt x="56450" y="115923"/>
                  </a:lnTo>
                  <a:lnTo>
                    <a:pt x="73199" y="79015"/>
                  </a:lnTo>
                  <a:lnTo>
                    <a:pt x="78100" y="75933"/>
                  </a:lnTo>
                  <a:lnTo>
                    <a:pt x="83708" y="77387"/>
                  </a:lnTo>
                  <a:lnTo>
                    <a:pt x="135772" y="113758"/>
                  </a:lnTo>
                  <a:lnTo>
                    <a:pt x="165112" y="122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69409" y="4074528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19465" y="150440"/>
                  </a:lnTo>
                  <a:lnTo>
                    <a:pt x="27978" y="209351"/>
                  </a:lnTo>
                  <a:lnTo>
                    <a:pt x="33992" y="268647"/>
                  </a:lnTo>
                  <a:lnTo>
                    <a:pt x="48281" y="331779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95709" y="4232455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10529"/>
                  </a:moveTo>
                  <a:lnTo>
                    <a:pt x="130897" y="1464"/>
                  </a:lnTo>
                  <a:lnTo>
                    <a:pt x="76722" y="290"/>
                  </a:lnTo>
                  <a:lnTo>
                    <a:pt x="27201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10784" y="4369326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2946" y="42691"/>
                  </a:lnTo>
                  <a:lnTo>
                    <a:pt x="0" y="63428"/>
                  </a:lnTo>
                  <a:lnTo>
                    <a:pt x="5036" y="121437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06321" y="42535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80021" y="4330892"/>
              <a:ext cx="126342" cy="175306"/>
            </a:xfrm>
            <a:custGeom>
              <a:avLst/>
              <a:gdLst/>
              <a:ahLst/>
              <a:cxnLst/>
              <a:rect l="0" t="0" r="0" b="0"/>
              <a:pathLst>
                <a:path w="126342" h="175306">
                  <a:moveTo>
                    <a:pt x="0" y="48963"/>
                  </a:moveTo>
                  <a:lnTo>
                    <a:pt x="17958" y="105177"/>
                  </a:lnTo>
                  <a:lnTo>
                    <a:pt x="25858" y="139838"/>
                  </a:lnTo>
                  <a:lnTo>
                    <a:pt x="23970" y="133416"/>
                  </a:lnTo>
                  <a:lnTo>
                    <a:pt x="21440" y="75147"/>
                  </a:lnTo>
                  <a:lnTo>
                    <a:pt x="26722" y="14881"/>
                  </a:lnTo>
                  <a:lnTo>
                    <a:pt x="33022" y="6354"/>
                  </a:lnTo>
                  <a:lnTo>
                    <a:pt x="41902" y="1840"/>
                  </a:lnTo>
                  <a:lnTo>
                    <a:pt x="52501" y="0"/>
                  </a:lnTo>
                  <a:lnTo>
                    <a:pt x="61907" y="3453"/>
                  </a:lnTo>
                  <a:lnTo>
                    <a:pt x="78596" y="19768"/>
                  </a:lnTo>
                  <a:lnTo>
                    <a:pt x="104081" y="70335"/>
                  </a:lnTo>
                  <a:lnTo>
                    <a:pt x="112337" y="104818"/>
                  </a:lnTo>
                  <a:lnTo>
                    <a:pt x="123841" y="165304"/>
                  </a:lnTo>
                  <a:lnTo>
                    <a:pt x="126341" y="175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48477" y="4106114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4" y="173299"/>
                  </a:lnTo>
                  <a:lnTo>
                    <a:pt x="17474" y="230763"/>
                  </a:lnTo>
                  <a:lnTo>
                    <a:pt x="23468" y="289775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264248" y="427457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9311" y="9065"/>
                  </a:lnTo>
                  <a:lnTo>
                    <a:pt x="46307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98069" y="4319400"/>
              <a:ext cx="150450" cy="158905"/>
            </a:xfrm>
            <a:custGeom>
              <a:avLst/>
              <a:gdLst/>
              <a:ahLst/>
              <a:cxnLst/>
              <a:rect l="0" t="0" r="0" b="0"/>
              <a:pathLst>
                <a:path w="150450" h="158905">
                  <a:moveTo>
                    <a:pt x="3050" y="60455"/>
                  </a:moveTo>
                  <a:lnTo>
                    <a:pt x="51981" y="60455"/>
                  </a:lnTo>
                  <a:lnTo>
                    <a:pt x="111111" y="60455"/>
                  </a:lnTo>
                  <a:lnTo>
                    <a:pt x="121884" y="56945"/>
                  </a:lnTo>
                  <a:lnTo>
                    <a:pt x="136974" y="43687"/>
                  </a:lnTo>
                  <a:lnTo>
                    <a:pt x="139125" y="36408"/>
                  </a:lnTo>
                  <a:lnTo>
                    <a:pt x="138220" y="29216"/>
                  </a:lnTo>
                  <a:lnTo>
                    <a:pt x="135278" y="22081"/>
                  </a:lnTo>
                  <a:lnTo>
                    <a:pt x="122649" y="11034"/>
                  </a:lnTo>
                  <a:lnTo>
                    <a:pt x="104168" y="3395"/>
                  </a:lnTo>
                  <a:lnTo>
                    <a:pt x="80357" y="0"/>
                  </a:lnTo>
                  <a:lnTo>
                    <a:pt x="57296" y="4730"/>
                  </a:lnTo>
                  <a:lnTo>
                    <a:pt x="27702" y="20547"/>
                  </a:lnTo>
                  <a:lnTo>
                    <a:pt x="12836" y="34529"/>
                  </a:lnTo>
                  <a:lnTo>
                    <a:pt x="2330" y="52442"/>
                  </a:lnTo>
                  <a:lnTo>
                    <a:pt x="0" y="75220"/>
                  </a:lnTo>
                  <a:lnTo>
                    <a:pt x="4034" y="99773"/>
                  </a:lnTo>
                  <a:lnTo>
                    <a:pt x="13626" y="122383"/>
                  </a:lnTo>
                  <a:lnTo>
                    <a:pt x="28807" y="137891"/>
                  </a:lnTo>
                  <a:lnTo>
                    <a:pt x="67149" y="157379"/>
                  </a:lnTo>
                  <a:lnTo>
                    <a:pt x="90810" y="158904"/>
                  </a:lnTo>
                  <a:lnTo>
                    <a:pt x="150449" y="144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576417" y="4295626"/>
              <a:ext cx="77387" cy="182861"/>
            </a:xfrm>
            <a:custGeom>
              <a:avLst/>
              <a:gdLst/>
              <a:ahLst/>
              <a:cxnLst/>
              <a:rect l="0" t="0" r="0" b="0"/>
              <a:pathLst>
                <a:path w="77387" h="182861">
                  <a:moveTo>
                    <a:pt x="14215" y="105285"/>
                  </a:moveTo>
                  <a:lnTo>
                    <a:pt x="32173" y="159160"/>
                  </a:lnTo>
                  <a:lnTo>
                    <a:pt x="40073" y="182860"/>
                  </a:lnTo>
                  <a:lnTo>
                    <a:pt x="21083" y="126916"/>
                  </a:lnTo>
                  <a:lnTo>
                    <a:pt x="1534" y="84342"/>
                  </a:lnTo>
                  <a:lnTo>
                    <a:pt x="0" y="63222"/>
                  </a:lnTo>
                  <a:lnTo>
                    <a:pt x="4388" y="43307"/>
                  </a:lnTo>
                  <a:lnTo>
                    <a:pt x="14137" y="26657"/>
                  </a:lnTo>
                  <a:lnTo>
                    <a:pt x="29388" y="14577"/>
                  </a:lnTo>
                  <a:lnTo>
                    <a:pt x="46695" y="6479"/>
                  </a:lnTo>
                  <a:lnTo>
                    <a:pt x="773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695917" y="4290037"/>
              <a:ext cx="149645" cy="181730"/>
            </a:xfrm>
            <a:custGeom>
              <a:avLst/>
              <a:gdLst/>
              <a:ahLst/>
              <a:cxnLst/>
              <a:rect l="0" t="0" r="0" b="0"/>
              <a:pathLst>
                <a:path w="149645" h="181730">
                  <a:moveTo>
                    <a:pt x="126342" y="5589"/>
                  </a:moveTo>
                  <a:lnTo>
                    <a:pt x="109574" y="0"/>
                  </a:lnTo>
                  <a:lnTo>
                    <a:pt x="76790" y="2114"/>
                  </a:lnTo>
                  <a:lnTo>
                    <a:pt x="57135" y="10284"/>
                  </a:lnTo>
                  <a:lnTo>
                    <a:pt x="40601" y="22884"/>
                  </a:lnTo>
                  <a:lnTo>
                    <a:pt x="25454" y="40182"/>
                  </a:lnTo>
                  <a:lnTo>
                    <a:pt x="22818" y="48538"/>
                  </a:lnTo>
                  <a:lnTo>
                    <a:pt x="23401" y="56449"/>
                  </a:lnTo>
                  <a:lnTo>
                    <a:pt x="26129" y="64062"/>
                  </a:lnTo>
                  <a:lnTo>
                    <a:pt x="32627" y="67968"/>
                  </a:lnTo>
                  <a:lnTo>
                    <a:pt x="89723" y="74477"/>
                  </a:lnTo>
                  <a:lnTo>
                    <a:pt x="124850" y="83453"/>
                  </a:lnTo>
                  <a:lnTo>
                    <a:pt x="133536" y="89084"/>
                  </a:lnTo>
                  <a:lnTo>
                    <a:pt x="146307" y="104699"/>
                  </a:lnTo>
                  <a:lnTo>
                    <a:pt x="149644" y="123338"/>
                  </a:lnTo>
                  <a:lnTo>
                    <a:pt x="148895" y="133221"/>
                  </a:lnTo>
                  <a:lnTo>
                    <a:pt x="141825" y="150442"/>
                  </a:lnTo>
                  <a:lnTo>
                    <a:pt x="136664" y="158310"/>
                  </a:lnTo>
                  <a:lnTo>
                    <a:pt x="121571" y="170172"/>
                  </a:lnTo>
                  <a:lnTo>
                    <a:pt x="112633" y="174973"/>
                  </a:lnTo>
                  <a:lnTo>
                    <a:pt x="72107" y="181729"/>
                  </a:lnTo>
                  <a:lnTo>
                    <a:pt x="34233" y="178142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46405" y="4318255"/>
              <a:ext cx="154839" cy="191212"/>
            </a:xfrm>
            <a:custGeom>
              <a:avLst/>
              <a:gdLst/>
              <a:ahLst/>
              <a:cxnLst/>
              <a:rect l="0" t="0" r="0" b="0"/>
              <a:pathLst>
                <a:path w="154839" h="191212">
                  <a:moveTo>
                    <a:pt x="17968" y="82656"/>
                  </a:moveTo>
                  <a:lnTo>
                    <a:pt x="76585" y="77067"/>
                  </a:lnTo>
                  <a:lnTo>
                    <a:pt x="111375" y="62413"/>
                  </a:lnTo>
                  <a:lnTo>
                    <a:pt x="138321" y="37664"/>
                  </a:lnTo>
                  <a:lnTo>
                    <a:pt x="141487" y="28095"/>
                  </a:lnTo>
                  <a:lnTo>
                    <a:pt x="138766" y="8104"/>
                  </a:lnTo>
                  <a:lnTo>
                    <a:pt x="132425" y="2540"/>
                  </a:lnTo>
                  <a:lnTo>
                    <a:pt x="123518" y="0"/>
                  </a:lnTo>
                  <a:lnTo>
                    <a:pt x="91746" y="2014"/>
                  </a:lnTo>
                  <a:lnTo>
                    <a:pt x="49569" y="13175"/>
                  </a:lnTo>
                  <a:lnTo>
                    <a:pt x="23561" y="28794"/>
                  </a:lnTo>
                  <a:lnTo>
                    <a:pt x="11485" y="44680"/>
                  </a:lnTo>
                  <a:lnTo>
                    <a:pt x="3388" y="64608"/>
                  </a:lnTo>
                  <a:lnTo>
                    <a:pt x="0" y="100966"/>
                  </a:lnTo>
                  <a:lnTo>
                    <a:pt x="3353" y="123549"/>
                  </a:lnTo>
                  <a:lnTo>
                    <a:pt x="11862" y="142165"/>
                  </a:lnTo>
                  <a:lnTo>
                    <a:pt x="36389" y="173180"/>
                  </a:lnTo>
                  <a:lnTo>
                    <a:pt x="62421" y="189157"/>
                  </a:lnTo>
                  <a:lnTo>
                    <a:pt x="85298" y="191211"/>
                  </a:lnTo>
                  <a:lnTo>
                    <a:pt x="144921" y="179896"/>
                  </a:lnTo>
                  <a:lnTo>
                    <a:pt x="154838" y="177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26043" y="4332151"/>
              <a:ext cx="122600" cy="177044"/>
            </a:xfrm>
            <a:custGeom>
              <a:avLst/>
              <a:gdLst/>
              <a:ahLst/>
              <a:cxnLst/>
              <a:rect l="0" t="0" r="0" b="0"/>
              <a:pathLst>
                <a:path w="122600" h="177044">
                  <a:moveTo>
                    <a:pt x="91014" y="5590"/>
                  </a:moveTo>
                  <a:lnTo>
                    <a:pt x="74246" y="0"/>
                  </a:lnTo>
                  <a:lnTo>
                    <a:pt x="56655" y="3495"/>
                  </a:lnTo>
                  <a:lnTo>
                    <a:pt x="47051" y="7703"/>
                  </a:lnTo>
                  <a:lnTo>
                    <a:pt x="33260" y="21737"/>
                  </a:lnTo>
                  <a:lnTo>
                    <a:pt x="4943" y="64605"/>
                  </a:lnTo>
                  <a:lnTo>
                    <a:pt x="0" y="105484"/>
                  </a:lnTo>
                  <a:lnTo>
                    <a:pt x="2990" y="129535"/>
                  </a:lnTo>
                  <a:lnTo>
                    <a:pt x="11338" y="148804"/>
                  </a:lnTo>
                  <a:lnTo>
                    <a:pt x="16840" y="157218"/>
                  </a:lnTo>
                  <a:lnTo>
                    <a:pt x="32311" y="169686"/>
                  </a:lnTo>
                  <a:lnTo>
                    <a:pt x="41350" y="174649"/>
                  </a:lnTo>
                  <a:lnTo>
                    <a:pt x="60752" y="177043"/>
                  </a:lnTo>
                  <a:lnTo>
                    <a:pt x="81074" y="173038"/>
                  </a:lnTo>
                  <a:lnTo>
                    <a:pt x="108736" y="158799"/>
                  </a:lnTo>
                  <a:lnTo>
                    <a:pt x="122599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153582" y="4011357"/>
              <a:ext cx="58232" cy="431670"/>
            </a:xfrm>
            <a:custGeom>
              <a:avLst/>
              <a:gdLst/>
              <a:ahLst/>
              <a:cxnLst/>
              <a:rect l="0" t="0" r="0" b="0"/>
              <a:pathLst>
                <a:path w="58232" h="431670">
                  <a:moveTo>
                    <a:pt x="5589" y="0"/>
                  </a:moveTo>
                  <a:lnTo>
                    <a:pt x="0" y="16768"/>
                  </a:lnTo>
                  <a:lnTo>
                    <a:pt x="4441" y="63450"/>
                  </a:lnTo>
                  <a:lnTo>
                    <a:pt x="13464" y="124664"/>
                  </a:lnTo>
                  <a:lnTo>
                    <a:pt x="21182" y="176573"/>
                  </a:lnTo>
                  <a:lnTo>
                    <a:pt x="26737" y="229028"/>
                  </a:lnTo>
                  <a:lnTo>
                    <a:pt x="37885" y="281330"/>
                  </a:lnTo>
                  <a:lnTo>
                    <a:pt x="45763" y="331392"/>
                  </a:lnTo>
                  <a:lnTo>
                    <a:pt x="54555" y="391237"/>
                  </a:lnTo>
                  <a:lnTo>
                    <a:pt x="5823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064414" y="4180247"/>
              <a:ext cx="200043" cy="20624"/>
            </a:xfrm>
            <a:custGeom>
              <a:avLst/>
              <a:gdLst/>
              <a:ahLst/>
              <a:cxnLst/>
              <a:rect l="0" t="0" r="0" b="0"/>
              <a:pathLst>
                <a:path w="200043" h="20624">
                  <a:moveTo>
                    <a:pt x="200042" y="10095"/>
                  </a:moveTo>
                  <a:lnTo>
                    <a:pt x="162564" y="1761"/>
                  </a:lnTo>
                  <a:lnTo>
                    <a:pt x="111140" y="0"/>
                  </a:lnTo>
                  <a:lnTo>
                    <a:pt x="50294" y="11077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53343" y="4245911"/>
              <a:ext cx="164794" cy="228701"/>
            </a:xfrm>
            <a:custGeom>
              <a:avLst/>
              <a:gdLst/>
              <a:ahLst/>
              <a:cxnLst/>
              <a:rect l="0" t="0" r="0" b="0"/>
              <a:pathLst>
                <a:path w="164794" h="228701">
                  <a:moveTo>
                    <a:pt x="126927" y="18130"/>
                  </a:moveTo>
                  <a:lnTo>
                    <a:pt x="115748" y="6952"/>
                  </a:lnTo>
                  <a:lnTo>
                    <a:pt x="97782" y="1464"/>
                  </a:lnTo>
                  <a:lnTo>
                    <a:pt x="86440" y="0"/>
                  </a:lnTo>
                  <a:lnTo>
                    <a:pt x="64479" y="4613"/>
                  </a:lnTo>
                  <a:lnTo>
                    <a:pt x="35504" y="20364"/>
                  </a:lnTo>
                  <a:lnTo>
                    <a:pt x="4753" y="46647"/>
                  </a:lnTo>
                  <a:lnTo>
                    <a:pt x="1024" y="54689"/>
                  </a:lnTo>
                  <a:lnTo>
                    <a:pt x="0" y="72983"/>
                  </a:lnTo>
                  <a:lnTo>
                    <a:pt x="3704" y="80435"/>
                  </a:lnTo>
                  <a:lnTo>
                    <a:pt x="17179" y="91835"/>
                  </a:lnTo>
                  <a:lnTo>
                    <a:pt x="44496" y="104829"/>
                  </a:lnTo>
                  <a:lnTo>
                    <a:pt x="100792" y="118065"/>
                  </a:lnTo>
                  <a:lnTo>
                    <a:pt x="154705" y="162323"/>
                  </a:lnTo>
                  <a:lnTo>
                    <a:pt x="162669" y="182431"/>
                  </a:lnTo>
                  <a:lnTo>
                    <a:pt x="164793" y="194345"/>
                  </a:lnTo>
                  <a:lnTo>
                    <a:pt x="161529" y="203457"/>
                  </a:lnTo>
                  <a:lnTo>
                    <a:pt x="154674" y="210702"/>
                  </a:lnTo>
                  <a:lnTo>
                    <a:pt x="134580" y="220701"/>
                  </a:lnTo>
                  <a:lnTo>
                    <a:pt x="96959" y="225160"/>
                  </a:lnTo>
                  <a:lnTo>
                    <a:pt x="45444" y="223018"/>
                  </a:lnTo>
                  <a:lnTo>
                    <a:pt x="584" y="228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790880" y="4042943"/>
              <a:ext cx="10530" cy="484311"/>
            </a:xfrm>
            <a:custGeom>
              <a:avLst/>
              <a:gdLst/>
              <a:ahLst/>
              <a:cxnLst/>
              <a:rect l="0" t="0" r="0" b="0"/>
              <a:pathLst>
                <a:path w="10530" h="484311">
                  <a:moveTo>
                    <a:pt x="0" y="0"/>
                  </a:moveTo>
                  <a:lnTo>
                    <a:pt x="0" y="51602"/>
                  </a:lnTo>
                  <a:lnTo>
                    <a:pt x="0" y="93514"/>
                  </a:lnTo>
                  <a:lnTo>
                    <a:pt x="0" y="139438"/>
                  </a:lnTo>
                  <a:lnTo>
                    <a:pt x="0" y="201971"/>
                  </a:lnTo>
                  <a:lnTo>
                    <a:pt x="5590" y="265023"/>
                  </a:lnTo>
                  <a:lnTo>
                    <a:pt x="9553" y="326048"/>
                  </a:lnTo>
                  <a:lnTo>
                    <a:pt x="10240" y="387765"/>
                  </a:lnTo>
                  <a:lnTo>
                    <a:pt x="10443" y="440627"/>
                  </a:lnTo>
                  <a:lnTo>
                    <a:pt x="10529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664538" y="4232455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1" y="0"/>
                  </a:lnTo>
                  <a:lnTo>
                    <a:pt x="118837" y="8406"/>
                  </a:lnTo>
                  <a:lnTo>
                    <a:pt x="63076" y="213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33645" y="4285098"/>
              <a:ext cx="206472" cy="179334"/>
            </a:xfrm>
            <a:custGeom>
              <a:avLst/>
              <a:gdLst/>
              <a:ahLst/>
              <a:cxnLst/>
              <a:rect l="0" t="0" r="0" b="0"/>
              <a:pathLst>
                <a:path w="206472" h="179334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9631" y="162224"/>
                  </a:lnTo>
                  <a:lnTo>
                    <a:pt x="25739" y="165471"/>
                  </a:lnTo>
                  <a:lnTo>
                    <a:pt x="32150" y="165297"/>
                  </a:lnTo>
                  <a:lnTo>
                    <a:pt x="38764" y="162840"/>
                  </a:lnTo>
                  <a:lnTo>
                    <a:pt x="59251" y="142615"/>
                  </a:lnTo>
                  <a:lnTo>
                    <a:pt x="74550" y="114396"/>
                  </a:lnTo>
                  <a:lnTo>
                    <a:pt x="78729" y="112529"/>
                  </a:lnTo>
                  <a:lnTo>
                    <a:pt x="82685" y="115963"/>
                  </a:lnTo>
                  <a:lnTo>
                    <a:pt x="122746" y="174020"/>
                  </a:lnTo>
                  <a:lnTo>
                    <a:pt x="130746" y="178015"/>
                  </a:lnTo>
                  <a:lnTo>
                    <a:pt x="148995" y="179333"/>
                  </a:lnTo>
                  <a:lnTo>
                    <a:pt x="157605" y="175708"/>
                  </a:lnTo>
                  <a:lnTo>
                    <a:pt x="173410" y="162320"/>
                  </a:lnTo>
                  <a:lnTo>
                    <a:pt x="194215" y="117894"/>
                  </a:lnTo>
                  <a:lnTo>
                    <a:pt x="206471" y="70991"/>
                  </a:lnTo>
                  <a:lnTo>
                    <a:pt x="205778" y="33903"/>
                  </a:lnTo>
                  <a:lnTo>
                    <a:pt x="1993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61877" y="4306155"/>
              <a:ext cx="133208" cy="184606"/>
            </a:xfrm>
            <a:custGeom>
              <a:avLst/>
              <a:gdLst/>
              <a:ahLst/>
              <a:cxnLst/>
              <a:rect l="0" t="0" r="0" b="0"/>
              <a:pathLst>
                <a:path w="133208" h="184606">
                  <a:moveTo>
                    <a:pt x="76444" y="0"/>
                  </a:moveTo>
                  <a:lnTo>
                    <a:pt x="54087" y="0"/>
                  </a:lnTo>
                  <a:lnTo>
                    <a:pt x="36871" y="6239"/>
                  </a:lnTo>
                  <a:lnTo>
                    <a:pt x="29005" y="11179"/>
                  </a:lnTo>
                  <a:lnTo>
                    <a:pt x="17145" y="29145"/>
                  </a:lnTo>
                  <a:lnTo>
                    <a:pt x="0" y="73217"/>
                  </a:lnTo>
                  <a:lnTo>
                    <a:pt x="112" y="110731"/>
                  </a:lnTo>
                  <a:lnTo>
                    <a:pt x="7554" y="145893"/>
                  </a:lnTo>
                  <a:lnTo>
                    <a:pt x="22757" y="172949"/>
                  </a:lnTo>
                  <a:lnTo>
                    <a:pt x="31293" y="178470"/>
                  </a:lnTo>
                  <a:lnTo>
                    <a:pt x="53258" y="184605"/>
                  </a:lnTo>
                  <a:lnTo>
                    <a:pt x="75498" y="181093"/>
                  </a:lnTo>
                  <a:lnTo>
                    <a:pt x="86342" y="176881"/>
                  </a:lnTo>
                  <a:lnTo>
                    <a:pt x="101510" y="162841"/>
                  </a:lnTo>
                  <a:lnTo>
                    <a:pt x="124719" y="115074"/>
                  </a:lnTo>
                  <a:lnTo>
                    <a:pt x="132214" y="94428"/>
                  </a:lnTo>
                  <a:lnTo>
                    <a:pt x="133207" y="73554"/>
                  </a:lnTo>
                  <a:lnTo>
                    <a:pt x="128578" y="52578"/>
                  </a:lnTo>
                  <a:lnTo>
                    <a:pt x="112818" y="23378"/>
                  </a:lnTo>
                  <a:lnTo>
                    <a:pt x="869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08956" y="4348269"/>
              <a:ext cx="149098" cy="190076"/>
            </a:xfrm>
            <a:custGeom>
              <a:avLst/>
              <a:gdLst/>
              <a:ahLst/>
              <a:cxnLst/>
              <a:rect l="0" t="0" r="0" b="0"/>
              <a:pathLst>
                <a:path w="149098" h="190076">
                  <a:moveTo>
                    <a:pt x="97863" y="0"/>
                  </a:moveTo>
                  <a:lnTo>
                    <a:pt x="75505" y="0"/>
                  </a:lnTo>
                  <a:lnTo>
                    <a:pt x="44835" y="11179"/>
                  </a:lnTo>
                  <a:lnTo>
                    <a:pt x="19109" y="34898"/>
                  </a:lnTo>
                  <a:lnTo>
                    <a:pt x="2259" y="64153"/>
                  </a:lnTo>
                  <a:lnTo>
                    <a:pt x="0" y="87784"/>
                  </a:lnTo>
                  <a:lnTo>
                    <a:pt x="8081" y="135493"/>
                  </a:lnTo>
                  <a:lnTo>
                    <a:pt x="23167" y="162459"/>
                  </a:lnTo>
                  <a:lnTo>
                    <a:pt x="48045" y="185266"/>
                  </a:lnTo>
                  <a:lnTo>
                    <a:pt x="57632" y="189022"/>
                  </a:lnTo>
                  <a:lnTo>
                    <a:pt x="77642" y="190075"/>
                  </a:lnTo>
                  <a:lnTo>
                    <a:pt x="108639" y="178501"/>
                  </a:lnTo>
                  <a:lnTo>
                    <a:pt x="134461" y="154665"/>
                  </a:lnTo>
                  <a:lnTo>
                    <a:pt x="143374" y="132301"/>
                  </a:lnTo>
                  <a:lnTo>
                    <a:pt x="149097" y="79816"/>
                  </a:lnTo>
                  <a:lnTo>
                    <a:pt x="144499" y="43926"/>
                  </a:lnTo>
                  <a:lnTo>
                    <a:pt x="138867" y="31221"/>
                  </a:lnTo>
                  <a:lnTo>
                    <a:pt x="12944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582989" y="4242984"/>
              <a:ext cx="165986" cy="267955"/>
            </a:xfrm>
            <a:custGeom>
              <a:avLst/>
              <a:gdLst/>
              <a:ahLst/>
              <a:cxnLst/>
              <a:rect l="0" t="0" r="0" b="0"/>
              <a:pathLst>
                <a:path w="165986" h="267955">
                  <a:moveTo>
                    <a:pt x="18586" y="221098"/>
                  </a:moveTo>
                  <a:lnTo>
                    <a:pt x="38829" y="265061"/>
                  </a:lnTo>
                  <a:lnTo>
                    <a:pt x="41440" y="267954"/>
                  </a:lnTo>
                  <a:lnTo>
                    <a:pt x="42011" y="266374"/>
                  </a:lnTo>
                  <a:lnTo>
                    <a:pt x="34522" y="238621"/>
                  </a:lnTo>
                  <a:lnTo>
                    <a:pt x="5870" y="178674"/>
                  </a:lnTo>
                  <a:lnTo>
                    <a:pt x="0" y="136128"/>
                  </a:lnTo>
                  <a:lnTo>
                    <a:pt x="4867" y="109635"/>
                  </a:lnTo>
                  <a:lnTo>
                    <a:pt x="20760" y="78108"/>
                  </a:lnTo>
                  <a:lnTo>
                    <a:pt x="47091" y="46494"/>
                  </a:lnTo>
                  <a:lnTo>
                    <a:pt x="73435" y="30414"/>
                  </a:lnTo>
                  <a:lnTo>
                    <a:pt x="127281" y="10836"/>
                  </a:lnTo>
                  <a:lnTo>
                    <a:pt x="165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084435" y="4727295"/>
            <a:ext cx="2864351" cy="570572"/>
            <a:chOff x="1084435" y="4727295"/>
            <a:chExt cx="2864351" cy="570572"/>
          </a:xfrm>
        </p:grpSpPr>
        <p:sp>
          <p:nvSpPr>
            <p:cNvPr id="119" name="Freeform 118"/>
            <p:cNvSpPr/>
            <p:nvPr/>
          </p:nvSpPr>
          <p:spPr>
            <a:xfrm>
              <a:off x="1084435" y="5011551"/>
              <a:ext cx="273742" cy="286316"/>
            </a:xfrm>
            <a:custGeom>
              <a:avLst/>
              <a:gdLst/>
              <a:ahLst/>
              <a:cxnLst/>
              <a:rect l="0" t="0" r="0" b="0"/>
              <a:pathLst>
                <a:path w="273742" h="286316">
                  <a:moveTo>
                    <a:pt x="0" y="115827"/>
                  </a:moveTo>
                  <a:lnTo>
                    <a:pt x="5589" y="177920"/>
                  </a:lnTo>
                  <a:lnTo>
                    <a:pt x="21331" y="239832"/>
                  </a:lnTo>
                  <a:lnTo>
                    <a:pt x="35149" y="283821"/>
                  </a:lnTo>
                  <a:lnTo>
                    <a:pt x="37470" y="286315"/>
                  </a:lnTo>
                  <a:lnTo>
                    <a:pt x="39018" y="283298"/>
                  </a:lnTo>
                  <a:lnTo>
                    <a:pt x="39568" y="267467"/>
                  </a:lnTo>
                  <a:lnTo>
                    <a:pt x="27278" y="205784"/>
                  </a:lnTo>
                  <a:lnTo>
                    <a:pt x="23456" y="144601"/>
                  </a:lnTo>
                  <a:lnTo>
                    <a:pt x="35873" y="85258"/>
                  </a:lnTo>
                  <a:lnTo>
                    <a:pt x="42632" y="79070"/>
                  </a:lnTo>
                  <a:lnTo>
                    <a:pt x="51818" y="76114"/>
                  </a:lnTo>
                  <a:lnTo>
                    <a:pt x="62621" y="75314"/>
                  </a:lnTo>
                  <a:lnTo>
                    <a:pt x="72163" y="78290"/>
                  </a:lnTo>
                  <a:lnTo>
                    <a:pt x="89004" y="90955"/>
                  </a:lnTo>
                  <a:lnTo>
                    <a:pt x="106050" y="117816"/>
                  </a:lnTo>
                  <a:lnTo>
                    <a:pt x="118510" y="148002"/>
                  </a:lnTo>
                  <a:lnTo>
                    <a:pt x="121120" y="150145"/>
                  </a:lnTo>
                  <a:lnTo>
                    <a:pt x="122861" y="146895"/>
                  </a:lnTo>
                  <a:lnTo>
                    <a:pt x="125883" y="95438"/>
                  </a:lnTo>
                  <a:lnTo>
                    <a:pt x="128546" y="56493"/>
                  </a:lnTo>
                  <a:lnTo>
                    <a:pt x="143112" y="23378"/>
                  </a:lnTo>
                  <a:lnTo>
                    <a:pt x="155632" y="6108"/>
                  </a:lnTo>
                  <a:lnTo>
                    <a:pt x="163416" y="1737"/>
                  </a:lnTo>
                  <a:lnTo>
                    <a:pt x="181424" y="0"/>
                  </a:lnTo>
                  <a:lnTo>
                    <a:pt x="198006" y="6246"/>
                  </a:lnTo>
                  <a:lnTo>
                    <a:pt x="227715" y="29321"/>
                  </a:lnTo>
                  <a:lnTo>
                    <a:pt x="254944" y="72050"/>
                  </a:lnTo>
                  <a:lnTo>
                    <a:pt x="267651" y="105975"/>
                  </a:lnTo>
                  <a:lnTo>
                    <a:pt x="272538" y="158768"/>
                  </a:lnTo>
                  <a:lnTo>
                    <a:pt x="273384" y="197180"/>
                  </a:lnTo>
                  <a:lnTo>
                    <a:pt x="273741" y="2316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413682" y="5064207"/>
              <a:ext cx="168868" cy="225783"/>
            </a:xfrm>
            <a:custGeom>
              <a:avLst/>
              <a:gdLst/>
              <a:ahLst/>
              <a:cxnLst/>
              <a:rect l="0" t="0" r="0" b="0"/>
              <a:pathLst>
                <a:path w="168868" h="225783">
                  <a:moveTo>
                    <a:pt x="123478" y="10528"/>
                  </a:moveTo>
                  <a:lnTo>
                    <a:pt x="106711" y="4939"/>
                  </a:lnTo>
                  <a:lnTo>
                    <a:pt x="89120" y="5315"/>
                  </a:lnTo>
                  <a:lnTo>
                    <a:pt x="69603" y="10551"/>
                  </a:lnTo>
                  <a:lnTo>
                    <a:pt x="49231" y="20677"/>
                  </a:lnTo>
                  <a:lnTo>
                    <a:pt x="31598" y="39215"/>
                  </a:lnTo>
                  <a:lnTo>
                    <a:pt x="6803" y="83655"/>
                  </a:lnTo>
                  <a:lnTo>
                    <a:pt x="0" y="121233"/>
                  </a:lnTo>
                  <a:lnTo>
                    <a:pt x="3574" y="156414"/>
                  </a:lnTo>
                  <a:lnTo>
                    <a:pt x="12086" y="175192"/>
                  </a:lnTo>
                  <a:lnTo>
                    <a:pt x="36614" y="211901"/>
                  </a:lnTo>
                  <a:lnTo>
                    <a:pt x="45682" y="218476"/>
                  </a:lnTo>
                  <a:lnTo>
                    <a:pt x="68235" y="225782"/>
                  </a:lnTo>
                  <a:lnTo>
                    <a:pt x="90737" y="222790"/>
                  </a:lnTo>
                  <a:lnTo>
                    <a:pt x="111266" y="212492"/>
                  </a:lnTo>
                  <a:lnTo>
                    <a:pt x="150870" y="167323"/>
                  </a:lnTo>
                  <a:lnTo>
                    <a:pt x="166819" y="130946"/>
                  </a:lnTo>
                  <a:lnTo>
                    <a:pt x="168867" y="107331"/>
                  </a:lnTo>
                  <a:lnTo>
                    <a:pt x="160650" y="63575"/>
                  </a:lnTo>
                  <a:lnTo>
                    <a:pt x="145541" y="37294"/>
                  </a:lnTo>
                  <a:lnTo>
                    <a:pt x="1129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634018" y="5032621"/>
              <a:ext cx="113713" cy="203917"/>
            </a:xfrm>
            <a:custGeom>
              <a:avLst/>
              <a:gdLst/>
              <a:ahLst/>
              <a:cxnLst/>
              <a:rect l="0" t="0" r="0" b="0"/>
              <a:pathLst>
                <a:path w="113713" h="203917">
                  <a:moveTo>
                    <a:pt x="8427" y="126342"/>
                  </a:moveTo>
                  <a:lnTo>
                    <a:pt x="26386" y="180217"/>
                  </a:lnTo>
                  <a:lnTo>
                    <a:pt x="33176" y="200589"/>
                  </a:lnTo>
                  <a:lnTo>
                    <a:pt x="33115" y="203916"/>
                  </a:lnTo>
                  <a:lnTo>
                    <a:pt x="30735" y="202625"/>
                  </a:lnTo>
                  <a:lnTo>
                    <a:pt x="23021" y="191831"/>
                  </a:lnTo>
                  <a:lnTo>
                    <a:pt x="4991" y="146318"/>
                  </a:lnTo>
                  <a:lnTo>
                    <a:pt x="0" y="109905"/>
                  </a:lnTo>
                  <a:lnTo>
                    <a:pt x="4111" y="69479"/>
                  </a:lnTo>
                  <a:lnTo>
                    <a:pt x="15867" y="48037"/>
                  </a:lnTo>
                  <a:lnTo>
                    <a:pt x="33961" y="31879"/>
                  </a:lnTo>
                  <a:lnTo>
                    <a:pt x="91627" y="7982"/>
                  </a:lnTo>
                  <a:lnTo>
                    <a:pt x="1137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10901" y="5031311"/>
              <a:ext cx="189514" cy="214917"/>
            </a:xfrm>
            <a:custGeom>
              <a:avLst/>
              <a:gdLst/>
              <a:ahLst/>
              <a:cxnLst/>
              <a:rect l="0" t="0" r="0" b="0"/>
              <a:pathLst>
                <a:path w="189514" h="214917">
                  <a:moveTo>
                    <a:pt x="0" y="75010"/>
                  </a:moveTo>
                  <a:lnTo>
                    <a:pt x="43963" y="89664"/>
                  </a:lnTo>
                  <a:lnTo>
                    <a:pt x="63993" y="90101"/>
                  </a:lnTo>
                  <a:lnTo>
                    <a:pt x="105447" y="80850"/>
                  </a:lnTo>
                  <a:lnTo>
                    <a:pt x="113582" y="75394"/>
                  </a:lnTo>
                  <a:lnTo>
                    <a:pt x="125740" y="59973"/>
                  </a:lnTo>
                  <a:lnTo>
                    <a:pt x="128804" y="38301"/>
                  </a:lnTo>
                  <a:lnTo>
                    <a:pt x="127983" y="25971"/>
                  </a:lnTo>
                  <a:lnTo>
                    <a:pt x="123927" y="16581"/>
                  </a:lnTo>
                  <a:lnTo>
                    <a:pt x="110061" y="3028"/>
                  </a:lnTo>
                  <a:lnTo>
                    <a:pt x="101450" y="116"/>
                  </a:lnTo>
                  <a:lnTo>
                    <a:pt x="82524" y="0"/>
                  </a:lnTo>
                  <a:lnTo>
                    <a:pt x="65533" y="6967"/>
                  </a:lnTo>
                  <a:lnTo>
                    <a:pt x="57727" y="12100"/>
                  </a:lnTo>
                  <a:lnTo>
                    <a:pt x="45933" y="27163"/>
                  </a:lnTo>
                  <a:lnTo>
                    <a:pt x="21392" y="85959"/>
                  </a:lnTo>
                  <a:lnTo>
                    <a:pt x="13748" y="120368"/>
                  </a:lnTo>
                  <a:lnTo>
                    <a:pt x="14299" y="145472"/>
                  </a:lnTo>
                  <a:lnTo>
                    <a:pt x="27763" y="178166"/>
                  </a:lnTo>
                  <a:lnTo>
                    <a:pt x="40025" y="195337"/>
                  </a:lnTo>
                  <a:lnTo>
                    <a:pt x="56394" y="207647"/>
                  </a:lnTo>
                  <a:lnTo>
                    <a:pt x="65672" y="212568"/>
                  </a:lnTo>
                  <a:lnTo>
                    <a:pt x="88459" y="214916"/>
                  </a:lnTo>
                  <a:lnTo>
                    <a:pt x="146570" y="203875"/>
                  </a:lnTo>
                  <a:lnTo>
                    <a:pt x="189513" y="190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245332" y="5043150"/>
              <a:ext cx="179493" cy="195235"/>
            </a:xfrm>
            <a:custGeom>
              <a:avLst/>
              <a:gdLst/>
              <a:ahLst/>
              <a:cxnLst/>
              <a:rect l="0" t="0" r="0" b="0"/>
              <a:pathLst>
                <a:path w="179493" h="195235">
                  <a:moveTo>
                    <a:pt x="113051" y="21057"/>
                  </a:moveTo>
                  <a:lnTo>
                    <a:pt x="101873" y="9878"/>
                  </a:lnTo>
                  <a:lnTo>
                    <a:pt x="83906" y="4390"/>
                  </a:lnTo>
                  <a:lnTo>
                    <a:pt x="72564" y="2927"/>
                  </a:lnTo>
                  <a:lnTo>
                    <a:pt x="53723" y="7540"/>
                  </a:lnTo>
                  <a:lnTo>
                    <a:pt x="22563" y="29565"/>
                  </a:lnTo>
                  <a:lnTo>
                    <a:pt x="6561" y="55163"/>
                  </a:lnTo>
                  <a:lnTo>
                    <a:pt x="0" y="90564"/>
                  </a:lnTo>
                  <a:lnTo>
                    <a:pt x="3645" y="125100"/>
                  </a:lnTo>
                  <a:lnTo>
                    <a:pt x="17723" y="157559"/>
                  </a:lnTo>
                  <a:lnTo>
                    <a:pt x="42302" y="183815"/>
                  </a:lnTo>
                  <a:lnTo>
                    <a:pt x="64839" y="192830"/>
                  </a:lnTo>
                  <a:lnTo>
                    <a:pt x="77400" y="195234"/>
                  </a:lnTo>
                  <a:lnTo>
                    <a:pt x="100716" y="191666"/>
                  </a:lnTo>
                  <a:lnTo>
                    <a:pt x="130453" y="176503"/>
                  </a:lnTo>
                  <a:lnTo>
                    <a:pt x="161462" y="150418"/>
                  </a:lnTo>
                  <a:lnTo>
                    <a:pt x="177438" y="124117"/>
                  </a:lnTo>
                  <a:lnTo>
                    <a:pt x="179492" y="104296"/>
                  </a:lnTo>
                  <a:lnTo>
                    <a:pt x="171279" y="57386"/>
                  </a:lnTo>
                  <a:lnTo>
                    <a:pt x="156170" y="28052"/>
                  </a:lnTo>
                  <a:lnTo>
                    <a:pt x="140404" y="15197"/>
                  </a:lnTo>
                  <a:lnTo>
                    <a:pt x="1130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437022" y="4727295"/>
              <a:ext cx="26647" cy="400084"/>
            </a:xfrm>
            <a:custGeom>
              <a:avLst/>
              <a:gdLst/>
              <a:ahLst/>
              <a:cxnLst/>
              <a:rect l="0" t="0" r="0" b="0"/>
              <a:pathLst>
                <a:path w="26647" h="400084">
                  <a:moveTo>
                    <a:pt x="5589" y="0"/>
                  </a:moveTo>
                  <a:lnTo>
                    <a:pt x="0" y="16768"/>
                  </a:lnTo>
                  <a:lnTo>
                    <a:pt x="4442" y="77922"/>
                  </a:lnTo>
                  <a:lnTo>
                    <a:pt x="12138" y="131232"/>
                  </a:lnTo>
                  <a:lnTo>
                    <a:pt x="16108" y="190962"/>
                  </a:lnTo>
                  <a:lnTo>
                    <a:pt x="23004" y="251944"/>
                  </a:lnTo>
                  <a:lnTo>
                    <a:pt x="25567" y="307577"/>
                  </a:lnTo>
                  <a:lnTo>
                    <a:pt x="26433" y="369418"/>
                  </a:lnTo>
                  <a:lnTo>
                    <a:pt x="2664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26798" y="4885223"/>
              <a:ext cx="210570" cy="52643"/>
            </a:xfrm>
            <a:custGeom>
              <a:avLst/>
              <a:gdLst/>
              <a:ahLst/>
              <a:cxnLst/>
              <a:rect l="0" t="0" r="0" b="0"/>
              <a:pathLst>
                <a:path w="210570" h="52643">
                  <a:moveTo>
                    <a:pt x="210569" y="0"/>
                  </a:moveTo>
                  <a:lnTo>
                    <a:pt x="153305" y="3119"/>
                  </a:lnTo>
                  <a:lnTo>
                    <a:pt x="98003" y="14654"/>
                  </a:lnTo>
                  <a:lnTo>
                    <a:pt x="47217" y="2936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563364" y="4790466"/>
              <a:ext cx="279331" cy="346335"/>
            </a:xfrm>
            <a:custGeom>
              <a:avLst/>
              <a:gdLst/>
              <a:ahLst/>
              <a:cxnLst/>
              <a:rect l="0" t="0" r="0" b="0"/>
              <a:pathLst>
                <a:path w="279331" h="346335">
                  <a:moveTo>
                    <a:pt x="5589" y="0"/>
                  </a:moveTo>
                  <a:lnTo>
                    <a:pt x="0" y="16768"/>
                  </a:lnTo>
                  <a:lnTo>
                    <a:pt x="4441" y="63450"/>
                  </a:lnTo>
                  <a:lnTo>
                    <a:pt x="12138" y="110957"/>
                  </a:lnTo>
                  <a:lnTo>
                    <a:pt x="16108" y="162078"/>
                  </a:lnTo>
                  <a:lnTo>
                    <a:pt x="23004" y="213099"/>
                  </a:lnTo>
                  <a:lnTo>
                    <a:pt x="29046" y="272854"/>
                  </a:lnTo>
                  <a:lnTo>
                    <a:pt x="36104" y="333286"/>
                  </a:lnTo>
                  <a:lnTo>
                    <a:pt x="35687" y="311531"/>
                  </a:lnTo>
                  <a:lnTo>
                    <a:pt x="31015" y="276099"/>
                  </a:lnTo>
                  <a:lnTo>
                    <a:pt x="41721" y="221409"/>
                  </a:lnTo>
                  <a:lnTo>
                    <a:pt x="47224" y="213116"/>
                  </a:lnTo>
                  <a:lnTo>
                    <a:pt x="62698" y="200783"/>
                  </a:lnTo>
                  <a:lnTo>
                    <a:pt x="70568" y="199366"/>
                  </a:lnTo>
                  <a:lnTo>
                    <a:pt x="78154" y="200761"/>
                  </a:lnTo>
                  <a:lnTo>
                    <a:pt x="85551" y="204031"/>
                  </a:lnTo>
                  <a:lnTo>
                    <a:pt x="96890" y="217022"/>
                  </a:lnTo>
                  <a:lnTo>
                    <a:pt x="117438" y="266402"/>
                  </a:lnTo>
                  <a:lnTo>
                    <a:pt x="131841" y="325281"/>
                  </a:lnTo>
                  <a:lnTo>
                    <a:pt x="135380" y="339686"/>
                  </a:lnTo>
                  <a:lnTo>
                    <a:pt x="138910" y="345780"/>
                  </a:lnTo>
                  <a:lnTo>
                    <a:pt x="142433" y="346334"/>
                  </a:lnTo>
                  <a:lnTo>
                    <a:pt x="145951" y="343193"/>
                  </a:lnTo>
                  <a:lnTo>
                    <a:pt x="149860" y="327225"/>
                  </a:lnTo>
                  <a:lnTo>
                    <a:pt x="153937" y="305701"/>
                  </a:lnTo>
                  <a:lnTo>
                    <a:pt x="169387" y="275022"/>
                  </a:lnTo>
                  <a:lnTo>
                    <a:pt x="189952" y="250594"/>
                  </a:lnTo>
                  <a:lnTo>
                    <a:pt x="237924" y="214266"/>
                  </a:lnTo>
                  <a:lnTo>
                    <a:pt x="243537" y="204845"/>
                  </a:lnTo>
                  <a:lnTo>
                    <a:pt x="246654" y="181899"/>
                  </a:lnTo>
                  <a:lnTo>
                    <a:pt x="243508" y="171569"/>
                  </a:lnTo>
                  <a:lnTo>
                    <a:pt x="230654" y="153851"/>
                  </a:lnTo>
                  <a:lnTo>
                    <a:pt x="222312" y="149361"/>
                  </a:lnTo>
                  <a:lnTo>
                    <a:pt x="203686" y="147491"/>
                  </a:lnTo>
                  <a:lnTo>
                    <a:pt x="173468" y="158605"/>
                  </a:lnTo>
                  <a:lnTo>
                    <a:pt x="158971" y="176556"/>
                  </a:lnTo>
                  <a:lnTo>
                    <a:pt x="149798" y="200132"/>
                  </a:lnTo>
                  <a:lnTo>
                    <a:pt x="145803" y="238543"/>
                  </a:lnTo>
                  <a:lnTo>
                    <a:pt x="157400" y="294322"/>
                  </a:lnTo>
                  <a:lnTo>
                    <a:pt x="162948" y="302670"/>
                  </a:lnTo>
                  <a:lnTo>
                    <a:pt x="178472" y="315064"/>
                  </a:lnTo>
                  <a:lnTo>
                    <a:pt x="200189" y="318233"/>
                  </a:lnTo>
                  <a:lnTo>
                    <a:pt x="262084" y="307730"/>
                  </a:lnTo>
                  <a:lnTo>
                    <a:pt x="27933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884808" y="4937865"/>
              <a:ext cx="126343" cy="172332"/>
            </a:xfrm>
            <a:custGeom>
              <a:avLst/>
              <a:gdLst/>
              <a:ahLst/>
              <a:cxnLst/>
              <a:rect l="0" t="0" r="0" b="0"/>
              <a:pathLst>
                <a:path w="126343" h="172332">
                  <a:moveTo>
                    <a:pt x="0" y="94756"/>
                  </a:moveTo>
                  <a:lnTo>
                    <a:pt x="17958" y="148631"/>
                  </a:lnTo>
                  <a:lnTo>
                    <a:pt x="25858" y="172331"/>
                  </a:lnTo>
                  <a:lnTo>
                    <a:pt x="6658" y="114732"/>
                  </a:lnTo>
                  <a:lnTo>
                    <a:pt x="1973" y="78318"/>
                  </a:lnTo>
                  <a:lnTo>
                    <a:pt x="7116" y="54695"/>
                  </a:lnTo>
                  <a:lnTo>
                    <a:pt x="11763" y="43482"/>
                  </a:lnTo>
                  <a:lnTo>
                    <a:pt x="26285" y="27904"/>
                  </a:lnTo>
                  <a:lnTo>
                    <a:pt x="64204" y="83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258245" y="4769409"/>
              <a:ext cx="68761" cy="400084"/>
            </a:xfrm>
            <a:custGeom>
              <a:avLst/>
              <a:gdLst/>
              <a:ahLst/>
              <a:cxnLst/>
              <a:rect l="0" t="0" r="0" b="0"/>
              <a:pathLst>
                <a:path w="68761" h="400084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2127"/>
                  </a:lnTo>
                  <a:lnTo>
                    <a:pt x="23344" y="166974"/>
                  </a:lnTo>
                  <a:lnTo>
                    <a:pt x="37215" y="224965"/>
                  </a:lnTo>
                  <a:lnTo>
                    <a:pt x="47715" y="274886"/>
                  </a:lnTo>
                  <a:lnTo>
                    <a:pt x="55115" y="323603"/>
                  </a:lnTo>
                  <a:lnTo>
                    <a:pt x="65057" y="384293"/>
                  </a:lnTo>
                  <a:lnTo>
                    <a:pt x="6876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405644" y="5032621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1" y="97095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90176" y="4916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463875" y="4986699"/>
              <a:ext cx="336913" cy="178709"/>
            </a:xfrm>
            <a:custGeom>
              <a:avLst/>
              <a:gdLst/>
              <a:ahLst/>
              <a:cxnLst/>
              <a:rect l="0" t="0" r="0" b="0"/>
              <a:pathLst>
                <a:path w="336913" h="178709">
                  <a:moveTo>
                    <a:pt x="0" y="45922"/>
                  </a:moveTo>
                  <a:lnTo>
                    <a:pt x="0" y="68279"/>
                  </a:lnTo>
                  <a:lnTo>
                    <a:pt x="23719" y="130265"/>
                  </a:lnTo>
                  <a:lnTo>
                    <a:pt x="36098" y="165268"/>
                  </a:lnTo>
                  <a:lnTo>
                    <a:pt x="32824" y="139427"/>
                  </a:lnTo>
                  <a:lnTo>
                    <a:pt x="24513" y="77560"/>
                  </a:lnTo>
                  <a:lnTo>
                    <a:pt x="23251" y="39049"/>
                  </a:lnTo>
                  <a:lnTo>
                    <a:pt x="27102" y="15961"/>
                  </a:lnTo>
                  <a:lnTo>
                    <a:pt x="33276" y="8401"/>
                  </a:lnTo>
                  <a:lnTo>
                    <a:pt x="52614" y="0"/>
                  </a:lnTo>
                  <a:lnTo>
                    <a:pt x="60812" y="1270"/>
                  </a:lnTo>
                  <a:lnTo>
                    <a:pt x="67448" y="5625"/>
                  </a:lnTo>
                  <a:lnTo>
                    <a:pt x="97660" y="47548"/>
                  </a:lnTo>
                  <a:lnTo>
                    <a:pt x="118781" y="104368"/>
                  </a:lnTo>
                  <a:lnTo>
                    <a:pt x="136799" y="161114"/>
                  </a:lnTo>
                  <a:lnTo>
                    <a:pt x="140333" y="171850"/>
                  </a:lnTo>
                  <a:lnTo>
                    <a:pt x="142688" y="174328"/>
                  </a:lnTo>
                  <a:lnTo>
                    <a:pt x="144259" y="171300"/>
                  </a:lnTo>
                  <a:lnTo>
                    <a:pt x="145306" y="164603"/>
                  </a:lnTo>
                  <a:lnTo>
                    <a:pt x="152708" y="150922"/>
                  </a:lnTo>
                  <a:lnTo>
                    <a:pt x="184363" y="116075"/>
                  </a:lnTo>
                  <a:lnTo>
                    <a:pt x="222162" y="91149"/>
                  </a:lnTo>
                  <a:lnTo>
                    <a:pt x="249880" y="75311"/>
                  </a:lnTo>
                  <a:lnTo>
                    <a:pt x="257833" y="69024"/>
                  </a:lnTo>
                  <a:lnTo>
                    <a:pt x="266671" y="49561"/>
                  </a:lnTo>
                  <a:lnTo>
                    <a:pt x="269028" y="37820"/>
                  </a:lnTo>
                  <a:lnTo>
                    <a:pt x="267089" y="28822"/>
                  </a:lnTo>
                  <a:lnTo>
                    <a:pt x="262288" y="21654"/>
                  </a:lnTo>
                  <a:lnTo>
                    <a:pt x="255577" y="15706"/>
                  </a:lnTo>
                  <a:lnTo>
                    <a:pt x="246424" y="12910"/>
                  </a:lnTo>
                  <a:lnTo>
                    <a:pt x="223775" y="12923"/>
                  </a:lnTo>
                  <a:lnTo>
                    <a:pt x="204351" y="19948"/>
                  </a:lnTo>
                  <a:lnTo>
                    <a:pt x="195895" y="25097"/>
                  </a:lnTo>
                  <a:lnTo>
                    <a:pt x="183381" y="40176"/>
                  </a:lnTo>
                  <a:lnTo>
                    <a:pt x="175089" y="59746"/>
                  </a:lnTo>
                  <a:lnTo>
                    <a:pt x="171591" y="95902"/>
                  </a:lnTo>
                  <a:lnTo>
                    <a:pt x="174919" y="118439"/>
                  </a:lnTo>
                  <a:lnTo>
                    <a:pt x="186536" y="137033"/>
                  </a:lnTo>
                  <a:lnTo>
                    <a:pt x="222591" y="168035"/>
                  </a:lnTo>
                  <a:lnTo>
                    <a:pt x="245938" y="176234"/>
                  </a:lnTo>
                  <a:lnTo>
                    <a:pt x="270743" y="178708"/>
                  </a:lnTo>
                  <a:lnTo>
                    <a:pt x="312144" y="173884"/>
                  </a:lnTo>
                  <a:lnTo>
                    <a:pt x="336912" y="172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808860" y="4990507"/>
              <a:ext cx="139926" cy="200043"/>
            </a:xfrm>
            <a:custGeom>
              <a:avLst/>
              <a:gdLst/>
              <a:ahLst/>
              <a:cxnLst/>
              <a:rect l="0" t="0" r="0" b="0"/>
              <a:pathLst>
                <a:path w="139926" h="200043">
                  <a:moveTo>
                    <a:pt x="107741" y="0"/>
                  </a:moveTo>
                  <a:lnTo>
                    <a:pt x="65049" y="3120"/>
                  </a:lnTo>
                  <a:lnTo>
                    <a:pt x="33870" y="14573"/>
                  </a:lnTo>
                  <a:lnTo>
                    <a:pt x="23399" y="20244"/>
                  </a:lnTo>
                  <a:lnTo>
                    <a:pt x="8644" y="35904"/>
                  </a:lnTo>
                  <a:lnTo>
                    <a:pt x="3072" y="44993"/>
                  </a:lnTo>
                  <a:lnTo>
                    <a:pt x="0" y="64451"/>
                  </a:lnTo>
                  <a:lnTo>
                    <a:pt x="819" y="74553"/>
                  </a:lnTo>
                  <a:lnTo>
                    <a:pt x="6043" y="81288"/>
                  </a:lnTo>
                  <a:lnTo>
                    <a:pt x="24327" y="88770"/>
                  </a:lnTo>
                  <a:lnTo>
                    <a:pt x="44932" y="88977"/>
                  </a:lnTo>
                  <a:lnTo>
                    <a:pt x="65787" y="87509"/>
                  </a:lnTo>
                  <a:lnTo>
                    <a:pt x="86755" y="90756"/>
                  </a:lnTo>
                  <a:lnTo>
                    <a:pt x="104653" y="99217"/>
                  </a:lnTo>
                  <a:lnTo>
                    <a:pt x="135207" y="123714"/>
                  </a:lnTo>
                  <a:lnTo>
                    <a:pt x="138920" y="131609"/>
                  </a:lnTo>
                  <a:lnTo>
                    <a:pt x="139925" y="149740"/>
                  </a:lnTo>
                  <a:lnTo>
                    <a:pt x="136216" y="157149"/>
                  </a:lnTo>
                  <a:lnTo>
                    <a:pt x="122736" y="168500"/>
                  </a:lnTo>
                  <a:lnTo>
                    <a:pt x="63904" y="189057"/>
                  </a:lnTo>
                  <a:lnTo>
                    <a:pt x="2351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8012176" y="4727321"/>
            <a:ext cx="148450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V="1">
            <a:off x="7938516" y="5001005"/>
            <a:ext cx="1600327" cy="41059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flipH="1">
            <a:off x="8096377" y="3927094"/>
            <a:ext cx="1179194" cy="2126741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8" name="Group 147"/>
          <p:cNvGrpSpPr/>
          <p:nvPr/>
        </p:nvGrpSpPr>
        <p:grpSpPr>
          <a:xfrm>
            <a:off x="6559253" y="5348477"/>
            <a:ext cx="1063380" cy="715938"/>
            <a:chOff x="6559253" y="5348477"/>
            <a:chExt cx="1063380" cy="715938"/>
          </a:xfrm>
        </p:grpSpPr>
        <p:sp>
          <p:nvSpPr>
            <p:cNvPr id="137" name="Freeform 136"/>
            <p:cNvSpPr/>
            <p:nvPr/>
          </p:nvSpPr>
          <p:spPr>
            <a:xfrm>
              <a:off x="6658950" y="5790673"/>
              <a:ext cx="37175" cy="273742"/>
            </a:xfrm>
            <a:custGeom>
              <a:avLst/>
              <a:gdLst/>
              <a:ahLst/>
              <a:cxnLst/>
              <a:rect l="0" t="0" r="0" b="0"/>
              <a:pathLst>
                <a:path w="37175" h="273742">
                  <a:moveTo>
                    <a:pt x="5588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1" y="92999"/>
                  </a:lnTo>
                  <a:lnTo>
                    <a:pt x="16906" y="150865"/>
                  </a:lnTo>
                  <a:lnTo>
                    <a:pt x="30310" y="207095"/>
                  </a:lnTo>
                  <a:lnTo>
                    <a:pt x="36270" y="261730"/>
                  </a:lnTo>
                  <a:lnTo>
                    <a:pt x="3717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559253" y="5769616"/>
              <a:ext cx="210571" cy="105286"/>
            </a:xfrm>
            <a:custGeom>
              <a:avLst/>
              <a:gdLst/>
              <a:ahLst/>
              <a:cxnLst/>
              <a:rect l="0" t="0" r="0" b="0"/>
              <a:pathLst>
                <a:path w="210571" h="105286">
                  <a:moveTo>
                    <a:pt x="210570" y="0"/>
                  </a:moveTo>
                  <a:lnTo>
                    <a:pt x="156695" y="25195"/>
                  </a:lnTo>
                  <a:lnTo>
                    <a:pt x="99534" y="50833"/>
                  </a:lnTo>
                  <a:lnTo>
                    <a:pt x="46351" y="775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727710" y="5874901"/>
              <a:ext cx="63171" cy="132696"/>
            </a:xfrm>
            <a:custGeom>
              <a:avLst/>
              <a:gdLst/>
              <a:ahLst/>
              <a:cxnLst/>
              <a:rect l="0" t="0" r="0" b="0"/>
              <a:pathLst>
                <a:path w="63171" h="132696">
                  <a:moveTo>
                    <a:pt x="0" y="63171"/>
                  </a:moveTo>
                  <a:lnTo>
                    <a:pt x="42662" y="118830"/>
                  </a:lnTo>
                  <a:lnTo>
                    <a:pt x="51715" y="132362"/>
                  </a:lnTo>
                  <a:lnTo>
                    <a:pt x="50855" y="132695"/>
                  </a:lnTo>
                  <a:lnTo>
                    <a:pt x="32662" y="116419"/>
                  </a:lnTo>
                  <a:lnTo>
                    <a:pt x="18906" y="91816"/>
                  </a:lnTo>
                  <a:lnTo>
                    <a:pt x="17371" y="72393"/>
                  </a:lnTo>
                  <a:lnTo>
                    <a:pt x="21758" y="53232"/>
                  </a:lnTo>
                  <a:lnTo>
                    <a:pt x="43638" y="21866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825220" y="5822031"/>
              <a:ext cx="186760" cy="200749"/>
            </a:xfrm>
            <a:custGeom>
              <a:avLst/>
              <a:gdLst/>
              <a:ahLst/>
              <a:cxnLst/>
              <a:rect l="0" t="0" r="0" b="0"/>
              <a:pathLst>
                <a:path w="186760" h="200749">
                  <a:moveTo>
                    <a:pt x="70945" y="84456"/>
                  </a:moveTo>
                  <a:lnTo>
                    <a:pt x="65357" y="67688"/>
                  </a:lnTo>
                  <a:lnTo>
                    <a:pt x="60201" y="63919"/>
                  </a:lnTo>
                  <a:lnTo>
                    <a:pt x="53253" y="62575"/>
                  </a:lnTo>
                  <a:lnTo>
                    <a:pt x="45113" y="62850"/>
                  </a:lnTo>
                  <a:lnTo>
                    <a:pt x="37346" y="66542"/>
                  </a:lnTo>
                  <a:lnTo>
                    <a:pt x="22477" y="80004"/>
                  </a:lnTo>
                  <a:lnTo>
                    <a:pt x="6542" y="107313"/>
                  </a:lnTo>
                  <a:lnTo>
                    <a:pt x="0" y="143221"/>
                  </a:lnTo>
                  <a:lnTo>
                    <a:pt x="3652" y="177907"/>
                  </a:lnTo>
                  <a:lnTo>
                    <a:pt x="8535" y="186530"/>
                  </a:lnTo>
                  <a:lnTo>
                    <a:pt x="23320" y="199232"/>
                  </a:lnTo>
                  <a:lnTo>
                    <a:pt x="31007" y="200748"/>
                  </a:lnTo>
                  <a:lnTo>
                    <a:pt x="38470" y="199419"/>
                  </a:lnTo>
                  <a:lnTo>
                    <a:pt x="45786" y="196193"/>
                  </a:lnTo>
                  <a:lnTo>
                    <a:pt x="57034" y="183250"/>
                  </a:lnTo>
                  <a:lnTo>
                    <a:pt x="64763" y="164629"/>
                  </a:lnTo>
                  <a:lnTo>
                    <a:pt x="69724" y="114547"/>
                  </a:lnTo>
                  <a:lnTo>
                    <a:pt x="70131" y="101007"/>
                  </a:lnTo>
                  <a:lnTo>
                    <a:pt x="71572" y="95490"/>
                  </a:lnTo>
                  <a:lnTo>
                    <a:pt x="73703" y="95321"/>
                  </a:lnTo>
                  <a:lnTo>
                    <a:pt x="91117" y="114678"/>
                  </a:lnTo>
                  <a:lnTo>
                    <a:pt x="96092" y="115132"/>
                  </a:lnTo>
                  <a:lnTo>
                    <a:pt x="100578" y="111926"/>
                  </a:lnTo>
                  <a:lnTo>
                    <a:pt x="104739" y="106279"/>
                  </a:lnTo>
                  <a:lnTo>
                    <a:pt x="106342" y="99004"/>
                  </a:lnTo>
                  <a:lnTo>
                    <a:pt x="105350" y="79018"/>
                  </a:lnTo>
                  <a:lnTo>
                    <a:pt x="106750" y="80831"/>
                  </a:lnTo>
                  <a:lnTo>
                    <a:pt x="118294" y="111318"/>
                  </a:lnTo>
                  <a:lnTo>
                    <a:pt x="116167" y="104584"/>
                  </a:lnTo>
                  <a:lnTo>
                    <a:pt x="89613" y="60929"/>
                  </a:lnTo>
                  <a:lnTo>
                    <a:pt x="88210" y="41244"/>
                  </a:lnTo>
                  <a:lnTo>
                    <a:pt x="92656" y="21967"/>
                  </a:lnTo>
                  <a:lnTo>
                    <a:pt x="102432" y="5600"/>
                  </a:lnTo>
                  <a:lnTo>
                    <a:pt x="109484" y="1470"/>
                  </a:lnTo>
                  <a:lnTo>
                    <a:pt x="126678" y="0"/>
                  </a:lnTo>
                  <a:lnTo>
                    <a:pt x="142898" y="6366"/>
                  </a:lnTo>
                  <a:lnTo>
                    <a:pt x="157907" y="18164"/>
                  </a:lnTo>
                  <a:lnTo>
                    <a:pt x="172376" y="35105"/>
                  </a:lnTo>
                  <a:lnTo>
                    <a:pt x="180367" y="54333"/>
                  </a:lnTo>
                  <a:lnTo>
                    <a:pt x="186759" y="84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000819" y="5716974"/>
              <a:ext cx="105783" cy="157928"/>
            </a:xfrm>
            <a:custGeom>
              <a:avLst/>
              <a:gdLst/>
              <a:ahLst/>
              <a:cxnLst/>
              <a:rect l="0" t="0" r="0" b="0"/>
              <a:pathLst>
                <a:path w="105783" h="157928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19309" y="17980"/>
                  </a:lnTo>
                  <a:lnTo>
                    <a:pt x="4644" y="34897"/>
                  </a:lnTo>
                  <a:lnTo>
                    <a:pt x="966" y="45492"/>
                  </a:lnTo>
                  <a:lnTo>
                    <a:pt x="0" y="69741"/>
                  </a:lnTo>
                  <a:lnTo>
                    <a:pt x="3720" y="76910"/>
                  </a:lnTo>
                  <a:lnTo>
                    <a:pt x="9709" y="80519"/>
                  </a:lnTo>
                  <a:lnTo>
                    <a:pt x="25723" y="81410"/>
                  </a:lnTo>
                  <a:lnTo>
                    <a:pt x="55640" y="77673"/>
                  </a:lnTo>
                  <a:lnTo>
                    <a:pt x="80451" y="80535"/>
                  </a:lnTo>
                  <a:lnTo>
                    <a:pt x="90110" y="85275"/>
                  </a:lnTo>
                  <a:lnTo>
                    <a:pt x="103961" y="99901"/>
                  </a:lnTo>
                  <a:lnTo>
                    <a:pt x="105782" y="107545"/>
                  </a:lnTo>
                  <a:lnTo>
                    <a:pt x="104658" y="114980"/>
                  </a:lnTo>
                  <a:lnTo>
                    <a:pt x="97168" y="129481"/>
                  </a:lnTo>
                  <a:lnTo>
                    <a:pt x="80968" y="148459"/>
                  </a:lnTo>
                  <a:lnTo>
                    <a:pt x="63803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096207" y="5706445"/>
              <a:ext cx="94992" cy="135399"/>
            </a:xfrm>
            <a:custGeom>
              <a:avLst/>
              <a:gdLst/>
              <a:ahLst/>
              <a:cxnLst/>
              <a:rect l="0" t="0" r="0" b="0"/>
              <a:pathLst>
                <a:path w="94992" h="135399">
                  <a:moveTo>
                    <a:pt x="0" y="42114"/>
                  </a:moveTo>
                  <a:lnTo>
                    <a:pt x="42662" y="102987"/>
                  </a:lnTo>
                  <a:lnTo>
                    <a:pt x="70298" y="132907"/>
                  </a:lnTo>
                  <a:lnTo>
                    <a:pt x="77281" y="135398"/>
                  </a:lnTo>
                  <a:lnTo>
                    <a:pt x="84276" y="134719"/>
                  </a:lnTo>
                  <a:lnTo>
                    <a:pt x="91279" y="131927"/>
                  </a:lnTo>
                  <a:lnTo>
                    <a:pt x="94778" y="126556"/>
                  </a:lnTo>
                  <a:lnTo>
                    <a:pt x="94991" y="77281"/>
                  </a:lnTo>
                  <a:lnTo>
                    <a:pt x="86454" y="2464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209339" y="5673469"/>
              <a:ext cx="118496" cy="130839"/>
            </a:xfrm>
            <a:custGeom>
              <a:avLst/>
              <a:gdLst/>
              <a:ahLst/>
              <a:cxnLst/>
              <a:rect l="0" t="0" r="0" b="0"/>
              <a:pathLst>
                <a:path w="118496" h="130839">
                  <a:moveTo>
                    <a:pt x="13210" y="54033"/>
                  </a:moveTo>
                  <a:lnTo>
                    <a:pt x="35567" y="54033"/>
                  </a:lnTo>
                  <a:lnTo>
                    <a:pt x="52782" y="47794"/>
                  </a:lnTo>
                  <a:lnTo>
                    <a:pt x="60649" y="42855"/>
                  </a:lnTo>
                  <a:lnTo>
                    <a:pt x="64723" y="36053"/>
                  </a:lnTo>
                  <a:lnTo>
                    <a:pt x="66130" y="19136"/>
                  </a:lnTo>
                  <a:lnTo>
                    <a:pt x="62528" y="12051"/>
                  </a:lnTo>
                  <a:lnTo>
                    <a:pt x="49167" y="1059"/>
                  </a:lnTo>
                  <a:lnTo>
                    <a:pt x="40691" y="0"/>
                  </a:lnTo>
                  <a:lnTo>
                    <a:pt x="21914" y="5062"/>
                  </a:lnTo>
                  <a:lnTo>
                    <a:pt x="8110" y="18230"/>
                  </a:lnTo>
                  <a:lnTo>
                    <a:pt x="2791" y="26655"/>
                  </a:lnTo>
                  <a:lnTo>
                    <a:pt x="0" y="45375"/>
                  </a:lnTo>
                  <a:lnTo>
                    <a:pt x="7741" y="85988"/>
                  </a:lnTo>
                  <a:lnTo>
                    <a:pt x="20139" y="103721"/>
                  </a:lnTo>
                  <a:lnTo>
                    <a:pt x="37346" y="118230"/>
                  </a:lnTo>
                  <a:lnTo>
                    <a:pt x="56692" y="128579"/>
                  </a:lnTo>
                  <a:lnTo>
                    <a:pt x="76989" y="130838"/>
                  </a:lnTo>
                  <a:lnTo>
                    <a:pt x="87315" y="129803"/>
                  </a:lnTo>
                  <a:lnTo>
                    <a:pt x="95369" y="126773"/>
                  </a:lnTo>
                  <a:lnTo>
                    <a:pt x="118495" y="106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313528" y="5601160"/>
              <a:ext cx="35364" cy="144541"/>
            </a:xfrm>
            <a:custGeom>
              <a:avLst/>
              <a:gdLst/>
              <a:ahLst/>
              <a:cxnLst/>
              <a:rect l="0" t="0" r="0" b="0"/>
              <a:pathLst>
                <a:path w="35364" h="144541">
                  <a:moveTo>
                    <a:pt x="24834" y="126342"/>
                  </a:moveTo>
                  <a:lnTo>
                    <a:pt x="30901" y="144540"/>
                  </a:lnTo>
                  <a:lnTo>
                    <a:pt x="24812" y="130954"/>
                  </a:lnTo>
                  <a:lnTo>
                    <a:pt x="5506" y="101690"/>
                  </a:lnTo>
                  <a:lnTo>
                    <a:pt x="1420" y="92360"/>
                  </a:lnTo>
                  <a:lnTo>
                    <a:pt x="0" y="72634"/>
                  </a:lnTo>
                  <a:lnTo>
                    <a:pt x="4439" y="52169"/>
                  </a:lnTo>
                  <a:lnTo>
                    <a:pt x="353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409984" y="5527461"/>
              <a:ext cx="79073" cy="210571"/>
            </a:xfrm>
            <a:custGeom>
              <a:avLst/>
              <a:gdLst/>
              <a:ahLst/>
              <a:cxnLst/>
              <a:rect l="0" t="0" r="0" b="0"/>
              <a:pathLst>
                <a:path w="79073" h="210571">
                  <a:moveTo>
                    <a:pt x="54720" y="0"/>
                  </a:moveTo>
                  <a:lnTo>
                    <a:pt x="30674" y="17981"/>
                  </a:lnTo>
                  <a:lnTo>
                    <a:pt x="10421" y="44322"/>
                  </a:lnTo>
                  <a:lnTo>
                    <a:pt x="717" y="64152"/>
                  </a:lnTo>
                  <a:lnTo>
                    <a:pt x="0" y="73184"/>
                  </a:lnTo>
                  <a:lnTo>
                    <a:pt x="5444" y="89458"/>
                  </a:lnTo>
                  <a:lnTo>
                    <a:pt x="11341" y="93564"/>
                  </a:lnTo>
                  <a:lnTo>
                    <a:pt x="61529" y="100420"/>
                  </a:lnTo>
                  <a:lnTo>
                    <a:pt x="69788" y="106721"/>
                  </a:lnTo>
                  <a:lnTo>
                    <a:pt x="78965" y="126200"/>
                  </a:lnTo>
                  <a:lnTo>
                    <a:pt x="79072" y="135606"/>
                  </a:lnTo>
                  <a:lnTo>
                    <a:pt x="72953" y="152296"/>
                  </a:lnTo>
                  <a:lnTo>
                    <a:pt x="56354" y="174846"/>
                  </a:lnTo>
                  <a:lnTo>
                    <a:pt x="207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482484" y="5547695"/>
              <a:ext cx="140149" cy="95829"/>
            </a:xfrm>
            <a:custGeom>
              <a:avLst/>
              <a:gdLst/>
              <a:ahLst/>
              <a:cxnLst/>
              <a:rect l="0" t="0" r="0" b="0"/>
              <a:pathLst>
                <a:path w="140149" h="95829">
                  <a:moveTo>
                    <a:pt x="66449" y="21880"/>
                  </a:moveTo>
                  <a:lnTo>
                    <a:pt x="60859" y="5112"/>
                  </a:lnTo>
                  <a:lnTo>
                    <a:pt x="55703" y="1343"/>
                  </a:lnTo>
                  <a:lnTo>
                    <a:pt x="48757" y="0"/>
                  </a:lnTo>
                  <a:lnTo>
                    <a:pt x="40616" y="274"/>
                  </a:lnTo>
                  <a:lnTo>
                    <a:pt x="25332" y="6818"/>
                  </a:lnTo>
                  <a:lnTo>
                    <a:pt x="17980" y="11839"/>
                  </a:lnTo>
                  <a:lnTo>
                    <a:pt x="6692" y="26776"/>
                  </a:lnTo>
                  <a:lnTo>
                    <a:pt x="2045" y="35673"/>
                  </a:lnTo>
                  <a:lnTo>
                    <a:pt x="0" y="54916"/>
                  </a:lnTo>
                  <a:lnTo>
                    <a:pt x="4160" y="73997"/>
                  </a:lnTo>
                  <a:lnTo>
                    <a:pt x="13808" y="90277"/>
                  </a:lnTo>
                  <a:lnTo>
                    <a:pt x="21996" y="94384"/>
                  </a:lnTo>
                  <a:lnTo>
                    <a:pt x="43573" y="95828"/>
                  </a:lnTo>
                  <a:lnTo>
                    <a:pt x="52368" y="92235"/>
                  </a:lnTo>
                  <a:lnTo>
                    <a:pt x="65260" y="78885"/>
                  </a:lnTo>
                  <a:lnTo>
                    <a:pt x="79094" y="51638"/>
                  </a:lnTo>
                  <a:lnTo>
                    <a:pt x="80648" y="31597"/>
                  </a:lnTo>
                  <a:lnTo>
                    <a:pt x="79424" y="21339"/>
                  </a:lnTo>
                  <a:lnTo>
                    <a:pt x="79778" y="18009"/>
                  </a:lnTo>
                  <a:lnTo>
                    <a:pt x="81184" y="19300"/>
                  </a:lnTo>
                  <a:lnTo>
                    <a:pt x="87036" y="28922"/>
                  </a:lnTo>
                  <a:lnTo>
                    <a:pt x="97435" y="40997"/>
                  </a:lnTo>
                  <a:lnTo>
                    <a:pt x="140148" y="639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569989" y="5348477"/>
              <a:ext cx="52644" cy="252684"/>
            </a:xfrm>
            <a:custGeom>
              <a:avLst/>
              <a:gdLst/>
              <a:ahLst/>
              <a:cxnLst/>
              <a:rect l="0" t="0" r="0" b="0"/>
              <a:pathLst>
                <a:path w="52644" h="252684">
                  <a:moveTo>
                    <a:pt x="0" y="0"/>
                  </a:moveTo>
                  <a:lnTo>
                    <a:pt x="5590" y="58616"/>
                  </a:lnTo>
                  <a:lnTo>
                    <a:pt x="17958" y="120026"/>
                  </a:lnTo>
                  <a:lnTo>
                    <a:pt x="34787" y="181549"/>
                  </a:lnTo>
                  <a:lnTo>
                    <a:pt x="47352" y="223028"/>
                  </a:lnTo>
                  <a:lnTo>
                    <a:pt x="52643" y="252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Freeform 148"/>
          <p:cNvSpPr/>
          <p:nvPr/>
        </p:nvSpPr>
        <p:spPr>
          <a:xfrm>
            <a:off x="7319501" y="5814016"/>
            <a:ext cx="666367" cy="267087"/>
          </a:xfrm>
          <a:custGeom>
            <a:avLst/>
            <a:gdLst/>
            <a:ahLst/>
            <a:cxnLst/>
            <a:rect l="0" t="0" r="0" b="0"/>
            <a:pathLst>
              <a:path w="666367" h="267087">
                <a:moveTo>
                  <a:pt x="8333" y="113528"/>
                </a:moveTo>
                <a:lnTo>
                  <a:pt x="0" y="151006"/>
                </a:lnTo>
                <a:lnTo>
                  <a:pt x="1574" y="185854"/>
                </a:lnTo>
                <a:lnTo>
                  <a:pt x="7668" y="207674"/>
                </a:lnTo>
                <a:lnTo>
                  <a:pt x="30645" y="247158"/>
                </a:lnTo>
                <a:lnTo>
                  <a:pt x="37246" y="255257"/>
                </a:lnTo>
                <a:lnTo>
                  <a:pt x="57058" y="264256"/>
                </a:lnTo>
                <a:lnTo>
                  <a:pt x="80292" y="267086"/>
                </a:lnTo>
                <a:lnTo>
                  <a:pt x="134446" y="256379"/>
                </a:lnTo>
                <a:lnTo>
                  <a:pt x="197826" y="221615"/>
                </a:lnTo>
                <a:lnTo>
                  <a:pt x="255426" y="189211"/>
                </a:lnTo>
                <a:lnTo>
                  <a:pt x="295448" y="158560"/>
                </a:lnTo>
                <a:lnTo>
                  <a:pt x="356023" y="134841"/>
                </a:lnTo>
                <a:lnTo>
                  <a:pt x="418966" y="110431"/>
                </a:lnTo>
                <a:lnTo>
                  <a:pt x="482118" y="82595"/>
                </a:lnTo>
                <a:lnTo>
                  <a:pt x="524230" y="68033"/>
                </a:lnTo>
                <a:lnTo>
                  <a:pt x="545287" y="67182"/>
                </a:lnTo>
                <a:lnTo>
                  <a:pt x="605164" y="72026"/>
                </a:lnTo>
                <a:lnTo>
                  <a:pt x="639068" y="77314"/>
                </a:lnTo>
                <a:lnTo>
                  <a:pt x="660666" y="74816"/>
                </a:lnTo>
                <a:lnTo>
                  <a:pt x="665490" y="71342"/>
                </a:lnTo>
                <a:lnTo>
                  <a:pt x="666366" y="66687"/>
                </a:lnTo>
                <a:lnTo>
                  <a:pt x="661101" y="55275"/>
                </a:lnTo>
                <a:lnTo>
                  <a:pt x="643812" y="35696"/>
                </a:lnTo>
                <a:lnTo>
                  <a:pt x="602628" y="1142"/>
                </a:lnTo>
                <a:lnTo>
                  <a:pt x="599892" y="0"/>
                </a:lnTo>
                <a:lnTo>
                  <a:pt x="600407" y="2747"/>
                </a:lnTo>
                <a:lnTo>
                  <a:pt x="603090" y="8089"/>
                </a:lnTo>
                <a:lnTo>
                  <a:pt x="615430" y="17143"/>
                </a:lnTo>
                <a:lnTo>
                  <a:pt x="638989" y="31937"/>
                </a:lnTo>
                <a:lnTo>
                  <a:pt x="646360" y="38077"/>
                </a:lnTo>
                <a:lnTo>
                  <a:pt x="650103" y="45680"/>
                </a:lnTo>
                <a:lnTo>
                  <a:pt x="651143" y="63486"/>
                </a:lnTo>
                <a:lnTo>
                  <a:pt x="644586" y="79979"/>
                </a:lnTo>
                <a:lnTo>
                  <a:pt x="594186" y="138018"/>
                </a:lnTo>
                <a:lnTo>
                  <a:pt x="575633" y="157959"/>
                </a:lnTo>
                <a:lnTo>
                  <a:pt x="566344" y="17669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6916654" y="528771"/>
            <a:ext cx="116859" cy="237177"/>
          </a:xfrm>
          <a:custGeom>
            <a:avLst/>
            <a:gdLst/>
            <a:ahLst/>
            <a:cxnLst/>
            <a:rect l="0" t="0" r="0" b="0"/>
            <a:pathLst>
              <a:path w="116859" h="237177">
                <a:moveTo>
                  <a:pt x="568" y="123995"/>
                </a:moveTo>
                <a:lnTo>
                  <a:pt x="10144" y="148042"/>
                </a:lnTo>
                <a:lnTo>
                  <a:pt x="53566" y="205998"/>
                </a:lnTo>
                <a:lnTo>
                  <a:pt x="81358" y="235860"/>
                </a:lnTo>
                <a:lnTo>
                  <a:pt x="84844" y="237176"/>
                </a:lnTo>
                <a:lnTo>
                  <a:pt x="85998" y="234544"/>
                </a:lnTo>
                <a:lnTo>
                  <a:pt x="85598" y="229280"/>
                </a:lnTo>
                <a:lnTo>
                  <a:pt x="75794" y="217192"/>
                </a:lnTo>
                <a:lnTo>
                  <a:pt x="25224" y="160463"/>
                </a:lnTo>
                <a:lnTo>
                  <a:pt x="1756" y="129899"/>
                </a:lnTo>
                <a:lnTo>
                  <a:pt x="5386" y="135978"/>
                </a:lnTo>
                <a:lnTo>
                  <a:pt x="48969" y="173564"/>
                </a:lnTo>
                <a:lnTo>
                  <a:pt x="51553" y="174589"/>
                </a:lnTo>
                <a:lnTo>
                  <a:pt x="50936" y="171762"/>
                </a:lnTo>
                <a:lnTo>
                  <a:pt x="48185" y="166368"/>
                </a:lnTo>
                <a:lnTo>
                  <a:pt x="35769" y="157256"/>
                </a:lnTo>
                <a:lnTo>
                  <a:pt x="12168" y="142429"/>
                </a:lnTo>
                <a:lnTo>
                  <a:pt x="4792" y="136285"/>
                </a:lnTo>
                <a:lnTo>
                  <a:pt x="1044" y="128679"/>
                </a:lnTo>
                <a:lnTo>
                  <a:pt x="0" y="110869"/>
                </a:lnTo>
                <a:lnTo>
                  <a:pt x="6555" y="94375"/>
                </a:lnTo>
                <a:lnTo>
                  <a:pt x="18437" y="79245"/>
                </a:lnTo>
                <a:lnTo>
                  <a:pt x="76893" y="29290"/>
                </a:lnTo>
                <a:lnTo>
                  <a:pt x="111311" y="1173"/>
                </a:lnTo>
                <a:lnTo>
                  <a:pt x="115341" y="0"/>
                </a:lnTo>
                <a:lnTo>
                  <a:pt x="116858" y="2727"/>
                </a:lnTo>
                <a:lnTo>
                  <a:pt x="116699" y="8055"/>
                </a:lnTo>
                <a:lnTo>
                  <a:pt x="110284" y="20214"/>
                </a:lnTo>
                <a:lnTo>
                  <a:pt x="90399" y="40213"/>
                </a:lnTo>
                <a:lnTo>
                  <a:pt x="30402" y="88926"/>
                </a:lnTo>
                <a:lnTo>
                  <a:pt x="5638" y="109965"/>
                </a:lnTo>
                <a:lnTo>
                  <a:pt x="2779" y="116982"/>
                </a:lnTo>
                <a:lnTo>
                  <a:pt x="3211" y="123999"/>
                </a:lnTo>
                <a:lnTo>
                  <a:pt x="24978" y="174443"/>
                </a:lnTo>
                <a:lnTo>
                  <a:pt x="53211" y="2082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8890241" y="524305"/>
            <a:ext cx="122154" cy="227826"/>
          </a:xfrm>
          <a:custGeom>
            <a:avLst/>
            <a:gdLst/>
            <a:ahLst/>
            <a:cxnLst/>
            <a:rect l="0" t="0" r="0" b="0"/>
            <a:pathLst>
              <a:path w="122154" h="227826">
                <a:moveTo>
                  <a:pt x="122153" y="96876"/>
                </a:moveTo>
                <a:lnTo>
                  <a:pt x="92844" y="58502"/>
                </a:lnTo>
                <a:lnTo>
                  <a:pt x="34149" y="10322"/>
                </a:lnTo>
                <a:lnTo>
                  <a:pt x="15189" y="696"/>
                </a:lnTo>
                <a:lnTo>
                  <a:pt x="11069" y="0"/>
                </a:lnTo>
                <a:lnTo>
                  <a:pt x="10662" y="1877"/>
                </a:lnTo>
                <a:lnTo>
                  <a:pt x="26820" y="21699"/>
                </a:lnTo>
                <a:lnTo>
                  <a:pt x="89980" y="68919"/>
                </a:lnTo>
                <a:lnTo>
                  <a:pt x="108070" y="85213"/>
                </a:lnTo>
                <a:lnTo>
                  <a:pt x="100686" y="81554"/>
                </a:lnTo>
                <a:lnTo>
                  <a:pt x="38422" y="33381"/>
                </a:lnTo>
                <a:lnTo>
                  <a:pt x="4358" y="5565"/>
                </a:lnTo>
                <a:lnTo>
                  <a:pt x="339" y="3247"/>
                </a:lnTo>
                <a:lnTo>
                  <a:pt x="0" y="4041"/>
                </a:lnTo>
                <a:lnTo>
                  <a:pt x="7031" y="11162"/>
                </a:lnTo>
                <a:lnTo>
                  <a:pt x="70167" y="55086"/>
                </a:lnTo>
                <a:lnTo>
                  <a:pt x="111754" y="82902"/>
                </a:lnTo>
                <a:lnTo>
                  <a:pt x="116390" y="89899"/>
                </a:lnTo>
                <a:lnTo>
                  <a:pt x="117141" y="96904"/>
                </a:lnTo>
                <a:lnTo>
                  <a:pt x="111736" y="110927"/>
                </a:lnTo>
                <a:lnTo>
                  <a:pt x="62221" y="172656"/>
                </a:lnTo>
                <a:lnTo>
                  <a:pt x="22147" y="215158"/>
                </a:lnTo>
                <a:lnTo>
                  <a:pt x="14534" y="227825"/>
                </a:lnTo>
                <a:lnTo>
                  <a:pt x="14142" y="226289"/>
                </a:lnTo>
                <a:lnTo>
                  <a:pt x="15051" y="221756"/>
                </a:lnTo>
                <a:lnTo>
                  <a:pt x="27508" y="204197"/>
                </a:lnTo>
                <a:lnTo>
                  <a:pt x="87152" y="142461"/>
                </a:lnTo>
                <a:lnTo>
                  <a:pt x="98018" y="134683"/>
                </a:lnTo>
                <a:lnTo>
                  <a:pt x="111624" y="1284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6623598" y="1307671"/>
            <a:ext cx="177019" cy="118594"/>
          </a:xfrm>
          <a:custGeom>
            <a:avLst/>
            <a:gdLst/>
            <a:ahLst/>
            <a:cxnLst/>
            <a:rect l="0" t="0" r="0" b="0"/>
            <a:pathLst>
              <a:path w="177019" h="118594">
                <a:moveTo>
                  <a:pt x="104112" y="18919"/>
                </a:moveTo>
                <a:lnTo>
                  <a:pt x="44519" y="68417"/>
                </a:lnTo>
                <a:lnTo>
                  <a:pt x="0" y="118593"/>
                </a:lnTo>
                <a:lnTo>
                  <a:pt x="7883" y="106944"/>
                </a:lnTo>
                <a:lnTo>
                  <a:pt x="64482" y="45742"/>
                </a:lnTo>
                <a:lnTo>
                  <a:pt x="91557" y="2824"/>
                </a:lnTo>
                <a:lnTo>
                  <a:pt x="98081" y="0"/>
                </a:lnTo>
                <a:lnTo>
                  <a:pt x="104771" y="458"/>
                </a:lnTo>
                <a:lnTo>
                  <a:pt x="111570" y="3102"/>
                </a:lnTo>
                <a:lnTo>
                  <a:pt x="122244" y="15399"/>
                </a:lnTo>
                <a:lnTo>
                  <a:pt x="155153" y="76911"/>
                </a:lnTo>
                <a:lnTo>
                  <a:pt x="177018" y="107713"/>
                </a:lnTo>
                <a:lnTo>
                  <a:pt x="142433" y="47679"/>
                </a:lnTo>
                <a:lnTo>
                  <a:pt x="125169" y="189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6653783" y="2588852"/>
            <a:ext cx="168684" cy="138029"/>
          </a:xfrm>
          <a:custGeom>
            <a:avLst/>
            <a:gdLst/>
            <a:ahLst/>
            <a:cxnLst/>
            <a:rect l="0" t="0" r="0" b="0"/>
            <a:pathLst>
              <a:path w="168684" h="138029">
                <a:moveTo>
                  <a:pt x="52870" y="138028"/>
                </a:moveTo>
                <a:lnTo>
                  <a:pt x="34911" y="84154"/>
                </a:lnTo>
                <a:lnTo>
                  <a:pt x="13059" y="23277"/>
                </a:lnTo>
                <a:lnTo>
                  <a:pt x="0" y="4852"/>
                </a:lnTo>
                <a:lnTo>
                  <a:pt x="24853" y="65295"/>
                </a:lnTo>
                <a:lnTo>
                  <a:pt x="54921" y="118520"/>
                </a:lnTo>
                <a:lnTo>
                  <a:pt x="58917" y="121513"/>
                </a:lnTo>
                <a:lnTo>
                  <a:pt x="62751" y="119999"/>
                </a:lnTo>
                <a:lnTo>
                  <a:pt x="70129" y="108958"/>
                </a:lnTo>
                <a:lnTo>
                  <a:pt x="87518" y="76394"/>
                </a:lnTo>
                <a:lnTo>
                  <a:pt x="140727" y="18765"/>
                </a:lnTo>
                <a:lnTo>
                  <a:pt x="159360" y="1176"/>
                </a:lnTo>
                <a:lnTo>
                  <a:pt x="162467" y="0"/>
                </a:lnTo>
                <a:lnTo>
                  <a:pt x="168683" y="11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9171485" y="3874487"/>
            <a:ext cx="151905" cy="171019"/>
          </a:xfrm>
          <a:custGeom>
            <a:avLst/>
            <a:gdLst/>
            <a:ahLst/>
            <a:cxnLst/>
            <a:rect l="0" t="0" r="0" b="0"/>
            <a:pathLst>
              <a:path w="151905" h="171019">
                <a:moveTo>
                  <a:pt x="114649" y="0"/>
                </a:moveTo>
                <a:lnTo>
                  <a:pt x="65151" y="59593"/>
                </a:lnTo>
                <a:lnTo>
                  <a:pt x="2336" y="122831"/>
                </a:lnTo>
                <a:lnTo>
                  <a:pt x="0" y="125171"/>
                </a:lnTo>
                <a:lnTo>
                  <a:pt x="60136" y="73375"/>
                </a:lnTo>
                <a:lnTo>
                  <a:pt x="111030" y="24547"/>
                </a:lnTo>
                <a:lnTo>
                  <a:pt x="115746" y="24554"/>
                </a:lnTo>
                <a:lnTo>
                  <a:pt x="118890" y="29237"/>
                </a:lnTo>
                <a:lnTo>
                  <a:pt x="136079" y="84946"/>
                </a:lnTo>
                <a:lnTo>
                  <a:pt x="143226" y="119145"/>
                </a:lnTo>
                <a:lnTo>
                  <a:pt x="151904" y="171018"/>
                </a:lnTo>
                <a:lnTo>
                  <a:pt x="151185" y="170163"/>
                </a:lnTo>
                <a:lnTo>
                  <a:pt x="122805" y="114681"/>
                </a:lnTo>
                <a:lnTo>
                  <a:pt x="109025" y="72306"/>
                </a:lnTo>
                <a:lnTo>
                  <a:pt x="104121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8059062" y="5842060"/>
            <a:ext cx="198743" cy="243412"/>
          </a:xfrm>
          <a:custGeom>
            <a:avLst/>
            <a:gdLst/>
            <a:ahLst/>
            <a:cxnLst/>
            <a:rect l="0" t="0" r="0" b="0"/>
            <a:pathLst>
              <a:path w="198743" h="243412">
                <a:moveTo>
                  <a:pt x="37353" y="232883"/>
                </a:moveTo>
                <a:lnTo>
                  <a:pt x="20564" y="177838"/>
                </a:lnTo>
                <a:lnTo>
                  <a:pt x="17138" y="126429"/>
                </a:lnTo>
                <a:lnTo>
                  <a:pt x="9171" y="64489"/>
                </a:lnTo>
                <a:lnTo>
                  <a:pt x="625" y="2882"/>
                </a:lnTo>
                <a:lnTo>
                  <a:pt x="0" y="0"/>
                </a:lnTo>
                <a:lnTo>
                  <a:pt x="4281" y="28997"/>
                </a:lnTo>
                <a:lnTo>
                  <a:pt x="12807" y="86147"/>
                </a:lnTo>
                <a:lnTo>
                  <a:pt x="15606" y="138950"/>
                </a:lnTo>
                <a:lnTo>
                  <a:pt x="16159" y="194441"/>
                </a:lnTo>
                <a:lnTo>
                  <a:pt x="21844" y="230852"/>
                </a:lnTo>
                <a:lnTo>
                  <a:pt x="27014" y="236208"/>
                </a:lnTo>
                <a:lnTo>
                  <a:pt x="33969" y="237440"/>
                </a:lnTo>
                <a:lnTo>
                  <a:pt x="51056" y="232568"/>
                </a:lnTo>
                <a:lnTo>
                  <a:pt x="110161" y="204379"/>
                </a:lnTo>
                <a:lnTo>
                  <a:pt x="154666" y="178292"/>
                </a:lnTo>
                <a:lnTo>
                  <a:pt x="190785" y="172254"/>
                </a:lnTo>
                <a:lnTo>
                  <a:pt x="196963" y="173746"/>
                </a:lnTo>
                <a:lnTo>
                  <a:pt x="198742" y="177081"/>
                </a:lnTo>
                <a:lnTo>
                  <a:pt x="197588" y="181644"/>
                </a:lnTo>
                <a:lnTo>
                  <a:pt x="184785" y="199244"/>
                </a:lnTo>
                <a:lnTo>
                  <a:pt x="123305" y="235114"/>
                </a:lnTo>
                <a:lnTo>
                  <a:pt x="100523" y="2434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7966548" y="4600832"/>
            <a:ext cx="169519" cy="223048"/>
          </a:xfrm>
          <a:custGeom>
            <a:avLst/>
            <a:gdLst/>
            <a:ahLst/>
            <a:cxnLst/>
            <a:rect l="0" t="0" r="0" b="0"/>
            <a:pathLst>
              <a:path w="169519" h="223048">
                <a:moveTo>
                  <a:pt x="35110" y="126463"/>
                </a:moveTo>
                <a:lnTo>
                  <a:pt x="88985" y="144421"/>
                </a:lnTo>
                <a:lnTo>
                  <a:pt x="118533" y="155831"/>
                </a:lnTo>
                <a:lnTo>
                  <a:pt x="136777" y="168830"/>
                </a:lnTo>
                <a:lnTo>
                  <a:pt x="76261" y="138363"/>
                </a:lnTo>
                <a:lnTo>
                  <a:pt x="13968" y="112854"/>
                </a:lnTo>
                <a:lnTo>
                  <a:pt x="9317" y="108032"/>
                </a:lnTo>
                <a:lnTo>
                  <a:pt x="8556" y="102477"/>
                </a:lnTo>
                <a:lnTo>
                  <a:pt x="10388" y="96434"/>
                </a:lnTo>
                <a:lnTo>
                  <a:pt x="21783" y="83481"/>
                </a:lnTo>
                <a:lnTo>
                  <a:pt x="47929" y="66154"/>
                </a:lnTo>
                <a:lnTo>
                  <a:pt x="74783" y="50492"/>
                </a:lnTo>
                <a:lnTo>
                  <a:pt x="100677" y="34153"/>
                </a:lnTo>
                <a:lnTo>
                  <a:pt x="158542" y="7745"/>
                </a:lnTo>
                <a:lnTo>
                  <a:pt x="169518" y="0"/>
                </a:lnTo>
                <a:lnTo>
                  <a:pt x="169169" y="1210"/>
                </a:lnTo>
                <a:lnTo>
                  <a:pt x="144487" y="26217"/>
                </a:lnTo>
                <a:lnTo>
                  <a:pt x="87188" y="65766"/>
                </a:lnTo>
                <a:lnTo>
                  <a:pt x="24531" y="98205"/>
                </a:lnTo>
                <a:lnTo>
                  <a:pt x="3502" y="107275"/>
                </a:lnTo>
                <a:lnTo>
                  <a:pt x="0" y="111331"/>
                </a:lnTo>
                <a:lnTo>
                  <a:pt x="1174" y="115205"/>
                </a:lnTo>
                <a:lnTo>
                  <a:pt x="11838" y="122630"/>
                </a:lnTo>
                <a:lnTo>
                  <a:pt x="44161" y="140047"/>
                </a:lnTo>
                <a:lnTo>
                  <a:pt x="103750" y="186303"/>
                </a:lnTo>
                <a:lnTo>
                  <a:pt x="156343" y="219189"/>
                </a:lnTo>
                <a:lnTo>
                  <a:pt x="158046" y="222206"/>
                </a:lnTo>
                <a:lnTo>
                  <a:pt x="155671" y="223047"/>
                </a:lnTo>
                <a:lnTo>
                  <a:pt x="150579" y="222438"/>
                </a:lnTo>
                <a:lnTo>
                  <a:pt x="138682" y="212402"/>
                </a:lnTo>
                <a:lnTo>
                  <a:pt x="82097" y="161658"/>
                </a:lnTo>
                <a:lnTo>
                  <a:pt x="51757" y="134671"/>
                </a:lnTo>
                <a:lnTo>
                  <a:pt x="3525" y="1054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7911880" y="5245530"/>
            <a:ext cx="174007" cy="302989"/>
          </a:xfrm>
          <a:custGeom>
            <a:avLst/>
            <a:gdLst/>
            <a:ahLst/>
            <a:cxnLst/>
            <a:rect l="0" t="0" r="0" b="0"/>
            <a:pathLst>
              <a:path w="174007" h="302989">
                <a:moveTo>
                  <a:pt x="5550" y="166117"/>
                </a:moveTo>
                <a:lnTo>
                  <a:pt x="23531" y="181758"/>
                </a:lnTo>
                <a:lnTo>
                  <a:pt x="79904" y="204555"/>
                </a:lnTo>
                <a:lnTo>
                  <a:pt x="109859" y="216371"/>
                </a:lnTo>
                <a:lnTo>
                  <a:pt x="129393" y="229490"/>
                </a:lnTo>
                <a:lnTo>
                  <a:pt x="129056" y="228253"/>
                </a:lnTo>
                <a:lnTo>
                  <a:pt x="92505" y="190007"/>
                </a:lnTo>
                <a:lnTo>
                  <a:pt x="36451" y="157575"/>
                </a:lnTo>
                <a:lnTo>
                  <a:pt x="5347" y="143179"/>
                </a:lnTo>
                <a:lnTo>
                  <a:pt x="735" y="137957"/>
                </a:lnTo>
                <a:lnTo>
                  <a:pt x="0" y="132136"/>
                </a:lnTo>
                <a:lnTo>
                  <a:pt x="5423" y="119429"/>
                </a:lnTo>
                <a:lnTo>
                  <a:pt x="34534" y="85258"/>
                </a:lnTo>
                <a:lnTo>
                  <a:pt x="90474" y="43273"/>
                </a:lnTo>
                <a:lnTo>
                  <a:pt x="147421" y="1170"/>
                </a:lnTo>
                <a:lnTo>
                  <a:pt x="151603" y="0"/>
                </a:lnTo>
                <a:lnTo>
                  <a:pt x="153222" y="2731"/>
                </a:lnTo>
                <a:lnTo>
                  <a:pt x="153131" y="8060"/>
                </a:lnTo>
                <a:lnTo>
                  <a:pt x="146791" y="20221"/>
                </a:lnTo>
                <a:lnTo>
                  <a:pt x="126948" y="40221"/>
                </a:lnTo>
                <a:lnTo>
                  <a:pt x="87003" y="76099"/>
                </a:lnTo>
                <a:lnTo>
                  <a:pt x="34059" y="133885"/>
                </a:lnTo>
                <a:lnTo>
                  <a:pt x="24556" y="141119"/>
                </a:lnTo>
                <a:lnTo>
                  <a:pt x="20560" y="149452"/>
                </a:lnTo>
                <a:lnTo>
                  <a:pt x="20236" y="158516"/>
                </a:lnTo>
                <a:lnTo>
                  <a:pt x="22360" y="168069"/>
                </a:lnTo>
                <a:lnTo>
                  <a:pt x="34078" y="184922"/>
                </a:lnTo>
                <a:lnTo>
                  <a:pt x="50985" y="199041"/>
                </a:lnTo>
                <a:lnTo>
                  <a:pt x="95155" y="227111"/>
                </a:lnTo>
                <a:lnTo>
                  <a:pt x="158098" y="288741"/>
                </a:lnTo>
                <a:lnTo>
                  <a:pt x="174006" y="30298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9390899" y="4592763"/>
            <a:ext cx="186567" cy="587259"/>
            <a:chOff x="9390899" y="4592763"/>
            <a:chExt cx="186567" cy="587259"/>
          </a:xfrm>
        </p:grpSpPr>
        <p:sp>
          <p:nvSpPr>
            <p:cNvPr id="158" name="Freeform 157"/>
            <p:cNvSpPr/>
            <p:nvPr/>
          </p:nvSpPr>
          <p:spPr>
            <a:xfrm>
              <a:off x="9390899" y="4592763"/>
              <a:ext cx="147921" cy="281932"/>
            </a:xfrm>
            <a:custGeom>
              <a:avLst/>
              <a:gdLst/>
              <a:ahLst/>
              <a:cxnLst/>
              <a:rect l="0" t="0" r="0" b="0"/>
              <a:pathLst>
                <a:path w="147921" h="281932">
                  <a:moveTo>
                    <a:pt x="147920" y="134532"/>
                  </a:moveTo>
                  <a:lnTo>
                    <a:pt x="84586" y="71199"/>
                  </a:lnTo>
                  <a:lnTo>
                    <a:pt x="21355" y="15203"/>
                  </a:lnTo>
                  <a:lnTo>
                    <a:pt x="5491" y="1168"/>
                  </a:lnTo>
                  <a:lnTo>
                    <a:pt x="1495" y="0"/>
                  </a:lnTo>
                  <a:lnTo>
                    <a:pt x="0" y="2730"/>
                  </a:lnTo>
                  <a:lnTo>
                    <a:pt x="174" y="8059"/>
                  </a:lnTo>
                  <a:lnTo>
                    <a:pt x="6606" y="20220"/>
                  </a:lnTo>
                  <a:lnTo>
                    <a:pt x="26501" y="40220"/>
                  </a:lnTo>
                  <a:lnTo>
                    <a:pt x="89976" y="88934"/>
                  </a:lnTo>
                  <a:lnTo>
                    <a:pt x="117883" y="109973"/>
                  </a:lnTo>
                  <a:lnTo>
                    <a:pt x="123216" y="118159"/>
                  </a:lnTo>
                  <a:lnTo>
                    <a:pt x="126022" y="136614"/>
                  </a:lnTo>
                  <a:lnTo>
                    <a:pt x="120250" y="153395"/>
                  </a:lnTo>
                  <a:lnTo>
                    <a:pt x="70452" y="211655"/>
                  </a:lnTo>
                  <a:lnTo>
                    <a:pt x="24682" y="260869"/>
                  </a:lnTo>
                  <a:lnTo>
                    <a:pt x="11049" y="28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450973" y="4912382"/>
              <a:ext cx="126493" cy="267640"/>
            </a:xfrm>
            <a:custGeom>
              <a:avLst/>
              <a:gdLst/>
              <a:ahLst/>
              <a:cxnLst/>
              <a:rect l="0" t="0" r="0" b="0"/>
              <a:pathLst>
                <a:path w="126493" h="267640">
                  <a:moveTo>
                    <a:pt x="108903" y="46540"/>
                  </a:moveTo>
                  <a:lnTo>
                    <a:pt x="55028" y="21346"/>
                  </a:lnTo>
                  <a:lnTo>
                    <a:pt x="0" y="0"/>
                  </a:lnTo>
                  <a:lnTo>
                    <a:pt x="11904" y="4934"/>
                  </a:lnTo>
                  <a:lnTo>
                    <a:pt x="68686" y="31776"/>
                  </a:lnTo>
                  <a:lnTo>
                    <a:pt x="104656" y="43985"/>
                  </a:lnTo>
                  <a:lnTo>
                    <a:pt x="123003" y="55543"/>
                  </a:lnTo>
                  <a:lnTo>
                    <a:pt x="126492" y="61901"/>
                  </a:lnTo>
                  <a:lnTo>
                    <a:pt x="126478" y="68479"/>
                  </a:lnTo>
                  <a:lnTo>
                    <a:pt x="120223" y="82027"/>
                  </a:lnTo>
                  <a:lnTo>
                    <a:pt x="70055" y="137802"/>
                  </a:lnTo>
                  <a:lnTo>
                    <a:pt x="31873" y="197644"/>
                  </a:lnTo>
                  <a:lnTo>
                    <a:pt x="6953" y="258497"/>
                  </a:lnTo>
                  <a:lnTo>
                    <a:pt x="3618" y="2676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15416" y="750316"/>
            <a:ext cx="3779774" cy="3084830"/>
            <a:chOff x="415416" y="750316"/>
            <a:chExt cx="3779774" cy="3084830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425958" y="1571625"/>
              <a:ext cx="3769232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>
              <a:off x="899667" y="750316"/>
              <a:ext cx="484379" cy="308483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 flipH="1" flipV="1">
              <a:off x="415416" y="2750820"/>
              <a:ext cx="3463925" cy="47370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2889630" y="760856"/>
              <a:ext cx="210567" cy="3053334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Group 7"/>
            <p:cNvGrpSpPr/>
            <p:nvPr/>
          </p:nvGrpSpPr>
          <p:grpSpPr>
            <a:xfrm>
              <a:off x="949269" y="1163280"/>
              <a:ext cx="270769" cy="507717"/>
              <a:chOff x="949269" y="1163280"/>
              <a:chExt cx="270769" cy="507717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949269" y="1537681"/>
                <a:ext cx="147139" cy="133316"/>
              </a:xfrm>
              <a:custGeom>
                <a:avLst/>
                <a:gdLst/>
                <a:ahLst/>
                <a:cxnLst/>
                <a:rect l="0" t="0" r="0" b="0"/>
                <a:pathLst>
                  <a:path w="147139" h="133316">
                    <a:moveTo>
                      <a:pt x="76798" y="33894"/>
                    </a:moveTo>
                    <a:lnTo>
                      <a:pt x="60031" y="28305"/>
                    </a:lnTo>
                    <a:lnTo>
                      <a:pt x="53922" y="30168"/>
                    </a:lnTo>
                    <a:lnTo>
                      <a:pt x="48679" y="34920"/>
                    </a:lnTo>
                    <a:lnTo>
                      <a:pt x="44014" y="41597"/>
                    </a:lnTo>
                    <a:lnTo>
                      <a:pt x="41951" y="61494"/>
                    </a:lnTo>
                    <a:lnTo>
                      <a:pt x="46103" y="83595"/>
                    </a:lnTo>
                    <a:lnTo>
                      <a:pt x="55747" y="101217"/>
                    </a:lnTo>
                    <a:lnTo>
                      <a:pt x="63934" y="106852"/>
                    </a:lnTo>
                    <a:lnTo>
                      <a:pt x="85509" y="113113"/>
                    </a:lnTo>
                    <a:lnTo>
                      <a:pt x="118374" y="111049"/>
                    </a:lnTo>
                    <a:lnTo>
                      <a:pt x="126742" y="106388"/>
                    </a:lnTo>
                    <a:lnTo>
                      <a:pt x="139160" y="91850"/>
                    </a:lnTo>
                    <a:lnTo>
                      <a:pt x="145459" y="70571"/>
                    </a:lnTo>
                    <a:lnTo>
                      <a:pt x="147138" y="58345"/>
                    </a:lnTo>
                    <a:lnTo>
                      <a:pt x="139646" y="35403"/>
                    </a:lnTo>
                    <a:lnTo>
                      <a:pt x="124618" y="15847"/>
                    </a:lnTo>
                    <a:lnTo>
                      <a:pt x="106240" y="3257"/>
                    </a:lnTo>
                    <a:lnTo>
                      <a:pt x="86374" y="0"/>
                    </a:lnTo>
                    <a:lnTo>
                      <a:pt x="65847" y="3622"/>
                    </a:lnTo>
                    <a:lnTo>
                      <a:pt x="35729" y="18816"/>
                    </a:lnTo>
                    <a:lnTo>
                      <a:pt x="19161" y="31482"/>
                    </a:lnTo>
                    <a:lnTo>
                      <a:pt x="2269" y="57356"/>
                    </a:lnTo>
                    <a:lnTo>
                      <a:pt x="0" y="77077"/>
                    </a:lnTo>
                    <a:lnTo>
                      <a:pt x="8076" y="118333"/>
                    </a:lnTo>
                    <a:lnTo>
                      <a:pt x="14606" y="125282"/>
                    </a:lnTo>
                    <a:lnTo>
                      <a:pt x="34339" y="133003"/>
                    </a:lnTo>
                    <a:lnTo>
                      <a:pt x="55588" y="133315"/>
                    </a:lnTo>
                    <a:lnTo>
                      <a:pt x="76730" y="128384"/>
                    </a:lnTo>
                    <a:lnTo>
                      <a:pt x="115779" y="106154"/>
                    </a:lnTo>
                    <a:lnTo>
                      <a:pt x="130388" y="91746"/>
                    </a:lnTo>
                    <a:lnTo>
                      <a:pt x="140780" y="73644"/>
                    </a:lnTo>
                    <a:lnTo>
                      <a:pt x="143059" y="53901"/>
                    </a:lnTo>
                    <a:lnTo>
                      <a:pt x="142029" y="43722"/>
                    </a:lnTo>
                    <a:lnTo>
                      <a:pt x="137833" y="35767"/>
                    </a:lnTo>
                    <a:lnTo>
                      <a:pt x="123812" y="23808"/>
                    </a:lnTo>
                    <a:lnTo>
                      <a:pt x="102763" y="20833"/>
                    </a:lnTo>
                    <a:lnTo>
                      <a:pt x="78980" y="24580"/>
                    </a:lnTo>
                    <a:lnTo>
                      <a:pt x="56711" y="34044"/>
                    </a:lnTo>
                    <a:lnTo>
                      <a:pt x="41355" y="49168"/>
                    </a:lnTo>
                    <a:lnTo>
                      <a:pt x="35622" y="58115"/>
                    </a:lnTo>
                    <a:lnTo>
                      <a:pt x="32371" y="77414"/>
                    </a:lnTo>
                    <a:lnTo>
                      <a:pt x="33142" y="87474"/>
                    </a:lnTo>
                    <a:lnTo>
                      <a:pt x="40238" y="104891"/>
                    </a:lnTo>
                    <a:lnTo>
                      <a:pt x="45406" y="112811"/>
                    </a:lnTo>
                    <a:lnTo>
                      <a:pt x="52361" y="116921"/>
                    </a:lnTo>
                    <a:lnTo>
                      <a:pt x="69447" y="118368"/>
                    </a:lnTo>
                    <a:lnTo>
                      <a:pt x="85619" y="111992"/>
                    </a:lnTo>
                    <a:lnTo>
                      <a:pt x="115066" y="88835"/>
                    </a:lnTo>
                    <a:lnTo>
                      <a:pt x="118688" y="81050"/>
                    </a:lnTo>
                    <a:lnTo>
                      <a:pt x="119592" y="63041"/>
                    </a:lnTo>
                    <a:lnTo>
                      <a:pt x="113525" y="33172"/>
                    </a:lnTo>
                    <a:lnTo>
                      <a:pt x="109471" y="28733"/>
                    </a:lnTo>
                    <a:lnTo>
                      <a:pt x="104430" y="28114"/>
                    </a:lnTo>
                    <a:lnTo>
                      <a:pt x="98729" y="30041"/>
                    </a:lnTo>
                    <a:lnTo>
                      <a:pt x="94928" y="32495"/>
                    </a:lnTo>
                    <a:lnTo>
                      <a:pt x="92394" y="35301"/>
                    </a:lnTo>
                    <a:lnTo>
                      <a:pt x="87327" y="4442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075184" y="1163280"/>
                <a:ext cx="144854" cy="260897"/>
              </a:xfrm>
              <a:custGeom>
                <a:avLst/>
                <a:gdLst/>
                <a:ahLst/>
                <a:cxnLst/>
                <a:rect l="0" t="0" r="0" b="0"/>
                <a:pathLst>
                  <a:path w="144854" h="260897">
                    <a:moveTo>
                      <a:pt x="45640" y="260896"/>
                    </a:moveTo>
                    <a:lnTo>
                      <a:pt x="42520" y="206752"/>
                    </a:lnTo>
                    <a:lnTo>
                      <a:pt x="27682" y="146271"/>
                    </a:lnTo>
                    <a:lnTo>
                      <a:pt x="10491" y="92597"/>
                    </a:lnTo>
                    <a:lnTo>
                      <a:pt x="0" y="60901"/>
                    </a:lnTo>
                    <a:lnTo>
                      <a:pt x="6" y="51527"/>
                    </a:lnTo>
                    <a:lnTo>
                      <a:pt x="6251" y="34872"/>
                    </a:lnTo>
                    <a:lnTo>
                      <a:pt x="19945" y="22791"/>
                    </a:lnTo>
                    <a:lnTo>
                      <a:pt x="57332" y="5503"/>
                    </a:lnTo>
                    <a:lnTo>
                      <a:pt x="93688" y="0"/>
                    </a:lnTo>
                    <a:lnTo>
                      <a:pt x="117297" y="4952"/>
                    </a:lnTo>
                    <a:lnTo>
                      <a:pt x="128507" y="9548"/>
                    </a:lnTo>
                    <a:lnTo>
                      <a:pt x="135979" y="17292"/>
                    </a:lnTo>
                    <a:lnTo>
                      <a:pt x="144283" y="38374"/>
                    </a:lnTo>
                    <a:lnTo>
                      <a:pt x="144853" y="60222"/>
                    </a:lnTo>
                    <a:lnTo>
                      <a:pt x="143368" y="70961"/>
                    </a:lnTo>
                    <a:lnTo>
                      <a:pt x="132358" y="89133"/>
                    </a:lnTo>
                    <a:lnTo>
                      <a:pt x="115767" y="103839"/>
                    </a:lnTo>
                    <a:lnTo>
                      <a:pt x="66697" y="1345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002855" y="1144846"/>
              <a:ext cx="486882" cy="516625"/>
              <a:chOff x="3002855" y="1144846"/>
              <a:chExt cx="486882" cy="516625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3002855" y="1535633"/>
                <a:ext cx="121644" cy="125838"/>
              </a:xfrm>
              <a:custGeom>
                <a:avLst/>
                <a:gdLst/>
                <a:ahLst/>
                <a:cxnLst/>
                <a:rect l="0" t="0" r="0" b="0"/>
                <a:pathLst>
                  <a:path w="121644" h="125838">
                    <a:moveTo>
                      <a:pt x="86798" y="25414"/>
                    </a:moveTo>
                    <a:lnTo>
                      <a:pt x="68817" y="9773"/>
                    </a:lnTo>
                    <a:lnTo>
                      <a:pt x="51900" y="1694"/>
                    </a:lnTo>
                    <a:lnTo>
                      <a:pt x="32684" y="444"/>
                    </a:lnTo>
                    <a:lnTo>
                      <a:pt x="22646" y="1748"/>
                    </a:lnTo>
                    <a:lnTo>
                      <a:pt x="14784" y="6127"/>
                    </a:lnTo>
                    <a:lnTo>
                      <a:pt x="2929" y="20351"/>
                    </a:lnTo>
                    <a:lnTo>
                      <a:pt x="0" y="41491"/>
                    </a:lnTo>
                    <a:lnTo>
                      <a:pt x="7651" y="87601"/>
                    </a:lnTo>
                    <a:lnTo>
                      <a:pt x="22663" y="114289"/>
                    </a:lnTo>
                    <a:lnTo>
                      <a:pt x="31173" y="119759"/>
                    </a:lnTo>
                    <a:lnTo>
                      <a:pt x="53107" y="125837"/>
                    </a:lnTo>
                    <a:lnTo>
                      <a:pt x="63168" y="125118"/>
                    </a:lnTo>
                    <a:lnTo>
                      <a:pt x="80585" y="118080"/>
                    </a:lnTo>
                    <a:lnTo>
                      <a:pt x="103544" y="100963"/>
                    </a:lnTo>
                    <a:lnTo>
                      <a:pt x="119576" y="75485"/>
                    </a:lnTo>
                    <a:lnTo>
                      <a:pt x="121643" y="55856"/>
                    </a:lnTo>
                    <a:lnTo>
                      <a:pt x="117492" y="35434"/>
                    </a:lnTo>
                    <a:lnTo>
                      <a:pt x="107849" y="14659"/>
                    </a:lnTo>
                    <a:lnTo>
                      <a:pt x="99662" y="7716"/>
                    </a:lnTo>
                    <a:lnTo>
                      <a:pt x="78087" y="0"/>
                    </a:lnTo>
                    <a:lnTo>
                      <a:pt x="56020" y="2810"/>
                    </a:lnTo>
                    <a:lnTo>
                      <a:pt x="45222" y="6835"/>
                    </a:lnTo>
                    <a:lnTo>
                      <a:pt x="30105" y="20666"/>
                    </a:lnTo>
                    <a:lnTo>
                      <a:pt x="24436" y="29268"/>
                    </a:lnTo>
                    <a:lnTo>
                      <a:pt x="16457" y="63730"/>
                    </a:lnTo>
                    <a:lnTo>
                      <a:pt x="20830" y="83777"/>
                    </a:lnTo>
                    <a:lnTo>
                      <a:pt x="25272" y="92399"/>
                    </a:lnTo>
                    <a:lnTo>
                      <a:pt x="31743" y="96977"/>
                    </a:lnTo>
                    <a:lnTo>
                      <a:pt x="39566" y="98859"/>
                    </a:lnTo>
                    <a:lnTo>
                      <a:pt x="48291" y="98943"/>
                    </a:lnTo>
                    <a:lnTo>
                      <a:pt x="56447" y="95491"/>
                    </a:lnTo>
                    <a:lnTo>
                      <a:pt x="71749" y="82295"/>
                    </a:lnTo>
                    <a:lnTo>
                      <a:pt x="80110" y="61613"/>
                    </a:lnTo>
                    <a:lnTo>
                      <a:pt x="82339" y="49546"/>
                    </a:lnTo>
                    <a:lnTo>
                      <a:pt x="78577" y="29900"/>
                    </a:lnTo>
                    <a:lnTo>
                      <a:pt x="74299" y="21386"/>
                    </a:lnTo>
                    <a:lnTo>
                      <a:pt x="66766" y="16879"/>
                    </a:lnTo>
                    <a:lnTo>
                      <a:pt x="45920" y="14991"/>
                    </a:lnTo>
                    <a:lnTo>
                      <a:pt x="37319" y="18466"/>
                    </a:lnTo>
                    <a:lnTo>
                      <a:pt x="24643" y="31684"/>
                    </a:lnTo>
                    <a:lnTo>
                      <a:pt x="21965" y="40122"/>
                    </a:lnTo>
                    <a:lnTo>
                      <a:pt x="22108" y="58857"/>
                    </a:lnTo>
                    <a:lnTo>
                      <a:pt x="26124" y="64087"/>
                    </a:lnTo>
                    <a:lnTo>
                      <a:pt x="32311" y="66404"/>
                    </a:lnTo>
                    <a:lnTo>
                      <a:pt x="39945" y="66778"/>
                    </a:lnTo>
                    <a:lnTo>
                      <a:pt x="43864" y="62349"/>
                    </a:lnTo>
                    <a:lnTo>
                      <a:pt x="45100" y="44949"/>
                    </a:lnTo>
                    <a:lnTo>
                      <a:pt x="41452" y="39607"/>
                    </a:lnTo>
                    <a:lnTo>
                      <a:pt x="35510" y="37215"/>
                    </a:lnTo>
                    <a:lnTo>
                      <a:pt x="28039" y="36791"/>
                    </a:lnTo>
                    <a:lnTo>
                      <a:pt x="23059" y="38848"/>
                    </a:lnTo>
                    <a:lnTo>
                      <a:pt x="19739" y="42558"/>
                    </a:lnTo>
                    <a:lnTo>
                      <a:pt x="13098" y="569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239482" y="1144846"/>
                <a:ext cx="226482" cy="223800"/>
              </a:xfrm>
              <a:custGeom>
                <a:avLst/>
                <a:gdLst/>
                <a:ahLst/>
                <a:cxnLst/>
                <a:rect l="0" t="0" r="0" b="0"/>
                <a:pathLst>
                  <a:path w="226482" h="223800">
                    <a:moveTo>
                      <a:pt x="113383" y="5589"/>
                    </a:moveTo>
                    <a:lnTo>
                      <a:pt x="96616" y="0"/>
                    </a:lnTo>
                    <a:lnTo>
                      <a:pt x="79025" y="376"/>
                    </a:lnTo>
                    <a:lnTo>
                      <a:pt x="59508" y="5612"/>
                    </a:lnTo>
                    <a:lnTo>
                      <a:pt x="39136" y="15738"/>
                    </a:lnTo>
                    <a:lnTo>
                      <a:pt x="24623" y="31157"/>
                    </a:lnTo>
                    <a:lnTo>
                      <a:pt x="5773" y="69651"/>
                    </a:lnTo>
                    <a:lnTo>
                      <a:pt x="0" y="106199"/>
                    </a:lnTo>
                    <a:lnTo>
                      <a:pt x="3879" y="141075"/>
                    </a:lnTo>
                    <a:lnTo>
                      <a:pt x="18027" y="173635"/>
                    </a:lnTo>
                    <a:lnTo>
                      <a:pt x="37036" y="199920"/>
                    </a:lnTo>
                    <a:lnTo>
                      <a:pt x="63076" y="216937"/>
                    </a:lnTo>
                    <a:lnTo>
                      <a:pt x="98608" y="223799"/>
                    </a:lnTo>
                    <a:lnTo>
                      <a:pt x="133182" y="220242"/>
                    </a:lnTo>
                    <a:lnTo>
                      <a:pt x="165653" y="206191"/>
                    </a:lnTo>
                    <a:lnTo>
                      <a:pt x="191912" y="187209"/>
                    </a:lnTo>
                    <a:lnTo>
                      <a:pt x="208921" y="161178"/>
                    </a:lnTo>
                    <a:lnTo>
                      <a:pt x="223979" y="119771"/>
                    </a:lnTo>
                    <a:lnTo>
                      <a:pt x="226481" y="82445"/>
                    </a:lnTo>
                    <a:lnTo>
                      <a:pt x="222920" y="59634"/>
                    </a:lnTo>
                    <a:lnTo>
                      <a:pt x="214319" y="40918"/>
                    </a:lnTo>
                    <a:lnTo>
                      <a:pt x="208750" y="32651"/>
                    </a:lnTo>
                    <a:lnTo>
                      <a:pt x="193203" y="20346"/>
                    </a:lnTo>
                    <a:lnTo>
                      <a:pt x="174595" y="12148"/>
                    </a:lnTo>
                    <a:lnTo>
                      <a:pt x="134441" y="558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3373923" y="1276777"/>
                <a:ext cx="115814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36872">
                    <a:moveTo>
                      <a:pt x="0" y="0"/>
                    </a:moveTo>
                    <a:lnTo>
                      <a:pt x="42661" y="60873"/>
                    </a:lnTo>
                    <a:lnTo>
                      <a:pt x="91279" y="121235"/>
                    </a:lnTo>
                    <a:lnTo>
                      <a:pt x="102179" y="129921"/>
                    </a:lnTo>
                    <a:lnTo>
                      <a:pt x="115813" y="1368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1138400" y="2498823"/>
              <a:ext cx="371979" cy="473253"/>
              <a:chOff x="1138400" y="2498823"/>
              <a:chExt cx="371979" cy="473253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1138400" y="2822202"/>
                <a:ext cx="137449" cy="149874"/>
              </a:xfrm>
              <a:custGeom>
                <a:avLst/>
                <a:gdLst/>
                <a:ahLst/>
                <a:cxnLst/>
                <a:rect l="0" t="0" r="0" b="0"/>
                <a:pathLst>
                  <a:path w="137449" h="149874">
                    <a:moveTo>
                      <a:pt x="108766" y="2264"/>
                    </a:moveTo>
                    <a:lnTo>
                      <a:pt x="86409" y="2264"/>
                    </a:lnTo>
                    <a:lnTo>
                      <a:pt x="55738" y="13443"/>
                    </a:lnTo>
                    <a:lnTo>
                      <a:pt x="41134" y="28290"/>
                    </a:lnTo>
                    <a:lnTo>
                      <a:pt x="1790" y="88247"/>
                    </a:lnTo>
                    <a:lnTo>
                      <a:pt x="0" y="108329"/>
                    </a:lnTo>
                    <a:lnTo>
                      <a:pt x="1160" y="118598"/>
                    </a:lnTo>
                    <a:lnTo>
                      <a:pt x="11808" y="136246"/>
                    </a:lnTo>
                    <a:lnTo>
                      <a:pt x="19561" y="144228"/>
                    </a:lnTo>
                    <a:lnTo>
                      <a:pt x="29409" y="148380"/>
                    </a:lnTo>
                    <a:lnTo>
                      <a:pt x="52829" y="149873"/>
                    </a:lnTo>
                    <a:lnTo>
                      <a:pt x="86733" y="144136"/>
                    </a:lnTo>
                    <a:lnTo>
                      <a:pt x="105213" y="131999"/>
                    </a:lnTo>
                    <a:lnTo>
                      <a:pt x="120055" y="114906"/>
                    </a:lnTo>
                    <a:lnTo>
                      <a:pt x="130551" y="95611"/>
                    </a:lnTo>
                    <a:lnTo>
                      <a:pt x="137448" y="59429"/>
                    </a:lnTo>
                    <a:lnTo>
                      <a:pt x="133902" y="24661"/>
                    </a:lnTo>
                    <a:lnTo>
                      <a:pt x="129033" y="16026"/>
                    </a:lnTo>
                    <a:lnTo>
                      <a:pt x="114264" y="3311"/>
                    </a:lnTo>
                    <a:lnTo>
                      <a:pt x="92882" y="0"/>
                    </a:lnTo>
                    <a:lnTo>
                      <a:pt x="80629" y="755"/>
                    </a:lnTo>
                    <a:lnTo>
                      <a:pt x="60776" y="10952"/>
                    </a:lnTo>
                    <a:lnTo>
                      <a:pt x="28966" y="40505"/>
                    </a:lnTo>
                    <a:lnTo>
                      <a:pt x="20657" y="60984"/>
                    </a:lnTo>
                    <a:lnTo>
                      <a:pt x="18441" y="72997"/>
                    </a:lnTo>
                    <a:lnTo>
                      <a:pt x="22218" y="92583"/>
                    </a:lnTo>
                    <a:lnTo>
                      <a:pt x="26501" y="101081"/>
                    </a:lnTo>
                    <a:lnTo>
                      <a:pt x="40618" y="113643"/>
                    </a:lnTo>
                    <a:lnTo>
                      <a:pt x="49296" y="118631"/>
                    </a:lnTo>
                    <a:lnTo>
                      <a:pt x="68297" y="121053"/>
                    </a:lnTo>
                    <a:lnTo>
                      <a:pt x="87270" y="117061"/>
                    </a:lnTo>
                    <a:lnTo>
                      <a:pt x="103502" y="107487"/>
                    </a:lnTo>
                    <a:lnTo>
                      <a:pt x="115395" y="92314"/>
                    </a:lnTo>
                    <a:lnTo>
                      <a:pt x="120204" y="83354"/>
                    </a:lnTo>
                    <a:lnTo>
                      <a:pt x="122429" y="64041"/>
                    </a:lnTo>
                    <a:lnTo>
                      <a:pt x="118348" y="44928"/>
                    </a:lnTo>
                    <a:lnTo>
                      <a:pt x="108735" y="28635"/>
                    </a:lnTo>
                    <a:lnTo>
                      <a:pt x="100556" y="24524"/>
                    </a:lnTo>
                    <a:lnTo>
                      <a:pt x="78991" y="23076"/>
                    </a:lnTo>
                    <a:lnTo>
                      <a:pt x="60048" y="29452"/>
                    </a:lnTo>
                    <a:lnTo>
                      <a:pt x="51720" y="34427"/>
                    </a:lnTo>
                    <a:lnTo>
                      <a:pt x="46169" y="42424"/>
                    </a:lnTo>
                    <a:lnTo>
                      <a:pt x="40001" y="63787"/>
                    </a:lnTo>
                    <a:lnTo>
                      <a:pt x="40696" y="73695"/>
                    </a:lnTo>
                    <a:lnTo>
                      <a:pt x="47707" y="90943"/>
                    </a:lnTo>
                    <a:lnTo>
                      <a:pt x="54022" y="94139"/>
                    </a:lnTo>
                    <a:lnTo>
                      <a:pt x="61741" y="93930"/>
                    </a:lnTo>
                    <a:lnTo>
                      <a:pt x="70397" y="91451"/>
                    </a:lnTo>
                    <a:lnTo>
                      <a:pt x="77338" y="86288"/>
                    </a:lnTo>
                    <a:lnTo>
                      <a:pt x="88169" y="71194"/>
                    </a:lnTo>
                    <a:lnTo>
                      <a:pt x="90643" y="52787"/>
                    </a:lnTo>
                    <a:lnTo>
                      <a:pt x="89665" y="42965"/>
                    </a:lnTo>
                    <a:lnTo>
                      <a:pt x="85503" y="37587"/>
                    </a:lnTo>
                    <a:lnTo>
                      <a:pt x="79220" y="35172"/>
                    </a:lnTo>
                    <a:lnTo>
                      <a:pt x="71521" y="34731"/>
                    </a:lnTo>
                    <a:lnTo>
                      <a:pt x="65219" y="37947"/>
                    </a:lnTo>
                    <a:lnTo>
                      <a:pt x="55096" y="50879"/>
                    </a:lnTo>
                    <a:lnTo>
                      <a:pt x="54269" y="58071"/>
                    </a:lnTo>
                    <a:lnTo>
                      <a:pt x="59589" y="72301"/>
                    </a:lnTo>
                    <a:lnTo>
                      <a:pt x="64283" y="74692"/>
                    </a:lnTo>
                    <a:lnTo>
                      <a:pt x="69752" y="73946"/>
                    </a:lnTo>
                    <a:lnTo>
                      <a:pt x="75738" y="71109"/>
                    </a:lnTo>
                    <a:lnTo>
                      <a:pt x="77388" y="66878"/>
                    </a:lnTo>
                    <a:lnTo>
                      <a:pt x="76149" y="61718"/>
                    </a:lnTo>
                    <a:lnTo>
                      <a:pt x="72983" y="55938"/>
                    </a:lnTo>
                    <a:lnTo>
                      <a:pt x="68533" y="54425"/>
                    </a:lnTo>
                    <a:lnTo>
                      <a:pt x="63227" y="55755"/>
                    </a:lnTo>
                    <a:lnTo>
                      <a:pt x="57350" y="58982"/>
                    </a:lnTo>
                    <a:lnTo>
                      <a:pt x="53431" y="63473"/>
                    </a:lnTo>
                    <a:lnTo>
                      <a:pt x="45595" y="8649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1284276" y="2498823"/>
                <a:ext cx="226103" cy="283531"/>
              </a:xfrm>
              <a:custGeom>
                <a:avLst/>
                <a:gdLst/>
                <a:ahLst/>
                <a:cxnLst/>
                <a:rect l="0" t="0" r="0" b="0"/>
                <a:pathLst>
                  <a:path w="226103" h="283531">
                    <a:moveTo>
                      <a:pt x="26061" y="283530"/>
                    </a:moveTo>
                    <a:lnTo>
                      <a:pt x="16996" y="224913"/>
                    </a:lnTo>
                    <a:lnTo>
                      <a:pt x="4272" y="165196"/>
                    </a:lnTo>
                    <a:lnTo>
                      <a:pt x="0" y="139690"/>
                    </a:lnTo>
                    <a:lnTo>
                      <a:pt x="2000" y="116655"/>
                    </a:lnTo>
                    <a:lnTo>
                      <a:pt x="4171" y="112619"/>
                    </a:lnTo>
                    <a:lnTo>
                      <a:pt x="6788" y="113437"/>
                    </a:lnTo>
                    <a:lnTo>
                      <a:pt x="61086" y="176281"/>
                    </a:lnTo>
                    <a:lnTo>
                      <a:pt x="70468" y="183954"/>
                    </a:lnTo>
                    <a:lnTo>
                      <a:pt x="80232" y="186730"/>
                    </a:lnTo>
                    <a:lnTo>
                      <a:pt x="100440" y="183576"/>
                    </a:lnTo>
                    <a:lnTo>
                      <a:pt x="108402" y="178289"/>
                    </a:lnTo>
                    <a:lnTo>
                      <a:pt x="120369" y="163056"/>
                    </a:lnTo>
                    <a:lnTo>
                      <a:pt x="133020" y="103007"/>
                    </a:lnTo>
                    <a:lnTo>
                      <a:pt x="140126" y="48089"/>
                    </a:lnTo>
                    <a:lnTo>
                      <a:pt x="142699" y="370"/>
                    </a:lnTo>
                    <a:lnTo>
                      <a:pt x="144764" y="0"/>
                    </a:lnTo>
                    <a:lnTo>
                      <a:pt x="150177" y="8947"/>
                    </a:lnTo>
                    <a:lnTo>
                      <a:pt x="170063" y="64451"/>
                    </a:lnTo>
                    <a:lnTo>
                      <a:pt x="187513" y="124250"/>
                    </a:lnTo>
                    <a:lnTo>
                      <a:pt x="213381" y="166614"/>
                    </a:lnTo>
                    <a:lnTo>
                      <a:pt x="226102" y="18877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2886310" y="2761295"/>
              <a:ext cx="336296" cy="410467"/>
              <a:chOff x="2886310" y="2761295"/>
              <a:chExt cx="336296" cy="410467"/>
            </a:xfrm>
          </p:grpSpPr>
          <p:sp>
            <p:nvSpPr>
              <p:cNvPr id="16" name="Freeform 15"/>
              <p:cNvSpPr/>
              <p:nvPr/>
            </p:nvSpPr>
            <p:spPr>
              <a:xfrm>
                <a:off x="2886310" y="3045466"/>
                <a:ext cx="114732" cy="126296"/>
              </a:xfrm>
              <a:custGeom>
                <a:avLst/>
                <a:gdLst/>
                <a:ahLst/>
                <a:cxnLst/>
                <a:rect l="0" t="0" r="0" b="0"/>
                <a:pathLst>
                  <a:path w="114732" h="126296">
                    <a:moveTo>
                      <a:pt x="77001" y="31684"/>
                    </a:moveTo>
                    <a:lnTo>
                      <a:pt x="34310" y="34804"/>
                    </a:lnTo>
                    <a:lnTo>
                      <a:pt x="23973" y="37274"/>
                    </a:lnTo>
                    <a:lnTo>
                      <a:pt x="15913" y="42430"/>
                    </a:lnTo>
                    <a:lnTo>
                      <a:pt x="3837" y="57517"/>
                    </a:lnTo>
                    <a:lnTo>
                      <a:pt x="810" y="79040"/>
                    </a:lnTo>
                    <a:lnTo>
                      <a:pt x="4534" y="101864"/>
                    </a:lnTo>
                    <a:lnTo>
                      <a:pt x="13988" y="119808"/>
                    </a:lnTo>
                    <a:lnTo>
                      <a:pt x="22124" y="124358"/>
                    </a:lnTo>
                    <a:lnTo>
                      <a:pt x="43642" y="126295"/>
                    </a:lnTo>
                    <a:lnTo>
                      <a:pt x="65685" y="120137"/>
                    </a:lnTo>
                    <a:lnTo>
                      <a:pt x="94705" y="103516"/>
                    </a:lnTo>
                    <a:lnTo>
                      <a:pt x="102842" y="97120"/>
                    </a:lnTo>
                    <a:lnTo>
                      <a:pt x="111882" y="77534"/>
                    </a:lnTo>
                    <a:lnTo>
                      <a:pt x="114731" y="54402"/>
                    </a:lnTo>
                    <a:lnTo>
                      <a:pt x="112097" y="32422"/>
                    </a:lnTo>
                    <a:lnTo>
                      <a:pt x="100788" y="14075"/>
                    </a:lnTo>
                    <a:lnTo>
                      <a:pt x="92859" y="5907"/>
                    </a:lnTo>
                    <a:lnTo>
                      <a:pt x="84064" y="1631"/>
                    </a:lnTo>
                    <a:lnTo>
                      <a:pt x="64932" y="0"/>
                    </a:lnTo>
                    <a:lnTo>
                      <a:pt x="47850" y="6294"/>
                    </a:lnTo>
                    <a:lnTo>
                      <a:pt x="17821" y="29399"/>
                    </a:lnTo>
                    <a:lnTo>
                      <a:pt x="2014" y="55184"/>
                    </a:lnTo>
                    <a:lnTo>
                      <a:pt x="0" y="74884"/>
                    </a:lnTo>
                    <a:lnTo>
                      <a:pt x="4174" y="94168"/>
                    </a:lnTo>
                    <a:lnTo>
                      <a:pt x="13828" y="110538"/>
                    </a:lnTo>
                    <a:lnTo>
                      <a:pt x="20848" y="114669"/>
                    </a:lnTo>
                    <a:lnTo>
                      <a:pt x="38006" y="116139"/>
                    </a:lnTo>
                    <a:lnTo>
                      <a:pt x="54211" y="109774"/>
                    </a:lnTo>
                    <a:lnTo>
                      <a:pt x="61808" y="104801"/>
                    </a:lnTo>
                    <a:lnTo>
                      <a:pt x="73368" y="89917"/>
                    </a:lnTo>
                    <a:lnTo>
                      <a:pt x="78088" y="81035"/>
                    </a:lnTo>
                    <a:lnTo>
                      <a:pt x="78896" y="72773"/>
                    </a:lnTo>
                    <a:lnTo>
                      <a:pt x="73554" y="57355"/>
                    </a:lnTo>
                    <a:lnTo>
                      <a:pt x="67684" y="53477"/>
                    </a:lnTo>
                    <a:lnTo>
                      <a:pt x="51803" y="52289"/>
                    </a:lnTo>
                    <a:lnTo>
                      <a:pt x="36166" y="58779"/>
                    </a:lnTo>
                    <a:lnTo>
                      <a:pt x="28720" y="63786"/>
                    </a:lnTo>
                    <a:lnTo>
                      <a:pt x="23757" y="71803"/>
                    </a:lnTo>
                    <a:lnTo>
                      <a:pt x="18242" y="93188"/>
                    </a:lnTo>
                    <a:lnTo>
                      <a:pt x="19111" y="103103"/>
                    </a:lnTo>
                    <a:lnTo>
                      <a:pt x="26316" y="120358"/>
                    </a:lnTo>
                    <a:lnTo>
                      <a:pt x="31513" y="123555"/>
                    </a:lnTo>
                    <a:lnTo>
                      <a:pt x="37317" y="123347"/>
                    </a:lnTo>
                    <a:lnTo>
                      <a:pt x="43526" y="120869"/>
                    </a:lnTo>
                    <a:lnTo>
                      <a:pt x="53545" y="108757"/>
                    </a:lnTo>
                    <a:lnTo>
                      <a:pt x="57854" y="100614"/>
                    </a:lnTo>
                    <a:lnTo>
                      <a:pt x="59522" y="82207"/>
                    </a:lnTo>
                    <a:lnTo>
                      <a:pt x="58330" y="72385"/>
                    </a:lnTo>
                    <a:lnTo>
                      <a:pt x="55195" y="64667"/>
                    </a:lnTo>
                    <a:lnTo>
                      <a:pt x="34887" y="422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3022956" y="2761295"/>
                <a:ext cx="199650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99650" h="252685">
                    <a:moveTo>
                      <a:pt x="45640" y="252684"/>
                    </a:moveTo>
                    <a:lnTo>
                      <a:pt x="27682" y="197640"/>
                    </a:lnTo>
                    <a:lnTo>
                      <a:pt x="10491" y="138172"/>
                    </a:lnTo>
                    <a:lnTo>
                      <a:pt x="0" y="100082"/>
                    </a:lnTo>
                    <a:lnTo>
                      <a:pt x="1176" y="93628"/>
                    </a:lnTo>
                    <a:lnTo>
                      <a:pt x="5468" y="91664"/>
                    </a:lnTo>
                    <a:lnTo>
                      <a:pt x="11840" y="92695"/>
                    </a:lnTo>
                    <a:lnTo>
                      <a:pt x="25159" y="100080"/>
                    </a:lnTo>
                    <a:lnTo>
                      <a:pt x="87993" y="158352"/>
                    </a:lnTo>
                    <a:lnTo>
                      <a:pt x="143325" y="210390"/>
                    </a:lnTo>
                    <a:lnTo>
                      <a:pt x="183089" y="233022"/>
                    </a:lnTo>
                    <a:lnTo>
                      <a:pt x="189915" y="231387"/>
                    </a:lnTo>
                    <a:lnTo>
                      <a:pt x="194466" y="225618"/>
                    </a:lnTo>
                    <a:lnTo>
                      <a:pt x="199522" y="205560"/>
                    </a:lnTo>
                    <a:lnTo>
                      <a:pt x="199649" y="151262"/>
                    </a:lnTo>
                    <a:lnTo>
                      <a:pt x="185504" y="95266"/>
                    </a:lnTo>
                    <a:lnTo>
                      <a:pt x="166088" y="32800"/>
                    </a:lnTo>
                    <a:lnTo>
                      <a:pt x="16145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4555695" y="215241"/>
            <a:ext cx="3459174" cy="5278925"/>
            <a:chOff x="4555695" y="215241"/>
            <a:chExt cx="3459174" cy="5278925"/>
          </a:xfrm>
        </p:grpSpPr>
        <p:grpSp>
          <p:nvGrpSpPr>
            <p:cNvPr id="43" name="Group 42"/>
            <p:cNvGrpSpPr/>
            <p:nvPr/>
          </p:nvGrpSpPr>
          <p:grpSpPr>
            <a:xfrm>
              <a:off x="5071112" y="215241"/>
              <a:ext cx="2421362" cy="438365"/>
              <a:chOff x="5071112" y="215241"/>
              <a:chExt cx="2421362" cy="438365"/>
            </a:xfrm>
          </p:grpSpPr>
          <p:sp>
            <p:nvSpPr>
              <p:cNvPr id="20" name="Freeform 19"/>
              <p:cNvSpPr/>
              <p:nvPr/>
            </p:nvSpPr>
            <p:spPr>
              <a:xfrm>
                <a:off x="5071112" y="215241"/>
                <a:ext cx="168264" cy="280820"/>
              </a:xfrm>
              <a:custGeom>
                <a:avLst/>
                <a:gdLst/>
                <a:ahLst/>
                <a:cxnLst/>
                <a:rect l="0" t="0" r="0" b="0"/>
                <a:pathLst>
                  <a:path w="168264" h="280820">
                    <a:moveTo>
                      <a:pt x="10335" y="126342"/>
                    </a:moveTo>
                    <a:lnTo>
                      <a:pt x="10335" y="180487"/>
                    </a:lnTo>
                    <a:lnTo>
                      <a:pt x="10335" y="235434"/>
                    </a:lnTo>
                    <a:lnTo>
                      <a:pt x="10335" y="277339"/>
                    </a:lnTo>
                    <a:lnTo>
                      <a:pt x="9166" y="280819"/>
                    </a:lnTo>
                    <a:lnTo>
                      <a:pt x="4746" y="269088"/>
                    </a:lnTo>
                    <a:lnTo>
                      <a:pt x="783" y="215067"/>
                    </a:lnTo>
                    <a:lnTo>
                      <a:pt x="0" y="158123"/>
                    </a:lnTo>
                    <a:lnTo>
                      <a:pt x="5434" y="107404"/>
                    </a:lnTo>
                    <a:lnTo>
                      <a:pt x="20062" y="74328"/>
                    </a:lnTo>
                    <a:lnTo>
                      <a:pt x="44803" y="47890"/>
                    </a:lnTo>
                    <a:lnTo>
                      <a:pt x="98062" y="19161"/>
                    </a:lnTo>
                    <a:lnTo>
                      <a:pt x="134595" y="5677"/>
                    </a:lnTo>
                    <a:lnTo>
                      <a:pt x="168263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091976" y="394226"/>
                <a:ext cx="7370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0529">
                    <a:moveTo>
                      <a:pt x="73699" y="0"/>
                    </a:moveTo>
                    <a:lnTo>
                      <a:pt x="31008" y="311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218318" y="425811"/>
                <a:ext cx="1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" h="115815">
                    <a:moveTo>
                      <a:pt x="0" y="0"/>
                    </a:moveTo>
                    <a:lnTo>
                      <a:pt x="0" y="58617"/>
                    </a:lnTo>
                    <a:lnTo>
                      <a:pt x="0" y="1158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207789" y="331055"/>
                <a:ext cx="1053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9">
                    <a:moveTo>
                      <a:pt x="10529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260432" y="416883"/>
                <a:ext cx="126343" cy="9886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98860">
                    <a:moveTo>
                      <a:pt x="0" y="19457"/>
                    </a:moveTo>
                    <a:lnTo>
                      <a:pt x="25194" y="73332"/>
                    </a:lnTo>
                    <a:lnTo>
                      <a:pt x="33814" y="93704"/>
                    </a:lnTo>
                    <a:lnTo>
                      <a:pt x="34241" y="98201"/>
                    </a:lnTo>
                    <a:lnTo>
                      <a:pt x="32186" y="98859"/>
                    </a:lnTo>
                    <a:lnTo>
                      <a:pt x="28476" y="96958"/>
                    </a:lnTo>
                    <a:lnTo>
                      <a:pt x="21235" y="85487"/>
                    </a:lnTo>
                    <a:lnTo>
                      <a:pt x="17666" y="77515"/>
                    </a:lnTo>
                    <a:lnTo>
                      <a:pt x="16820" y="56179"/>
                    </a:lnTo>
                    <a:lnTo>
                      <a:pt x="25809" y="9943"/>
                    </a:lnTo>
                    <a:lnTo>
                      <a:pt x="32414" y="3756"/>
                    </a:lnTo>
                    <a:lnTo>
                      <a:pt x="41497" y="801"/>
                    </a:lnTo>
                    <a:lnTo>
                      <a:pt x="52231" y="0"/>
                    </a:lnTo>
                    <a:lnTo>
                      <a:pt x="70397" y="5350"/>
                    </a:lnTo>
                    <a:lnTo>
                      <a:pt x="86270" y="16697"/>
                    </a:lnTo>
                    <a:lnTo>
                      <a:pt x="107189" y="42816"/>
                    </a:lnTo>
                    <a:lnTo>
                      <a:pt x="122212" y="76843"/>
                    </a:lnTo>
                    <a:lnTo>
                      <a:pt x="126342" y="931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410634" y="257191"/>
                <a:ext cx="113011" cy="284492"/>
              </a:xfrm>
              <a:custGeom>
                <a:avLst/>
                <a:gdLst/>
                <a:ahLst/>
                <a:cxnLst/>
                <a:rect l="0" t="0" r="0" b="0"/>
                <a:pathLst>
                  <a:path w="113011" h="284492">
                    <a:moveTo>
                      <a:pt x="91953" y="231791"/>
                    </a:moveTo>
                    <a:lnTo>
                      <a:pt x="71710" y="187829"/>
                    </a:lnTo>
                    <a:lnTo>
                      <a:pt x="56050" y="174038"/>
                    </a:lnTo>
                    <a:lnTo>
                      <a:pt x="46961" y="168723"/>
                    </a:lnTo>
                    <a:lnTo>
                      <a:pt x="38562" y="167519"/>
                    </a:lnTo>
                    <a:lnTo>
                      <a:pt x="22990" y="172420"/>
                    </a:lnTo>
                    <a:lnTo>
                      <a:pt x="11390" y="185517"/>
                    </a:lnTo>
                    <a:lnTo>
                      <a:pt x="6659" y="193923"/>
                    </a:lnTo>
                    <a:lnTo>
                      <a:pt x="0" y="233699"/>
                    </a:lnTo>
                    <a:lnTo>
                      <a:pt x="4682" y="256426"/>
                    </a:lnTo>
                    <a:lnTo>
                      <a:pt x="9206" y="265762"/>
                    </a:lnTo>
                    <a:lnTo>
                      <a:pt x="23591" y="279255"/>
                    </a:lnTo>
                    <a:lnTo>
                      <a:pt x="32340" y="284491"/>
                    </a:lnTo>
                    <a:lnTo>
                      <a:pt x="39343" y="284472"/>
                    </a:lnTo>
                    <a:lnTo>
                      <a:pt x="45181" y="280950"/>
                    </a:lnTo>
                    <a:lnTo>
                      <a:pt x="68547" y="250080"/>
                    </a:lnTo>
                    <a:lnTo>
                      <a:pt x="75702" y="227442"/>
                    </a:lnTo>
                    <a:lnTo>
                      <a:pt x="87907" y="168264"/>
                    </a:lnTo>
                    <a:lnTo>
                      <a:pt x="91154" y="115214"/>
                    </a:lnTo>
                    <a:lnTo>
                      <a:pt x="89258" y="87563"/>
                    </a:lnTo>
                    <a:lnTo>
                      <a:pt x="72097" y="28563"/>
                    </a:lnTo>
                    <a:lnTo>
                      <a:pt x="68187" y="12078"/>
                    </a:lnTo>
                    <a:lnTo>
                      <a:pt x="63241" y="3427"/>
                    </a:lnTo>
                    <a:lnTo>
                      <a:pt x="57604" y="0"/>
                    </a:lnTo>
                    <a:lnTo>
                      <a:pt x="51507" y="55"/>
                    </a:lnTo>
                    <a:lnTo>
                      <a:pt x="48611" y="5941"/>
                    </a:lnTo>
                    <a:lnTo>
                      <a:pt x="49250" y="57414"/>
                    </a:lnTo>
                    <a:lnTo>
                      <a:pt x="55312" y="118318"/>
                    </a:lnTo>
                    <a:lnTo>
                      <a:pt x="67775" y="175408"/>
                    </a:lnTo>
                    <a:lnTo>
                      <a:pt x="84621" y="228626"/>
                    </a:lnTo>
                    <a:lnTo>
                      <a:pt x="95713" y="247932"/>
                    </a:lnTo>
                    <a:lnTo>
                      <a:pt x="113010" y="26337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755271" y="288941"/>
                <a:ext cx="21058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42156">
                    <a:moveTo>
                      <a:pt x="0" y="0"/>
                    </a:moveTo>
                    <a:lnTo>
                      <a:pt x="0" y="54144"/>
                    </a:lnTo>
                    <a:lnTo>
                      <a:pt x="0" y="109091"/>
                    </a:lnTo>
                    <a:lnTo>
                      <a:pt x="1170" y="171071"/>
                    </a:lnTo>
                    <a:lnTo>
                      <a:pt x="14655" y="230585"/>
                    </a:lnTo>
                    <a:lnTo>
                      <a:pt x="18212" y="239742"/>
                    </a:lnTo>
                    <a:lnTo>
                      <a:pt x="21057" y="2421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681572" y="404754"/>
                <a:ext cx="14740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">
                    <a:moveTo>
                      <a:pt x="147399" y="0"/>
                    </a:moveTo>
                    <a:lnTo>
                      <a:pt x="88782" y="0"/>
                    </a:lnTo>
                    <a:lnTo>
                      <a:pt x="26971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818442" y="236298"/>
                <a:ext cx="252685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294799">
                    <a:moveTo>
                      <a:pt x="0" y="0"/>
                    </a:moveTo>
                    <a:lnTo>
                      <a:pt x="3120" y="54145"/>
                    </a:lnTo>
                    <a:lnTo>
                      <a:pt x="14654" y="109092"/>
                    </a:lnTo>
                    <a:lnTo>
                      <a:pt x="20962" y="165005"/>
                    </a:lnTo>
                    <a:lnTo>
                      <a:pt x="32260" y="221110"/>
                    </a:lnTo>
                    <a:lnTo>
                      <a:pt x="46882" y="274696"/>
                    </a:lnTo>
                    <a:lnTo>
                      <a:pt x="42973" y="234150"/>
                    </a:lnTo>
                    <a:lnTo>
                      <a:pt x="48735" y="211692"/>
                    </a:lnTo>
                    <a:lnTo>
                      <a:pt x="53547" y="200789"/>
                    </a:lnTo>
                    <a:lnTo>
                      <a:pt x="60265" y="194691"/>
                    </a:lnTo>
                    <a:lnTo>
                      <a:pt x="68253" y="191795"/>
                    </a:lnTo>
                    <a:lnTo>
                      <a:pt x="77088" y="191035"/>
                    </a:lnTo>
                    <a:lnTo>
                      <a:pt x="93143" y="196429"/>
                    </a:lnTo>
                    <a:lnTo>
                      <a:pt x="100700" y="201143"/>
                    </a:lnTo>
                    <a:lnTo>
                      <a:pt x="112216" y="218858"/>
                    </a:lnTo>
                    <a:lnTo>
                      <a:pt x="129141" y="262770"/>
                    </a:lnTo>
                    <a:lnTo>
                      <a:pt x="132888" y="266427"/>
                    </a:lnTo>
                    <a:lnTo>
                      <a:pt x="136555" y="265356"/>
                    </a:lnTo>
                    <a:lnTo>
                      <a:pt x="156435" y="244009"/>
                    </a:lnTo>
                    <a:lnTo>
                      <a:pt x="175592" y="237130"/>
                    </a:lnTo>
                    <a:lnTo>
                      <a:pt x="220429" y="227125"/>
                    </a:lnTo>
                    <a:lnTo>
                      <a:pt x="228841" y="221607"/>
                    </a:lnTo>
                    <a:lnTo>
                      <a:pt x="241307" y="206117"/>
                    </a:lnTo>
                    <a:lnTo>
                      <a:pt x="244508" y="187534"/>
                    </a:lnTo>
                    <a:lnTo>
                      <a:pt x="243724" y="177665"/>
                    </a:lnTo>
                    <a:lnTo>
                      <a:pt x="233494" y="160461"/>
                    </a:lnTo>
                    <a:lnTo>
                      <a:pt x="225853" y="152598"/>
                    </a:lnTo>
                    <a:lnTo>
                      <a:pt x="217249" y="148525"/>
                    </a:lnTo>
                    <a:lnTo>
                      <a:pt x="198331" y="147120"/>
                    </a:lnTo>
                    <a:lnTo>
                      <a:pt x="167949" y="158495"/>
                    </a:lnTo>
                    <a:lnTo>
                      <a:pt x="153413" y="173388"/>
                    </a:lnTo>
                    <a:lnTo>
                      <a:pt x="144223" y="192875"/>
                    </a:lnTo>
                    <a:lnTo>
                      <a:pt x="140138" y="217134"/>
                    </a:lnTo>
                    <a:lnTo>
                      <a:pt x="144562" y="237274"/>
                    </a:lnTo>
                    <a:lnTo>
                      <a:pt x="166466" y="269268"/>
                    </a:lnTo>
                    <a:lnTo>
                      <a:pt x="186454" y="291003"/>
                    </a:lnTo>
                    <a:lnTo>
                      <a:pt x="194493" y="294608"/>
                    </a:lnTo>
                    <a:lnTo>
                      <a:pt x="252684" y="2947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221642" y="243013"/>
                <a:ext cx="102169" cy="298613"/>
              </a:xfrm>
              <a:custGeom>
                <a:avLst/>
                <a:gdLst/>
                <a:ahLst/>
                <a:cxnLst/>
                <a:rect l="0" t="0" r="0" b="0"/>
                <a:pathLst>
                  <a:path w="102169" h="298613">
                    <a:moveTo>
                      <a:pt x="60054" y="298612"/>
                    </a:moveTo>
                    <a:lnTo>
                      <a:pt x="45400" y="239995"/>
                    </a:lnTo>
                    <a:lnTo>
                      <a:pt x="31856" y="186991"/>
                    </a:lnTo>
                    <a:lnTo>
                      <a:pt x="14414" y="125119"/>
                    </a:lnTo>
                    <a:lnTo>
                      <a:pt x="0" y="64588"/>
                    </a:lnTo>
                    <a:lnTo>
                      <a:pt x="927" y="27280"/>
                    </a:lnTo>
                    <a:lnTo>
                      <a:pt x="3088" y="15949"/>
                    </a:lnTo>
                    <a:lnTo>
                      <a:pt x="9208" y="8394"/>
                    </a:lnTo>
                    <a:lnTo>
                      <a:pt x="28488" y="0"/>
                    </a:lnTo>
                    <a:lnTo>
                      <a:pt x="83208" y="2503"/>
                    </a:lnTo>
                    <a:lnTo>
                      <a:pt x="102168" y="38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207997" y="404754"/>
                <a:ext cx="105286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">
                    <a:moveTo>
                      <a:pt x="105285" y="0"/>
                    </a:moveTo>
                    <a:lnTo>
                      <a:pt x="46667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332983" y="425811"/>
                <a:ext cx="101949" cy="118966"/>
              </a:xfrm>
              <a:custGeom>
                <a:avLst/>
                <a:gdLst/>
                <a:ahLst/>
                <a:cxnLst/>
                <a:rect l="0" t="0" r="0" b="0"/>
                <a:pathLst>
                  <a:path w="101949" h="118966">
                    <a:moveTo>
                      <a:pt x="75055" y="31586"/>
                    </a:moveTo>
                    <a:lnTo>
                      <a:pt x="58288" y="25997"/>
                    </a:lnTo>
                    <a:lnTo>
                      <a:pt x="25503" y="28110"/>
                    </a:lnTo>
                    <a:lnTo>
                      <a:pt x="16284" y="32778"/>
                    </a:lnTo>
                    <a:lnTo>
                      <a:pt x="2921" y="47324"/>
                    </a:lnTo>
                    <a:lnTo>
                      <a:pt x="59" y="56116"/>
                    </a:lnTo>
                    <a:lnTo>
                      <a:pt x="0" y="75243"/>
                    </a:lnTo>
                    <a:lnTo>
                      <a:pt x="6992" y="92323"/>
                    </a:lnTo>
                    <a:lnTo>
                      <a:pt x="12132" y="100153"/>
                    </a:lnTo>
                    <a:lnTo>
                      <a:pt x="27202" y="111973"/>
                    </a:lnTo>
                    <a:lnTo>
                      <a:pt x="36134" y="116763"/>
                    </a:lnTo>
                    <a:lnTo>
                      <a:pt x="55417" y="118965"/>
                    </a:lnTo>
                    <a:lnTo>
                      <a:pt x="74516" y="114875"/>
                    </a:lnTo>
                    <a:lnTo>
                      <a:pt x="90803" y="105258"/>
                    </a:lnTo>
                    <a:lnTo>
                      <a:pt x="96082" y="97078"/>
                    </a:lnTo>
                    <a:lnTo>
                      <a:pt x="101948" y="75511"/>
                    </a:lnTo>
                    <a:lnTo>
                      <a:pt x="99661" y="42651"/>
                    </a:lnTo>
                    <a:lnTo>
                      <a:pt x="85584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471209" y="257355"/>
                <a:ext cx="21058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73742">
                    <a:moveTo>
                      <a:pt x="0" y="0"/>
                    </a:moveTo>
                    <a:lnTo>
                      <a:pt x="0" y="48931"/>
                    </a:lnTo>
                    <a:lnTo>
                      <a:pt x="3120" y="96777"/>
                    </a:lnTo>
                    <a:lnTo>
                      <a:pt x="9065" y="159757"/>
                    </a:lnTo>
                    <a:lnTo>
                      <a:pt x="11410" y="216088"/>
                    </a:lnTo>
                    <a:lnTo>
                      <a:pt x="21057" y="2737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6568161" y="246827"/>
                <a:ext cx="29391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29391" h="273742">
                    <a:moveTo>
                      <a:pt x="8333" y="0"/>
                    </a:moveTo>
                    <a:lnTo>
                      <a:pt x="0" y="37478"/>
                    </a:lnTo>
                    <a:lnTo>
                      <a:pt x="1574" y="72326"/>
                    </a:lnTo>
                    <a:lnTo>
                      <a:pt x="8613" y="134566"/>
                    </a:lnTo>
                    <a:lnTo>
                      <a:pt x="16490" y="189751"/>
                    </a:lnTo>
                    <a:lnTo>
                      <a:pt x="25785" y="248989"/>
                    </a:lnTo>
                    <a:lnTo>
                      <a:pt x="29390" y="2737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6626110" y="412510"/>
                <a:ext cx="87256" cy="97776"/>
              </a:xfrm>
              <a:custGeom>
                <a:avLst/>
                <a:gdLst/>
                <a:ahLst/>
                <a:cxnLst/>
                <a:rect l="0" t="0" r="0" b="0"/>
                <a:pathLst>
                  <a:path w="87256" h="97776">
                    <a:moveTo>
                      <a:pt x="87255" y="13301"/>
                    </a:moveTo>
                    <a:lnTo>
                      <a:pt x="76076" y="2123"/>
                    </a:lnTo>
                    <a:lnTo>
                      <a:pt x="68104" y="0"/>
                    </a:lnTo>
                    <a:lnTo>
                      <a:pt x="46767" y="761"/>
                    </a:lnTo>
                    <a:lnTo>
                      <a:pt x="27926" y="8118"/>
                    </a:lnTo>
                    <a:lnTo>
                      <a:pt x="19626" y="13355"/>
                    </a:lnTo>
                    <a:lnTo>
                      <a:pt x="7285" y="28533"/>
                    </a:lnTo>
                    <a:lnTo>
                      <a:pt x="2356" y="37494"/>
                    </a:lnTo>
                    <a:lnTo>
                      <a:pt x="0" y="56809"/>
                    </a:lnTo>
                    <a:lnTo>
                      <a:pt x="1008" y="66873"/>
                    </a:lnTo>
                    <a:lnTo>
                      <a:pt x="11489" y="84294"/>
                    </a:lnTo>
                    <a:lnTo>
                      <a:pt x="19196" y="92215"/>
                    </a:lnTo>
                    <a:lnTo>
                      <a:pt x="29014" y="96326"/>
                    </a:lnTo>
                    <a:lnTo>
                      <a:pt x="52401" y="97775"/>
                    </a:lnTo>
                    <a:lnTo>
                      <a:pt x="72154" y="91399"/>
                    </a:lnTo>
                    <a:lnTo>
                      <a:pt x="80697" y="86424"/>
                    </a:lnTo>
                    <a:lnTo>
                      <a:pt x="85222" y="78427"/>
                    </a:lnTo>
                    <a:lnTo>
                      <a:pt x="87132" y="57064"/>
                    </a:lnTo>
                    <a:lnTo>
                      <a:pt x="76726" y="277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763234" y="404754"/>
                <a:ext cx="181759" cy="124022"/>
              </a:xfrm>
              <a:custGeom>
                <a:avLst/>
                <a:gdLst/>
                <a:ahLst/>
                <a:cxnLst/>
                <a:rect l="0" t="0" r="0" b="0"/>
                <a:pathLst>
                  <a:path w="181759" h="124022">
                    <a:moveTo>
                      <a:pt x="13301" y="10529"/>
                    </a:moveTo>
                    <a:lnTo>
                      <a:pt x="2123" y="21707"/>
                    </a:lnTo>
                    <a:lnTo>
                      <a:pt x="0" y="29679"/>
                    </a:lnTo>
                    <a:lnTo>
                      <a:pt x="760" y="51016"/>
                    </a:lnTo>
                    <a:lnTo>
                      <a:pt x="13356" y="83746"/>
                    </a:lnTo>
                    <a:lnTo>
                      <a:pt x="28533" y="98832"/>
                    </a:lnTo>
                    <a:lnTo>
                      <a:pt x="37494" y="104493"/>
                    </a:lnTo>
                    <a:lnTo>
                      <a:pt x="45807" y="105927"/>
                    </a:lnTo>
                    <a:lnTo>
                      <a:pt x="53689" y="104543"/>
                    </a:lnTo>
                    <a:lnTo>
                      <a:pt x="61284" y="101281"/>
                    </a:lnTo>
                    <a:lnTo>
                      <a:pt x="72841" y="88298"/>
                    </a:lnTo>
                    <a:lnTo>
                      <a:pt x="80708" y="69659"/>
                    </a:lnTo>
                    <a:lnTo>
                      <a:pt x="84204" y="45778"/>
                    </a:lnTo>
                    <a:lnTo>
                      <a:pt x="86306" y="41047"/>
                    </a:lnTo>
                    <a:lnTo>
                      <a:pt x="88877" y="41403"/>
                    </a:lnTo>
                    <a:lnTo>
                      <a:pt x="94855" y="51157"/>
                    </a:lnTo>
                    <a:lnTo>
                      <a:pt x="117490" y="104909"/>
                    </a:lnTo>
                    <a:lnTo>
                      <a:pt x="133307" y="121106"/>
                    </a:lnTo>
                    <a:lnTo>
                      <a:pt x="141268" y="124021"/>
                    </a:lnTo>
                    <a:lnTo>
                      <a:pt x="148916" y="123625"/>
                    </a:lnTo>
                    <a:lnTo>
                      <a:pt x="156353" y="121021"/>
                    </a:lnTo>
                    <a:lnTo>
                      <a:pt x="162482" y="114606"/>
                    </a:lnTo>
                    <a:lnTo>
                      <a:pt x="172410" y="95000"/>
                    </a:lnTo>
                    <a:lnTo>
                      <a:pt x="180527" y="33813"/>
                    </a:lnTo>
                    <a:lnTo>
                      <a:pt x="18175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012625" y="436340"/>
                <a:ext cx="6067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6067" h="115814">
                    <a:moveTo>
                      <a:pt x="6066" y="0"/>
                    </a:moveTo>
                    <a:lnTo>
                      <a:pt x="0" y="32452"/>
                    </a:lnTo>
                    <a:lnTo>
                      <a:pt x="5036" y="89931"/>
                    </a:lnTo>
                    <a:lnTo>
                      <a:pt x="6066" y="1158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7029219" y="341583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098360" y="394529"/>
                <a:ext cx="109845" cy="115511"/>
              </a:xfrm>
              <a:custGeom>
                <a:avLst/>
                <a:gdLst/>
                <a:ahLst/>
                <a:cxnLst/>
                <a:rect l="0" t="0" r="0" b="0"/>
                <a:pathLst>
                  <a:path w="109845" h="115511">
                    <a:moveTo>
                      <a:pt x="4559" y="52339"/>
                    </a:moveTo>
                    <a:lnTo>
                      <a:pt x="7679" y="95031"/>
                    </a:lnTo>
                    <a:lnTo>
                      <a:pt x="10625" y="108748"/>
                    </a:lnTo>
                    <a:lnTo>
                      <a:pt x="8034" y="103146"/>
                    </a:lnTo>
                    <a:lnTo>
                      <a:pt x="0" y="74672"/>
                    </a:lnTo>
                    <a:lnTo>
                      <a:pt x="1388" y="36600"/>
                    </a:lnTo>
                    <a:lnTo>
                      <a:pt x="9389" y="15708"/>
                    </a:lnTo>
                    <a:lnTo>
                      <a:pt x="14798" y="6862"/>
                    </a:lnTo>
                    <a:lnTo>
                      <a:pt x="23083" y="2134"/>
                    </a:lnTo>
                    <a:lnTo>
                      <a:pt x="44768" y="0"/>
                    </a:lnTo>
                    <a:lnTo>
                      <a:pt x="63764" y="6071"/>
                    </a:lnTo>
                    <a:lnTo>
                      <a:pt x="72105" y="10965"/>
                    </a:lnTo>
                    <a:lnTo>
                      <a:pt x="84492" y="28881"/>
                    </a:lnTo>
                    <a:lnTo>
                      <a:pt x="106347" y="91123"/>
                    </a:lnTo>
                    <a:lnTo>
                      <a:pt x="109844" y="11551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187147" y="382506"/>
                <a:ext cx="155356" cy="271100"/>
              </a:xfrm>
              <a:custGeom>
                <a:avLst/>
                <a:gdLst/>
                <a:ahLst/>
                <a:cxnLst/>
                <a:rect l="0" t="0" r="0" b="0"/>
                <a:pathLst>
                  <a:path w="155356" h="271100">
                    <a:moveTo>
                      <a:pt x="105285" y="127533"/>
                    </a:moveTo>
                    <a:lnTo>
                      <a:pt x="120926" y="109553"/>
                    </a:lnTo>
                    <a:lnTo>
                      <a:pt x="129004" y="92636"/>
                    </a:lnTo>
                    <a:lnTo>
                      <a:pt x="134540" y="52203"/>
                    </a:lnTo>
                    <a:lnTo>
                      <a:pt x="129595" y="29322"/>
                    </a:lnTo>
                    <a:lnTo>
                      <a:pt x="125002" y="19945"/>
                    </a:lnTo>
                    <a:lnTo>
                      <a:pt x="110538" y="6407"/>
                    </a:lnTo>
                    <a:lnTo>
                      <a:pt x="101768" y="1159"/>
                    </a:lnTo>
                    <a:lnTo>
                      <a:pt x="93582" y="0"/>
                    </a:lnTo>
                    <a:lnTo>
                      <a:pt x="78247" y="4951"/>
                    </a:lnTo>
                    <a:lnTo>
                      <a:pt x="66752" y="18070"/>
                    </a:lnTo>
                    <a:lnTo>
                      <a:pt x="62049" y="26482"/>
                    </a:lnTo>
                    <a:lnTo>
                      <a:pt x="59942" y="51426"/>
                    </a:lnTo>
                    <a:lnTo>
                      <a:pt x="64076" y="79670"/>
                    </a:lnTo>
                    <a:lnTo>
                      <a:pt x="73712" y="103921"/>
                    </a:lnTo>
                    <a:lnTo>
                      <a:pt x="80727" y="109452"/>
                    </a:lnTo>
                    <a:lnTo>
                      <a:pt x="88913" y="110800"/>
                    </a:lnTo>
                    <a:lnTo>
                      <a:pt x="97880" y="109359"/>
                    </a:lnTo>
                    <a:lnTo>
                      <a:pt x="105028" y="104888"/>
                    </a:lnTo>
                    <a:lnTo>
                      <a:pt x="116089" y="90563"/>
                    </a:lnTo>
                    <a:lnTo>
                      <a:pt x="120676" y="88848"/>
                    </a:lnTo>
                    <a:lnTo>
                      <a:pt x="124905" y="91215"/>
                    </a:lnTo>
                    <a:lnTo>
                      <a:pt x="132722" y="103203"/>
                    </a:lnTo>
                    <a:lnTo>
                      <a:pt x="150824" y="149546"/>
                    </a:lnTo>
                    <a:lnTo>
                      <a:pt x="155355" y="206534"/>
                    </a:lnTo>
                    <a:lnTo>
                      <a:pt x="151715" y="235564"/>
                    </a:lnTo>
                    <a:lnTo>
                      <a:pt x="146767" y="246347"/>
                    </a:lnTo>
                    <a:lnTo>
                      <a:pt x="131910" y="261448"/>
                    </a:lnTo>
                    <a:lnTo>
                      <a:pt x="110489" y="268939"/>
                    </a:lnTo>
                    <a:lnTo>
                      <a:pt x="86541" y="271099"/>
                    </a:lnTo>
                    <a:lnTo>
                      <a:pt x="26301" y="265517"/>
                    </a:lnTo>
                    <a:lnTo>
                      <a:pt x="0" y="26440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5102504" y="552153"/>
                <a:ext cx="2105701" cy="98444"/>
              </a:xfrm>
              <a:custGeom>
                <a:avLst/>
                <a:gdLst/>
                <a:ahLst/>
                <a:cxnLst/>
                <a:rect l="0" t="0" r="0" b="0"/>
                <a:pathLst>
                  <a:path w="2105701" h="98444">
                    <a:moveTo>
                      <a:pt x="2105700" y="0"/>
                    </a:moveTo>
                    <a:lnTo>
                      <a:pt x="2070953" y="37087"/>
                    </a:lnTo>
                    <a:lnTo>
                      <a:pt x="2061791" y="55088"/>
                    </a:lnTo>
                    <a:lnTo>
                      <a:pt x="2055370" y="60122"/>
                    </a:lnTo>
                    <a:lnTo>
                      <a:pt x="2047580" y="62308"/>
                    </a:lnTo>
                    <a:lnTo>
                      <a:pt x="2019849" y="59796"/>
                    </a:lnTo>
                    <a:lnTo>
                      <a:pt x="1998524" y="56992"/>
                    </a:lnTo>
                    <a:lnTo>
                      <a:pt x="1938612" y="67716"/>
                    </a:lnTo>
                    <a:lnTo>
                      <a:pt x="1900475" y="71927"/>
                    </a:lnTo>
                    <a:lnTo>
                      <a:pt x="1876449" y="66673"/>
                    </a:lnTo>
                    <a:lnTo>
                      <a:pt x="1821743" y="46085"/>
                    </a:lnTo>
                    <a:lnTo>
                      <a:pt x="1800513" y="38810"/>
                    </a:lnTo>
                    <a:lnTo>
                      <a:pt x="1763240" y="39315"/>
                    </a:lnTo>
                    <a:lnTo>
                      <a:pt x="1706274" y="61532"/>
                    </a:lnTo>
                    <a:lnTo>
                      <a:pt x="1695526" y="65588"/>
                    </a:lnTo>
                    <a:lnTo>
                      <a:pt x="1671107" y="66975"/>
                    </a:lnTo>
                    <a:lnTo>
                      <a:pt x="1622890" y="58333"/>
                    </a:lnTo>
                    <a:lnTo>
                      <a:pt x="1571166" y="39296"/>
                    </a:lnTo>
                    <a:lnTo>
                      <a:pt x="1529819" y="35040"/>
                    </a:lnTo>
                    <a:lnTo>
                      <a:pt x="1487932" y="41838"/>
                    </a:lnTo>
                    <a:lnTo>
                      <a:pt x="1434976" y="61384"/>
                    </a:lnTo>
                    <a:lnTo>
                      <a:pt x="1411027" y="67056"/>
                    </a:lnTo>
                    <a:lnTo>
                      <a:pt x="1360644" y="61166"/>
                    </a:lnTo>
                    <a:lnTo>
                      <a:pt x="1297454" y="39294"/>
                    </a:lnTo>
                    <a:lnTo>
                      <a:pt x="1254917" y="35040"/>
                    </a:lnTo>
                    <a:lnTo>
                      <a:pt x="1208128" y="41838"/>
                    </a:lnTo>
                    <a:lnTo>
                      <a:pt x="1148643" y="65489"/>
                    </a:lnTo>
                    <a:lnTo>
                      <a:pt x="1110740" y="71267"/>
                    </a:lnTo>
                    <a:lnTo>
                      <a:pt x="1057179" y="64814"/>
                    </a:lnTo>
                    <a:lnTo>
                      <a:pt x="995188" y="48887"/>
                    </a:lnTo>
                    <a:lnTo>
                      <a:pt x="954137" y="49710"/>
                    </a:lnTo>
                    <a:lnTo>
                      <a:pt x="917927" y="57363"/>
                    </a:lnTo>
                    <a:lnTo>
                      <a:pt x="862045" y="86381"/>
                    </a:lnTo>
                    <a:lnTo>
                      <a:pt x="838587" y="87915"/>
                    </a:lnTo>
                    <a:lnTo>
                      <a:pt x="780009" y="76308"/>
                    </a:lnTo>
                    <a:lnTo>
                      <a:pt x="726585" y="59543"/>
                    </a:lnTo>
                    <a:lnTo>
                      <a:pt x="689327" y="60277"/>
                    </a:lnTo>
                    <a:lnTo>
                      <a:pt x="654241" y="67903"/>
                    </a:lnTo>
                    <a:lnTo>
                      <a:pt x="598791" y="96910"/>
                    </a:lnTo>
                    <a:lnTo>
                      <a:pt x="578475" y="98443"/>
                    </a:lnTo>
                    <a:lnTo>
                      <a:pt x="557747" y="94056"/>
                    </a:lnTo>
                    <a:lnTo>
                      <a:pt x="499744" y="71253"/>
                    </a:lnTo>
                    <a:lnTo>
                      <a:pt x="453695" y="58702"/>
                    </a:lnTo>
                    <a:lnTo>
                      <a:pt x="432099" y="60405"/>
                    </a:lnTo>
                    <a:lnTo>
                      <a:pt x="379083" y="82593"/>
                    </a:lnTo>
                    <a:lnTo>
                      <a:pt x="368536" y="86648"/>
                    </a:lnTo>
                    <a:lnTo>
                      <a:pt x="325745" y="86765"/>
                    </a:lnTo>
                    <a:lnTo>
                      <a:pt x="264515" y="73109"/>
                    </a:lnTo>
                    <a:lnTo>
                      <a:pt x="242735" y="68758"/>
                    </a:lnTo>
                    <a:lnTo>
                      <a:pt x="221356" y="70724"/>
                    </a:lnTo>
                    <a:lnTo>
                      <a:pt x="165371" y="89974"/>
                    </a:lnTo>
                    <a:lnTo>
                      <a:pt x="139009" y="90292"/>
                    </a:lnTo>
                    <a:lnTo>
                      <a:pt x="75599" y="70758"/>
                    </a:lnTo>
                    <a:lnTo>
                      <a:pt x="33131" y="58604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7471416" y="373169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7492473" y="541625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4629949" y="920651"/>
              <a:ext cx="2451914" cy="315856"/>
              <a:chOff x="4629949" y="920651"/>
              <a:chExt cx="2451914" cy="315856"/>
            </a:xfrm>
          </p:grpSpPr>
          <p:sp>
            <p:nvSpPr>
              <p:cNvPr id="44" name="Freeform 43"/>
              <p:cNvSpPr/>
              <p:nvPr/>
            </p:nvSpPr>
            <p:spPr>
              <a:xfrm>
                <a:off x="4744535" y="1015407"/>
                <a:ext cx="10530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57929">
                    <a:moveTo>
                      <a:pt x="0" y="0"/>
                    </a:moveTo>
                    <a:lnTo>
                      <a:pt x="0" y="58617"/>
                    </a:lnTo>
                    <a:lnTo>
                      <a:pt x="8334" y="118333"/>
                    </a:lnTo>
                    <a:lnTo>
                      <a:pt x="10529" y="1579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4629949" y="920651"/>
                <a:ext cx="287588" cy="309295"/>
              </a:xfrm>
              <a:custGeom>
                <a:avLst/>
                <a:gdLst/>
                <a:ahLst/>
                <a:cxnLst/>
                <a:rect l="0" t="0" r="0" b="0"/>
                <a:pathLst>
                  <a:path w="287588" h="309295">
                    <a:moveTo>
                      <a:pt x="188286" y="10528"/>
                    </a:moveTo>
                    <a:lnTo>
                      <a:pt x="171518" y="4939"/>
                    </a:lnTo>
                    <a:lnTo>
                      <a:pt x="153927" y="5315"/>
                    </a:lnTo>
                    <a:lnTo>
                      <a:pt x="96457" y="19417"/>
                    </a:lnTo>
                    <a:lnTo>
                      <a:pt x="55113" y="43176"/>
                    </a:lnTo>
                    <a:lnTo>
                      <a:pt x="31454" y="66605"/>
                    </a:lnTo>
                    <a:lnTo>
                      <a:pt x="12745" y="95774"/>
                    </a:lnTo>
                    <a:lnTo>
                      <a:pt x="4983" y="117435"/>
                    </a:lnTo>
                    <a:lnTo>
                      <a:pt x="0" y="169469"/>
                    </a:lnTo>
                    <a:lnTo>
                      <a:pt x="4604" y="224808"/>
                    </a:lnTo>
                    <a:lnTo>
                      <a:pt x="13453" y="246534"/>
                    </a:lnTo>
                    <a:lnTo>
                      <a:pt x="38197" y="279545"/>
                    </a:lnTo>
                    <a:lnTo>
                      <a:pt x="64267" y="295868"/>
                    </a:lnTo>
                    <a:lnTo>
                      <a:pt x="94218" y="308113"/>
                    </a:lnTo>
                    <a:lnTo>
                      <a:pt x="114892" y="309294"/>
                    </a:lnTo>
                    <a:lnTo>
                      <a:pt x="174505" y="297443"/>
                    </a:lnTo>
                    <a:lnTo>
                      <a:pt x="197369" y="290904"/>
                    </a:lnTo>
                    <a:lnTo>
                      <a:pt x="216110" y="277859"/>
                    </a:lnTo>
                    <a:lnTo>
                      <a:pt x="253301" y="238018"/>
                    </a:lnTo>
                    <a:lnTo>
                      <a:pt x="279079" y="178621"/>
                    </a:lnTo>
                    <a:lnTo>
                      <a:pt x="287587" y="147291"/>
                    </a:lnTo>
                    <a:lnTo>
                      <a:pt x="281167" y="105263"/>
                    </a:lnTo>
                    <a:lnTo>
                      <a:pt x="264078" y="53809"/>
                    </a:lnTo>
                    <a:lnTo>
                      <a:pt x="233261" y="14654"/>
                    </a:lnTo>
                    <a:lnTo>
                      <a:pt x="216464" y="6513"/>
                    </a:lnTo>
                    <a:lnTo>
                      <a:pt x="18828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5049862" y="922154"/>
                <a:ext cx="157928" cy="314353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14353">
                    <a:moveTo>
                      <a:pt x="0" y="314352"/>
                    </a:moveTo>
                    <a:lnTo>
                      <a:pt x="0" y="260207"/>
                    </a:lnTo>
                    <a:lnTo>
                      <a:pt x="0" y="199671"/>
                    </a:lnTo>
                    <a:lnTo>
                      <a:pt x="0" y="148701"/>
                    </a:lnTo>
                    <a:lnTo>
                      <a:pt x="0" y="86312"/>
                    </a:lnTo>
                    <a:lnTo>
                      <a:pt x="1170" y="37254"/>
                    </a:lnTo>
                    <a:lnTo>
                      <a:pt x="5589" y="7144"/>
                    </a:lnTo>
                    <a:lnTo>
                      <a:pt x="9575" y="752"/>
                    </a:lnTo>
                    <a:lnTo>
                      <a:pt x="14572" y="0"/>
                    </a:lnTo>
                    <a:lnTo>
                      <a:pt x="20243" y="3008"/>
                    </a:lnTo>
                    <a:lnTo>
                      <a:pt x="29664" y="15710"/>
                    </a:lnTo>
                    <a:lnTo>
                      <a:pt x="57285" y="70953"/>
                    </a:lnTo>
                    <a:lnTo>
                      <a:pt x="84452" y="125287"/>
                    </a:lnTo>
                    <a:lnTo>
                      <a:pt x="112348" y="181079"/>
                    </a:lnTo>
                    <a:lnTo>
                      <a:pt x="135952" y="239740"/>
                    </a:lnTo>
                    <a:lnTo>
                      <a:pt x="157927" y="29329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5113033" y="1120692"/>
                <a:ext cx="52643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10530">
                    <a:moveTo>
                      <a:pt x="52642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5557425" y="931179"/>
                <a:ext cx="18863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18863" h="305328">
                    <a:moveTo>
                      <a:pt x="8333" y="0"/>
                    </a:moveTo>
                    <a:lnTo>
                      <a:pt x="0" y="48931"/>
                    </a:lnTo>
                    <a:lnTo>
                      <a:pt x="3827" y="108062"/>
                    </a:lnTo>
                    <a:lnTo>
                      <a:pt x="6998" y="156281"/>
                    </a:lnTo>
                    <a:lnTo>
                      <a:pt x="15305" y="216571"/>
                    </a:lnTo>
                    <a:lnTo>
                      <a:pt x="18159" y="270420"/>
                    </a:lnTo>
                    <a:lnTo>
                      <a:pt x="18862" y="3053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5449945" y="1025936"/>
                <a:ext cx="210571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31586">
                    <a:moveTo>
                      <a:pt x="210570" y="31585"/>
                    </a:moveTo>
                    <a:lnTo>
                      <a:pt x="155525" y="14797"/>
                    </a:lnTo>
                    <a:lnTo>
                      <a:pt x="100998" y="8252"/>
                    </a:lnTo>
                    <a:lnTo>
                      <a:pt x="39837" y="163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5660515" y="1068050"/>
                <a:ext cx="115814" cy="130217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30217">
                    <a:moveTo>
                      <a:pt x="0" y="52642"/>
                    </a:moveTo>
                    <a:lnTo>
                      <a:pt x="17958" y="106517"/>
                    </a:lnTo>
                    <a:lnTo>
                      <a:pt x="24748" y="126889"/>
                    </a:lnTo>
                    <a:lnTo>
                      <a:pt x="24688" y="130216"/>
                    </a:lnTo>
                    <a:lnTo>
                      <a:pt x="22307" y="128925"/>
                    </a:lnTo>
                    <a:lnTo>
                      <a:pt x="18381" y="124554"/>
                    </a:lnTo>
                    <a:lnTo>
                      <a:pt x="7266" y="96046"/>
                    </a:lnTo>
                    <a:lnTo>
                      <a:pt x="2152" y="57964"/>
                    </a:lnTo>
                    <a:lnTo>
                      <a:pt x="7196" y="37070"/>
                    </a:lnTo>
                    <a:lnTo>
                      <a:pt x="11816" y="28223"/>
                    </a:lnTo>
                    <a:lnTo>
                      <a:pt x="26308" y="15273"/>
                    </a:lnTo>
                    <a:lnTo>
                      <a:pt x="45618" y="6788"/>
                    </a:lnTo>
                    <a:lnTo>
                      <a:pt x="89903" y="1341"/>
                    </a:lnTo>
                    <a:lnTo>
                      <a:pt x="115813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5801682" y="1096493"/>
                <a:ext cx="164160" cy="129130"/>
              </a:xfrm>
              <a:custGeom>
                <a:avLst/>
                <a:gdLst/>
                <a:ahLst/>
                <a:cxnLst/>
                <a:rect l="0" t="0" r="0" b="0"/>
                <a:pathLst>
                  <a:path w="164160" h="129130">
                    <a:moveTo>
                      <a:pt x="100988" y="66313"/>
                    </a:moveTo>
                    <a:lnTo>
                      <a:pt x="100988" y="43956"/>
                    </a:lnTo>
                    <a:lnTo>
                      <a:pt x="94749" y="26741"/>
                    </a:lnTo>
                    <a:lnTo>
                      <a:pt x="89810" y="18875"/>
                    </a:lnTo>
                    <a:lnTo>
                      <a:pt x="74963" y="7015"/>
                    </a:lnTo>
                    <a:lnTo>
                      <a:pt x="66091" y="2214"/>
                    </a:lnTo>
                    <a:lnTo>
                      <a:pt x="46874" y="0"/>
                    </a:lnTo>
                    <a:lnTo>
                      <a:pt x="36836" y="1048"/>
                    </a:lnTo>
                    <a:lnTo>
                      <a:pt x="19444" y="11570"/>
                    </a:lnTo>
                    <a:lnTo>
                      <a:pt x="11531" y="19289"/>
                    </a:lnTo>
                    <a:lnTo>
                      <a:pt x="2738" y="40344"/>
                    </a:lnTo>
                    <a:lnTo>
                      <a:pt x="0" y="65300"/>
                    </a:lnTo>
                    <a:lnTo>
                      <a:pt x="2682" y="91989"/>
                    </a:lnTo>
                    <a:lnTo>
                      <a:pt x="10893" y="113210"/>
                    </a:lnTo>
                    <a:lnTo>
                      <a:pt x="16358" y="122144"/>
                    </a:lnTo>
                    <a:lnTo>
                      <a:pt x="23511" y="126930"/>
                    </a:lnTo>
                    <a:lnTo>
                      <a:pt x="40818" y="129129"/>
                    </a:lnTo>
                    <a:lnTo>
                      <a:pt x="49176" y="124568"/>
                    </a:lnTo>
                    <a:lnTo>
                      <a:pt x="64702" y="107022"/>
                    </a:lnTo>
                    <a:lnTo>
                      <a:pt x="73163" y="83626"/>
                    </a:lnTo>
                    <a:lnTo>
                      <a:pt x="75419" y="70836"/>
                    </a:lnTo>
                    <a:lnTo>
                      <a:pt x="78093" y="65819"/>
                    </a:lnTo>
                    <a:lnTo>
                      <a:pt x="81045" y="65984"/>
                    </a:lnTo>
                    <a:lnTo>
                      <a:pt x="119217" y="105515"/>
                    </a:lnTo>
                    <a:lnTo>
                      <a:pt x="135996" y="112982"/>
                    </a:lnTo>
                    <a:lnTo>
                      <a:pt x="164159" y="1189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5955313" y="1050817"/>
                <a:ext cx="115814" cy="154104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54104">
                    <a:moveTo>
                      <a:pt x="0" y="69875"/>
                    </a:moveTo>
                    <a:lnTo>
                      <a:pt x="3119" y="112567"/>
                    </a:lnTo>
                    <a:lnTo>
                      <a:pt x="6065" y="125114"/>
                    </a:lnTo>
                    <a:lnTo>
                      <a:pt x="1030" y="77554"/>
                    </a:lnTo>
                    <a:lnTo>
                      <a:pt x="5894" y="34976"/>
                    </a:lnTo>
                    <a:lnTo>
                      <a:pt x="14708" y="13030"/>
                    </a:lnTo>
                    <a:lnTo>
                      <a:pt x="20333" y="3903"/>
                    </a:lnTo>
                    <a:lnTo>
                      <a:pt x="27593" y="157"/>
                    </a:lnTo>
                    <a:lnTo>
                      <a:pt x="35943" y="0"/>
                    </a:lnTo>
                    <a:lnTo>
                      <a:pt x="45019" y="2235"/>
                    </a:lnTo>
                    <a:lnTo>
                      <a:pt x="61343" y="14076"/>
                    </a:lnTo>
                    <a:lnTo>
                      <a:pt x="75226" y="31038"/>
                    </a:lnTo>
                    <a:lnTo>
                      <a:pt x="101293" y="91220"/>
                    </a:lnTo>
                    <a:lnTo>
                      <a:pt x="115813" y="15410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6096925" y="1025936"/>
                <a:ext cx="102881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02881" h="178985">
                    <a:moveTo>
                      <a:pt x="90015" y="0"/>
                    </a:moveTo>
                    <a:lnTo>
                      <a:pt x="67658" y="0"/>
                    </a:lnTo>
                    <a:lnTo>
                      <a:pt x="36987" y="11178"/>
                    </a:lnTo>
                    <a:lnTo>
                      <a:pt x="11262" y="29308"/>
                    </a:lnTo>
                    <a:lnTo>
                      <a:pt x="2371" y="48901"/>
                    </a:lnTo>
                    <a:lnTo>
                      <a:pt x="0" y="60676"/>
                    </a:lnTo>
                    <a:lnTo>
                      <a:pt x="1929" y="69697"/>
                    </a:lnTo>
                    <a:lnTo>
                      <a:pt x="6724" y="76880"/>
                    </a:lnTo>
                    <a:lnTo>
                      <a:pt x="13431" y="82839"/>
                    </a:lnTo>
                    <a:lnTo>
                      <a:pt x="33361" y="89460"/>
                    </a:lnTo>
                    <a:lnTo>
                      <a:pt x="78694" y="99299"/>
                    </a:lnTo>
                    <a:lnTo>
                      <a:pt x="87147" y="104804"/>
                    </a:lnTo>
                    <a:lnTo>
                      <a:pt x="99658" y="120279"/>
                    </a:lnTo>
                    <a:lnTo>
                      <a:pt x="102880" y="138855"/>
                    </a:lnTo>
                    <a:lnTo>
                      <a:pt x="102102" y="148722"/>
                    </a:lnTo>
                    <a:lnTo>
                      <a:pt x="91877" y="165924"/>
                    </a:lnTo>
                    <a:lnTo>
                      <a:pt x="84238" y="173787"/>
                    </a:lnTo>
                    <a:lnTo>
                      <a:pt x="75634" y="177859"/>
                    </a:lnTo>
                    <a:lnTo>
                      <a:pt x="16315" y="1789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6218525" y="1046993"/>
                <a:ext cx="94758" cy="134337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34337">
                    <a:moveTo>
                      <a:pt x="0" y="21057"/>
                    </a:moveTo>
                    <a:lnTo>
                      <a:pt x="17958" y="84484"/>
                    </a:lnTo>
                    <a:lnTo>
                      <a:pt x="29368" y="114719"/>
                    </a:lnTo>
                    <a:lnTo>
                      <a:pt x="40739" y="131315"/>
                    </a:lnTo>
                    <a:lnTo>
                      <a:pt x="47046" y="134336"/>
                    </a:lnTo>
                    <a:lnTo>
                      <a:pt x="53591" y="134011"/>
                    </a:lnTo>
                    <a:lnTo>
                      <a:pt x="60294" y="131455"/>
                    </a:lnTo>
                    <a:lnTo>
                      <a:pt x="70861" y="116136"/>
                    </a:lnTo>
                    <a:lnTo>
                      <a:pt x="78287" y="93730"/>
                    </a:lnTo>
                    <a:lnTo>
                      <a:pt x="89035" y="33068"/>
                    </a:lnTo>
                    <a:lnTo>
                      <a:pt x="94757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6352278" y="1053847"/>
                <a:ext cx="114243" cy="130017"/>
              </a:xfrm>
              <a:custGeom>
                <a:avLst/>
                <a:gdLst/>
                <a:ahLst/>
                <a:cxnLst/>
                <a:rect l="0" t="0" r="0" b="0"/>
                <a:pathLst>
                  <a:path w="114243" h="130017">
                    <a:moveTo>
                      <a:pt x="13646" y="45788"/>
                    </a:moveTo>
                    <a:lnTo>
                      <a:pt x="48543" y="75097"/>
                    </a:lnTo>
                    <a:lnTo>
                      <a:pt x="57968" y="78195"/>
                    </a:lnTo>
                    <a:lnTo>
                      <a:pt x="77799" y="78519"/>
                    </a:lnTo>
                    <a:lnTo>
                      <a:pt x="95191" y="71643"/>
                    </a:lnTo>
                    <a:lnTo>
                      <a:pt x="103104" y="66535"/>
                    </a:lnTo>
                    <a:lnTo>
                      <a:pt x="108380" y="58449"/>
                    </a:lnTo>
                    <a:lnTo>
                      <a:pt x="114242" y="36987"/>
                    </a:lnTo>
                    <a:lnTo>
                      <a:pt x="112295" y="28223"/>
                    </a:lnTo>
                    <a:lnTo>
                      <a:pt x="107488" y="21210"/>
                    </a:lnTo>
                    <a:lnTo>
                      <a:pt x="92789" y="10298"/>
                    </a:lnTo>
                    <a:lnTo>
                      <a:pt x="74556" y="1549"/>
                    </a:lnTo>
                    <a:lnTo>
                      <a:pt x="54756" y="0"/>
                    </a:lnTo>
                    <a:lnTo>
                      <a:pt x="35427" y="4381"/>
                    </a:lnTo>
                    <a:lnTo>
                      <a:pt x="19036" y="14127"/>
                    </a:lnTo>
                    <a:lnTo>
                      <a:pt x="7073" y="29377"/>
                    </a:lnTo>
                    <a:lnTo>
                      <a:pt x="2245" y="38357"/>
                    </a:lnTo>
                    <a:lnTo>
                      <a:pt x="0" y="60813"/>
                    </a:lnTo>
                    <a:lnTo>
                      <a:pt x="4072" y="84051"/>
                    </a:lnTo>
                    <a:lnTo>
                      <a:pt x="13680" y="102178"/>
                    </a:lnTo>
                    <a:lnTo>
                      <a:pt x="28869" y="114914"/>
                    </a:lnTo>
                    <a:lnTo>
                      <a:pt x="48488" y="123304"/>
                    </a:lnTo>
                    <a:lnTo>
                      <a:pt x="108402" y="13001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6513323" y="1057521"/>
                <a:ext cx="63172" cy="118605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18605">
                    <a:moveTo>
                      <a:pt x="0" y="52643"/>
                    </a:moveTo>
                    <a:lnTo>
                      <a:pt x="14654" y="114735"/>
                    </a:lnTo>
                    <a:lnTo>
                      <a:pt x="15618" y="118604"/>
                    </a:lnTo>
                    <a:lnTo>
                      <a:pt x="5841" y="90965"/>
                    </a:lnTo>
                    <a:lnTo>
                      <a:pt x="7320" y="56458"/>
                    </a:lnTo>
                    <a:lnTo>
                      <a:pt x="20756" y="22188"/>
                    </a:lnTo>
                    <a:lnTo>
                      <a:pt x="27876" y="14792"/>
                    </a:lnTo>
                    <a:lnTo>
                      <a:pt x="63171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6650194" y="1065277"/>
                <a:ext cx="103749" cy="146691"/>
              </a:xfrm>
              <a:custGeom>
                <a:avLst/>
                <a:gdLst/>
                <a:ahLst/>
                <a:cxnLst/>
                <a:rect l="0" t="0" r="0" b="0"/>
                <a:pathLst>
                  <a:path w="103749" h="146691">
                    <a:moveTo>
                      <a:pt x="84228" y="13301"/>
                    </a:moveTo>
                    <a:lnTo>
                      <a:pt x="73049" y="2123"/>
                    </a:lnTo>
                    <a:lnTo>
                      <a:pt x="66247" y="0"/>
                    </a:lnTo>
                    <a:lnTo>
                      <a:pt x="49331" y="760"/>
                    </a:lnTo>
                    <a:lnTo>
                      <a:pt x="33233" y="8117"/>
                    </a:lnTo>
                    <a:lnTo>
                      <a:pt x="25665" y="13355"/>
                    </a:lnTo>
                    <a:lnTo>
                      <a:pt x="20619" y="21526"/>
                    </a:lnTo>
                    <a:lnTo>
                      <a:pt x="15013" y="43083"/>
                    </a:lnTo>
                    <a:lnTo>
                      <a:pt x="17028" y="51873"/>
                    </a:lnTo>
                    <a:lnTo>
                      <a:pt x="21880" y="58903"/>
                    </a:lnTo>
                    <a:lnTo>
                      <a:pt x="28624" y="64759"/>
                    </a:lnTo>
                    <a:lnTo>
                      <a:pt x="48597" y="71266"/>
                    </a:lnTo>
                    <a:lnTo>
                      <a:pt x="71901" y="76498"/>
                    </a:lnTo>
                    <a:lnTo>
                      <a:pt x="93957" y="86622"/>
                    </a:lnTo>
                    <a:lnTo>
                      <a:pt x="100073" y="94937"/>
                    </a:lnTo>
                    <a:lnTo>
                      <a:pt x="103748" y="116654"/>
                    </a:lnTo>
                    <a:lnTo>
                      <a:pt x="100751" y="125487"/>
                    </a:lnTo>
                    <a:lnTo>
                      <a:pt x="88062" y="138421"/>
                    </a:lnTo>
                    <a:lnTo>
                      <a:pt x="67605" y="144949"/>
                    </a:lnTo>
                    <a:lnTo>
                      <a:pt x="55599" y="146690"/>
                    </a:lnTo>
                    <a:lnTo>
                      <a:pt x="32898" y="142385"/>
                    </a:lnTo>
                    <a:lnTo>
                      <a:pt x="0" y="12911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6810808" y="1090611"/>
                <a:ext cx="186827" cy="105049"/>
              </a:xfrm>
              <a:custGeom>
                <a:avLst/>
                <a:gdLst/>
                <a:ahLst/>
                <a:cxnLst/>
                <a:rect l="0" t="0" r="0" b="0"/>
                <a:pathLst>
                  <a:path w="186827" h="105049">
                    <a:moveTo>
                      <a:pt x="92069" y="72195"/>
                    </a:moveTo>
                    <a:lnTo>
                      <a:pt x="92069" y="49838"/>
                    </a:lnTo>
                    <a:lnTo>
                      <a:pt x="85830" y="32623"/>
                    </a:lnTo>
                    <a:lnTo>
                      <a:pt x="62761" y="2507"/>
                    </a:lnTo>
                    <a:lnTo>
                      <a:pt x="56153" y="0"/>
                    </a:lnTo>
                    <a:lnTo>
                      <a:pt x="49408" y="669"/>
                    </a:lnTo>
                    <a:lnTo>
                      <a:pt x="35674" y="7650"/>
                    </a:lnTo>
                    <a:lnTo>
                      <a:pt x="21771" y="18552"/>
                    </a:lnTo>
                    <a:lnTo>
                      <a:pt x="6379" y="43433"/>
                    </a:lnTo>
                    <a:lnTo>
                      <a:pt x="0" y="78621"/>
                    </a:lnTo>
                    <a:lnTo>
                      <a:pt x="2614" y="88177"/>
                    </a:lnTo>
                    <a:lnTo>
                      <a:pt x="7866" y="95718"/>
                    </a:lnTo>
                    <a:lnTo>
                      <a:pt x="14876" y="101915"/>
                    </a:lnTo>
                    <a:lnTo>
                      <a:pt x="23060" y="104877"/>
                    </a:lnTo>
                    <a:lnTo>
                      <a:pt x="41512" y="105048"/>
                    </a:lnTo>
                    <a:lnTo>
                      <a:pt x="58291" y="94985"/>
                    </a:lnTo>
                    <a:lnTo>
                      <a:pt x="66041" y="87388"/>
                    </a:lnTo>
                    <a:lnTo>
                      <a:pt x="74653" y="66470"/>
                    </a:lnTo>
                    <a:lnTo>
                      <a:pt x="76949" y="54340"/>
                    </a:lnTo>
                    <a:lnTo>
                      <a:pt x="80819" y="49763"/>
                    </a:lnTo>
                    <a:lnTo>
                      <a:pt x="85740" y="50222"/>
                    </a:lnTo>
                    <a:lnTo>
                      <a:pt x="145574" y="84716"/>
                    </a:lnTo>
                    <a:lnTo>
                      <a:pt x="186826" y="9325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7041212" y="952236"/>
                <a:ext cx="40651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40651" h="263214">
                    <a:moveTo>
                      <a:pt x="9064" y="0"/>
                    </a:moveTo>
                    <a:lnTo>
                      <a:pt x="0" y="58617"/>
                    </a:lnTo>
                    <a:lnTo>
                      <a:pt x="7230" y="121197"/>
                    </a:lnTo>
                    <a:lnTo>
                      <a:pt x="16580" y="171351"/>
                    </a:lnTo>
                    <a:lnTo>
                      <a:pt x="30219" y="227693"/>
                    </a:lnTo>
                    <a:lnTo>
                      <a:pt x="40650" y="2632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5060390" y="1120692"/>
                <a:ext cx="63172" cy="1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">
                    <a:moveTo>
                      <a:pt x="63171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4555695" y="1668174"/>
              <a:ext cx="2520022" cy="621182"/>
              <a:chOff x="4555695" y="1668174"/>
              <a:chExt cx="2520022" cy="621182"/>
            </a:xfrm>
          </p:grpSpPr>
          <p:sp>
            <p:nvSpPr>
              <p:cNvPr id="62" name="Freeform 61"/>
              <p:cNvSpPr/>
              <p:nvPr/>
            </p:nvSpPr>
            <p:spPr>
              <a:xfrm>
                <a:off x="4696832" y="1731075"/>
                <a:ext cx="205632" cy="358350"/>
              </a:xfrm>
              <a:custGeom>
                <a:avLst/>
                <a:gdLst/>
                <a:ahLst/>
                <a:cxnLst/>
                <a:rect l="0" t="0" r="0" b="0"/>
                <a:pathLst>
                  <a:path w="205632" h="358350">
                    <a:moveTo>
                      <a:pt x="5589" y="21327"/>
                    </a:moveTo>
                    <a:lnTo>
                      <a:pt x="5589" y="79944"/>
                    </a:lnTo>
                    <a:lnTo>
                      <a:pt x="4420" y="84972"/>
                    </a:lnTo>
                    <a:lnTo>
                      <a:pt x="2470" y="84814"/>
                    </a:lnTo>
                    <a:lnTo>
                      <a:pt x="0" y="81199"/>
                    </a:lnTo>
                    <a:lnTo>
                      <a:pt x="376" y="67824"/>
                    </a:lnTo>
                    <a:lnTo>
                      <a:pt x="10149" y="30642"/>
                    </a:lnTo>
                    <a:lnTo>
                      <a:pt x="25528" y="5500"/>
                    </a:lnTo>
                    <a:lnTo>
                      <a:pt x="32920" y="1417"/>
                    </a:lnTo>
                    <a:lnTo>
                      <a:pt x="50492" y="0"/>
                    </a:lnTo>
                    <a:lnTo>
                      <a:pt x="66880" y="6389"/>
                    </a:lnTo>
                    <a:lnTo>
                      <a:pt x="81963" y="18198"/>
                    </a:lnTo>
                    <a:lnTo>
                      <a:pt x="102438" y="44576"/>
                    </a:lnTo>
                    <a:lnTo>
                      <a:pt x="127989" y="106917"/>
                    </a:lnTo>
                    <a:lnTo>
                      <a:pt x="139255" y="159160"/>
                    </a:lnTo>
                    <a:lnTo>
                      <a:pt x="138391" y="200597"/>
                    </a:lnTo>
                    <a:lnTo>
                      <a:pt x="127618" y="256520"/>
                    </a:lnTo>
                    <a:lnTo>
                      <a:pt x="107649" y="315208"/>
                    </a:lnTo>
                    <a:lnTo>
                      <a:pt x="82161" y="352469"/>
                    </a:lnTo>
                    <a:lnTo>
                      <a:pt x="73015" y="356732"/>
                    </a:lnTo>
                    <a:lnTo>
                      <a:pt x="50374" y="358349"/>
                    </a:lnTo>
                    <a:lnTo>
                      <a:pt x="41295" y="354803"/>
                    </a:lnTo>
                    <a:lnTo>
                      <a:pt x="28088" y="341504"/>
                    </a:lnTo>
                    <a:lnTo>
                      <a:pt x="21438" y="320775"/>
                    </a:lnTo>
                    <a:lnTo>
                      <a:pt x="19664" y="308697"/>
                    </a:lnTo>
                    <a:lnTo>
                      <a:pt x="23933" y="289037"/>
                    </a:lnTo>
                    <a:lnTo>
                      <a:pt x="45738" y="257352"/>
                    </a:lnTo>
                    <a:lnTo>
                      <a:pt x="53412" y="254716"/>
                    </a:lnTo>
                    <a:lnTo>
                      <a:pt x="71298" y="258027"/>
                    </a:lnTo>
                    <a:lnTo>
                      <a:pt x="110206" y="279216"/>
                    </a:lnTo>
                    <a:lnTo>
                      <a:pt x="166392" y="323633"/>
                    </a:lnTo>
                    <a:lnTo>
                      <a:pt x="205631" y="33718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555695" y="1668174"/>
                <a:ext cx="458515" cy="482801"/>
              </a:xfrm>
              <a:custGeom>
                <a:avLst/>
                <a:gdLst/>
                <a:ahLst/>
                <a:cxnLst/>
                <a:rect l="0" t="0" r="0" b="0"/>
                <a:pathLst>
                  <a:path w="458515" h="482801">
                    <a:moveTo>
                      <a:pt x="283597" y="31586"/>
                    </a:moveTo>
                    <a:lnTo>
                      <a:pt x="256041" y="24350"/>
                    </a:lnTo>
                    <a:lnTo>
                      <a:pt x="199818" y="21707"/>
                    </a:lnTo>
                    <a:lnTo>
                      <a:pt x="148895" y="26775"/>
                    </a:lnTo>
                    <a:lnTo>
                      <a:pt x="98975" y="47446"/>
                    </a:lnTo>
                    <a:lnTo>
                      <a:pt x="56586" y="80959"/>
                    </a:lnTo>
                    <a:lnTo>
                      <a:pt x="28792" y="117248"/>
                    </a:lnTo>
                    <a:lnTo>
                      <a:pt x="10824" y="164450"/>
                    </a:lnTo>
                    <a:lnTo>
                      <a:pt x="2734" y="212503"/>
                    </a:lnTo>
                    <a:lnTo>
                      <a:pt x="0" y="275553"/>
                    </a:lnTo>
                    <a:lnTo>
                      <a:pt x="5866" y="301452"/>
                    </a:lnTo>
                    <a:lnTo>
                      <a:pt x="28048" y="357459"/>
                    </a:lnTo>
                    <a:lnTo>
                      <a:pt x="59536" y="404955"/>
                    </a:lnTo>
                    <a:lnTo>
                      <a:pt x="109324" y="454940"/>
                    </a:lnTo>
                    <a:lnTo>
                      <a:pt x="157875" y="476659"/>
                    </a:lnTo>
                    <a:lnTo>
                      <a:pt x="207897" y="482800"/>
                    </a:lnTo>
                    <a:lnTo>
                      <a:pt x="259718" y="480893"/>
                    </a:lnTo>
                    <a:lnTo>
                      <a:pt x="304097" y="469598"/>
                    </a:lnTo>
                    <a:lnTo>
                      <a:pt x="330485" y="453955"/>
                    </a:lnTo>
                    <a:lnTo>
                      <a:pt x="388795" y="399994"/>
                    </a:lnTo>
                    <a:lnTo>
                      <a:pt x="416941" y="366400"/>
                    </a:lnTo>
                    <a:lnTo>
                      <a:pt x="444416" y="305142"/>
                    </a:lnTo>
                    <a:lnTo>
                      <a:pt x="457780" y="253601"/>
                    </a:lnTo>
                    <a:lnTo>
                      <a:pt x="458514" y="194547"/>
                    </a:lnTo>
                    <a:lnTo>
                      <a:pt x="444498" y="137533"/>
                    </a:lnTo>
                    <a:lnTo>
                      <a:pt x="421827" y="84315"/>
                    </a:lnTo>
                    <a:lnTo>
                      <a:pt x="372609" y="35719"/>
                    </a:lnTo>
                    <a:lnTo>
                      <a:pt x="345066" y="19812"/>
                    </a:lnTo>
                    <a:lnTo>
                      <a:pt x="28359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355189" y="1805045"/>
                <a:ext cx="10529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84270">
                    <a:moveTo>
                      <a:pt x="0" y="0"/>
                    </a:moveTo>
                    <a:lnTo>
                      <a:pt x="3119" y="62477"/>
                    </a:lnTo>
                    <a:lnTo>
                      <a:pt x="8333" y="111318"/>
                    </a:lnTo>
                    <a:lnTo>
                      <a:pt x="9878" y="164004"/>
                    </a:lnTo>
                    <a:lnTo>
                      <a:pt x="10336" y="212370"/>
                    </a:lnTo>
                    <a:lnTo>
                      <a:pt x="10471" y="254387"/>
                    </a:lnTo>
                    <a:lnTo>
                      <a:pt x="10528" y="2842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186733" y="1778398"/>
                <a:ext cx="336912" cy="37176"/>
              </a:xfrm>
              <a:custGeom>
                <a:avLst/>
                <a:gdLst/>
                <a:ahLst/>
                <a:cxnLst/>
                <a:rect l="0" t="0" r="0" b="0"/>
                <a:pathLst>
                  <a:path w="336912" h="37176">
                    <a:moveTo>
                      <a:pt x="336911" y="5590"/>
                    </a:moveTo>
                    <a:lnTo>
                      <a:pt x="320144" y="0"/>
                    </a:lnTo>
                    <a:lnTo>
                      <a:pt x="266226" y="3273"/>
                    </a:lnTo>
                    <a:lnTo>
                      <a:pt x="205489" y="8252"/>
                    </a:lnTo>
                    <a:lnTo>
                      <a:pt x="147825" y="20154"/>
                    </a:lnTo>
                    <a:lnTo>
                      <a:pt x="87345" y="26534"/>
                    </a:lnTo>
                    <a:lnTo>
                      <a:pt x="29644" y="34726"/>
                    </a:lnTo>
                    <a:lnTo>
                      <a:pt x="0" y="3717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5502587" y="1773459"/>
                <a:ext cx="189514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379027">
                    <a:moveTo>
                      <a:pt x="0" y="0"/>
                    </a:moveTo>
                    <a:lnTo>
                      <a:pt x="3119" y="54145"/>
                    </a:lnTo>
                    <a:lnTo>
                      <a:pt x="14654" y="109091"/>
                    </a:lnTo>
                    <a:lnTo>
                      <a:pt x="20963" y="172241"/>
                    </a:lnTo>
                    <a:lnTo>
                      <a:pt x="32260" y="230988"/>
                    </a:lnTo>
                    <a:lnTo>
                      <a:pt x="40168" y="287653"/>
                    </a:lnTo>
                    <a:lnTo>
                      <a:pt x="35948" y="324266"/>
                    </a:lnTo>
                    <a:lnTo>
                      <a:pt x="34494" y="327312"/>
                    </a:lnTo>
                    <a:lnTo>
                      <a:pt x="33525" y="324663"/>
                    </a:lnTo>
                    <a:lnTo>
                      <a:pt x="33617" y="310411"/>
                    </a:lnTo>
                    <a:lnTo>
                      <a:pt x="46353" y="262496"/>
                    </a:lnTo>
                    <a:lnTo>
                      <a:pt x="59206" y="244956"/>
                    </a:lnTo>
                    <a:lnTo>
                      <a:pt x="76617" y="230532"/>
                    </a:lnTo>
                    <a:lnTo>
                      <a:pt x="96053" y="220222"/>
                    </a:lnTo>
                    <a:lnTo>
                      <a:pt x="106150" y="219344"/>
                    </a:lnTo>
                    <a:lnTo>
                      <a:pt x="126727" y="224608"/>
                    </a:lnTo>
                    <a:lnTo>
                      <a:pt x="144450" y="237866"/>
                    </a:lnTo>
                    <a:lnTo>
                      <a:pt x="158957" y="255457"/>
                    </a:lnTo>
                    <a:lnTo>
                      <a:pt x="181705" y="305692"/>
                    </a:lnTo>
                    <a:lnTo>
                      <a:pt x="188485" y="360111"/>
                    </a:lnTo>
                    <a:lnTo>
                      <a:pt x="189513" y="3790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5734214" y="1910330"/>
                <a:ext cx="94758" cy="172620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72620">
                    <a:moveTo>
                      <a:pt x="0" y="105285"/>
                    </a:moveTo>
                    <a:lnTo>
                      <a:pt x="15642" y="123265"/>
                    </a:lnTo>
                    <a:lnTo>
                      <a:pt x="36098" y="172619"/>
                    </a:lnTo>
                    <a:lnTo>
                      <a:pt x="17176" y="114743"/>
                    </a:lnTo>
                    <a:lnTo>
                      <a:pt x="12498" y="78321"/>
                    </a:lnTo>
                    <a:lnTo>
                      <a:pt x="17643" y="54696"/>
                    </a:lnTo>
                    <a:lnTo>
                      <a:pt x="33694" y="24785"/>
                    </a:lnTo>
                    <a:lnTo>
                      <a:pt x="40010" y="16523"/>
                    </a:lnTo>
                    <a:lnTo>
                      <a:pt x="59507" y="7343"/>
                    </a:lnTo>
                    <a:lnTo>
                      <a:pt x="9475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5885656" y="1918243"/>
                <a:ext cx="143357" cy="176677"/>
              </a:xfrm>
              <a:custGeom>
                <a:avLst/>
                <a:gdLst/>
                <a:ahLst/>
                <a:cxnLst/>
                <a:rect l="0" t="0" r="0" b="0"/>
                <a:pathLst>
                  <a:path w="143357" h="176677">
                    <a:moveTo>
                      <a:pt x="17014" y="76315"/>
                    </a:moveTo>
                    <a:lnTo>
                      <a:pt x="33782" y="81904"/>
                    </a:lnTo>
                    <a:lnTo>
                      <a:pt x="51373" y="81528"/>
                    </a:lnTo>
                    <a:lnTo>
                      <a:pt x="91262" y="71755"/>
                    </a:lnTo>
                    <a:lnTo>
                      <a:pt x="99268" y="66256"/>
                    </a:lnTo>
                    <a:lnTo>
                      <a:pt x="111283" y="50787"/>
                    </a:lnTo>
                    <a:lnTo>
                      <a:pt x="112616" y="41749"/>
                    </a:lnTo>
                    <a:lnTo>
                      <a:pt x="107857" y="22347"/>
                    </a:lnTo>
                    <a:lnTo>
                      <a:pt x="94823" y="8265"/>
                    </a:lnTo>
                    <a:lnTo>
                      <a:pt x="86434" y="2873"/>
                    </a:lnTo>
                    <a:lnTo>
                      <a:pt x="67755" y="0"/>
                    </a:lnTo>
                    <a:lnTo>
                      <a:pt x="57860" y="872"/>
                    </a:lnTo>
                    <a:lnTo>
                      <a:pt x="40627" y="8079"/>
                    </a:lnTo>
                    <a:lnTo>
                      <a:pt x="10500" y="31770"/>
                    </a:lnTo>
                    <a:lnTo>
                      <a:pt x="2421" y="51448"/>
                    </a:lnTo>
                    <a:lnTo>
                      <a:pt x="0" y="75791"/>
                    </a:lnTo>
                    <a:lnTo>
                      <a:pt x="10990" y="137799"/>
                    </a:lnTo>
                    <a:lnTo>
                      <a:pt x="26407" y="164982"/>
                    </a:lnTo>
                    <a:lnTo>
                      <a:pt x="34975" y="170521"/>
                    </a:lnTo>
                    <a:lnTo>
                      <a:pt x="56972" y="176676"/>
                    </a:lnTo>
                    <a:lnTo>
                      <a:pt x="90075" y="174551"/>
                    </a:lnTo>
                    <a:lnTo>
                      <a:pt x="143356" y="16054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6042537" y="1918231"/>
                <a:ext cx="154933" cy="192702"/>
              </a:xfrm>
              <a:custGeom>
                <a:avLst/>
                <a:gdLst/>
                <a:ahLst/>
                <a:cxnLst/>
                <a:rect l="0" t="0" r="0" b="0"/>
                <a:pathLst>
                  <a:path w="154933" h="192702">
                    <a:moveTo>
                      <a:pt x="39118" y="76327"/>
                    </a:moveTo>
                    <a:lnTo>
                      <a:pt x="97735" y="70737"/>
                    </a:lnTo>
                    <a:lnTo>
                      <a:pt x="107441" y="65582"/>
                    </a:lnTo>
                    <a:lnTo>
                      <a:pt x="121346" y="50494"/>
                    </a:lnTo>
                    <a:lnTo>
                      <a:pt x="123182" y="41557"/>
                    </a:lnTo>
                    <a:lnTo>
                      <a:pt x="118984" y="22269"/>
                    </a:lnTo>
                    <a:lnTo>
                      <a:pt x="113419" y="14552"/>
                    </a:lnTo>
                    <a:lnTo>
                      <a:pt x="97877" y="2858"/>
                    </a:lnTo>
                    <a:lnTo>
                      <a:pt x="79271" y="0"/>
                    </a:lnTo>
                    <a:lnTo>
                      <a:pt x="69396" y="876"/>
                    </a:lnTo>
                    <a:lnTo>
                      <a:pt x="52184" y="8088"/>
                    </a:lnTo>
                    <a:lnTo>
                      <a:pt x="36736" y="20262"/>
                    </a:lnTo>
                    <a:lnTo>
                      <a:pt x="16055" y="46847"/>
                    </a:lnTo>
                    <a:lnTo>
                      <a:pt x="3169" y="78120"/>
                    </a:lnTo>
                    <a:lnTo>
                      <a:pt x="0" y="115333"/>
                    </a:lnTo>
                    <a:lnTo>
                      <a:pt x="3405" y="138116"/>
                    </a:lnTo>
                    <a:lnTo>
                      <a:pt x="11937" y="156821"/>
                    </a:lnTo>
                    <a:lnTo>
                      <a:pt x="24698" y="172933"/>
                    </a:lnTo>
                    <a:lnTo>
                      <a:pt x="42067" y="187893"/>
                    </a:lnTo>
                    <a:lnTo>
                      <a:pt x="52782" y="191648"/>
                    </a:lnTo>
                    <a:lnTo>
                      <a:pt x="77166" y="192701"/>
                    </a:lnTo>
                    <a:lnTo>
                      <a:pt x="130219" y="183881"/>
                    </a:lnTo>
                    <a:lnTo>
                      <a:pt x="154932" y="1816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6471209" y="1920858"/>
                <a:ext cx="126343" cy="191876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91876">
                    <a:moveTo>
                      <a:pt x="0" y="73700"/>
                    </a:moveTo>
                    <a:lnTo>
                      <a:pt x="3120" y="116391"/>
                    </a:lnTo>
                    <a:lnTo>
                      <a:pt x="21331" y="179035"/>
                    </a:lnTo>
                    <a:lnTo>
                      <a:pt x="24750" y="189547"/>
                    </a:lnTo>
                    <a:lnTo>
                      <a:pt x="27029" y="191875"/>
                    </a:lnTo>
                    <a:lnTo>
                      <a:pt x="28547" y="188748"/>
                    </a:lnTo>
                    <a:lnTo>
                      <a:pt x="29066" y="173965"/>
                    </a:lnTo>
                    <a:lnTo>
                      <a:pt x="14679" y="114203"/>
                    </a:lnTo>
                    <a:lnTo>
                      <a:pt x="12373" y="88972"/>
                    </a:lnTo>
                    <a:lnTo>
                      <a:pt x="17588" y="65279"/>
                    </a:lnTo>
                    <a:lnTo>
                      <a:pt x="22254" y="54048"/>
                    </a:lnTo>
                    <a:lnTo>
                      <a:pt x="36797" y="38449"/>
                    </a:lnTo>
                    <a:lnTo>
                      <a:pt x="84914" y="14942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6633222" y="1956672"/>
                <a:ext cx="185428" cy="132179"/>
              </a:xfrm>
              <a:custGeom>
                <a:avLst/>
                <a:gdLst/>
                <a:ahLst/>
                <a:cxnLst/>
                <a:rect l="0" t="0" r="0" b="0"/>
                <a:pathLst>
                  <a:path w="185428" h="132179">
                    <a:moveTo>
                      <a:pt x="90671" y="48414"/>
                    </a:moveTo>
                    <a:lnTo>
                      <a:pt x="96261" y="31646"/>
                    </a:lnTo>
                    <a:lnTo>
                      <a:pt x="95568" y="24368"/>
                    </a:lnTo>
                    <a:lnTo>
                      <a:pt x="88558" y="10041"/>
                    </a:lnTo>
                    <a:lnTo>
                      <a:pt x="81074" y="5284"/>
                    </a:lnTo>
                    <a:lnTo>
                      <a:pt x="60279" y="0"/>
                    </a:lnTo>
                    <a:lnTo>
                      <a:pt x="50523" y="930"/>
                    </a:lnTo>
                    <a:lnTo>
                      <a:pt x="33443" y="8203"/>
                    </a:lnTo>
                    <a:lnTo>
                      <a:pt x="10674" y="31040"/>
                    </a:lnTo>
                    <a:lnTo>
                      <a:pt x="2475" y="53171"/>
                    </a:lnTo>
                    <a:lnTo>
                      <a:pt x="0" y="78604"/>
                    </a:lnTo>
                    <a:lnTo>
                      <a:pt x="2800" y="105506"/>
                    </a:lnTo>
                    <a:lnTo>
                      <a:pt x="7523" y="115721"/>
                    </a:lnTo>
                    <a:lnTo>
                      <a:pt x="22131" y="130191"/>
                    </a:lnTo>
                    <a:lnTo>
                      <a:pt x="30940" y="132178"/>
                    </a:lnTo>
                    <a:lnTo>
                      <a:pt x="50086" y="128146"/>
                    </a:lnTo>
                    <a:lnTo>
                      <a:pt x="67174" y="115436"/>
                    </a:lnTo>
                    <a:lnTo>
                      <a:pt x="81398" y="98089"/>
                    </a:lnTo>
                    <a:lnTo>
                      <a:pt x="103950" y="48023"/>
                    </a:lnTo>
                    <a:lnTo>
                      <a:pt x="107713" y="45814"/>
                    </a:lnTo>
                    <a:lnTo>
                      <a:pt x="111391" y="49020"/>
                    </a:lnTo>
                    <a:lnTo>
                      <a:pt x="131571" y="89655"/>
                    </a:lnTo>
                    <a:lnTo>
                      <a:pt x="147454" y="101058"/>
                    </a:lnTo>
                    <a:lnTo>
                      <a:pt x="185427" y="11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6808121" y="1941915"/>
                <a:ext cx="42115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05286">
                    <a:moveTo>
                      <a:pt x="0" y="0"/>
                    </a:moveTo>
                    <a:lnTo>
                      <a:pt x="0" y="22357"/>
                    </a:lnTo>
                    <a:lnTo>
                      <a:pt x="11179" y="53028"/>
                    </a:lnTo>
                    <a:lnTo>
                      <a:pt x="42114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6839707" y="1910330"/>
                <a:ext cx="84228" cy="379026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379026">
                    <a:moveTo>
                      <a:pt x="84227" y="0"/>
                    </a:moveTo>
                    <a:lnTo>
                      <a:pt x="66269" y="53874"/>
                    </a:lnTo>
                    <a:lnTo>
                      <a:pt x="49078" y="111036"/>
                    </a:lnTo>
                    <a:lnTo>
                      <a:pt x="35084" y="166559"/>
                    </a:lnTo>
                    <a:lnTo>
                      <a:pt x="21055" y="229519"/>
                    </a:lnTo>
                    <a:lnTo>
                      <a:pt x="12608" y="287362"/>
                    </a:lnTo>
                    <a:lnTo>
                      <a:pt x="2469" y="346461"/>
                    </a:lnTo>
                    <a:lnTo>
                      <a:pt x="0" y="37902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6969404" y="1918085"/>
                <a:ext cx="106313" cy="192287"/>
              </a:xfrm>
              <a:custGeom>
                <a:avLst/>
                <a:gdLst/>
                <a:ahLst/>
                <a:cxnLst/>
                <a:rect l="0" t="0" r="0" b="0"/>
                <a:pathLst>
                  <a:path w="106313" h="192287">
                    <a:moveTo>
                      <a:pt x="101930" y="13302"/>
                    </a:moveTo>
                    <a:lnTo>
                      <a:pt x="90751" y="2123"/>
                    </a:lnTo>
                    <a:lnTo>
                      <a:pt x="82779" y="0"/>
                    </a:lnTo>
                    <a:lnTo>
                      <a:pt x="61442" y="761"/>
                    </a:lnTo>
                    <a:lnTo>
                      <a:pt x="28712" y="13355"/>
                    </a:lnTo>
                    <a:lnTo>
                      <a:pt x="13627" y="28533"/>
                    </a:lnTo>
                    <a:lnTo>
                      <a:pt x="4192" y="48147"/>
                    </a:lnTo>
                    <a:lnTo>
                      <a:pt x="0" y="72462"/>
                    </a:lnTo>
                    <a:lnTo>
                      <a:pt x="4374" y="92628"/>
                    </a:lnTo>
                    <a:lnTo>
                      <a:pt x="8817" y="101281"/>
                    </a:lnTo>
                    <a:lnTo>
                      <a:pt x="15289" y="105880"/>
                    </a:lnTo>
                    <a:lnTo>
                      <a:pt x="23112" y="107776"/>
                    </a:lnTo>
                    <a:lnTo>
                      <a:pt x="50889" y="104855"/>
                    </a:lnTo>
                    <a:lnTo>
                      <a:pt x="71056" y="101955"/>
                    </a:lnTo>
                    <a:lnTo>
                      <a:pt x="91717" y="104566"/>
                    </a:lnTo>
                    <a:lnTo>
                      <a:pt x="98631" y="110409"/>
                    </a:lnTo>
                    <a:lnTo>
                      <a:pt x="106312" y="129380"/>
                    </a:lnTo>
                    <a:lnTo>
                      <a:pt x="106021" y="138651"/>
                    </a:lnTo>
                    <a:lnTo>
                      <a:pt x="99459" y="155190"/>
                    </a:lnTo>
                    <a:lnTo>
                      <a:pt x="77020" y="177655"/>
                    </a:lnTo>
                    <a:lnTo>
                      <a:pt x="54984" y="185784"/>
                    </a:lnTo>
                    <a:lnTo>
                      <a:pt x="17702" y="1922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4607985" y="2605210"/>
              <a:ext cx="439305" cy="480184"/>
              <a:chOff x="4607985" y="2605210"/>
              <a:chExt cx="439305" cy="480184"/>
            </a:xfrm>
          </p:grpSpPr>
          <p:sp>
            <p:nvSpPr>
              <p:cNvPr id="76" name="Freeform 75"/>
              <p:cNvSpPr/>
              <p:nvPr/>
            </p:nvSpPr>
            <p:spPr>
              <a:xfrm>
                <a:off x="4702421" y="2647325"/>
                <a:ext cx="206566" cy="339112"/>
              </a:xfrm>
              <a:custGeom>
                <a:avLst/>
                <a:gdLst/>
                <a:ahLst/>
                <a:cxnLst/>
                <a:rect l="0" t="0" r="0" b="0"/>
                <a:pathLst>
                  <a:path w="206566" h="339112">
                    <a:moveTo>
                      <a:pt x="73700" y="0"/>
                    </a:moveTo>
                    <a:lnTo>
                      <a:pt x="58059" y="17980"/>
                    </a:lnTo>
                    <a:lnTo>
                      <a:pt x="20245" y="76330"/>
                    </a:lnTo>
                    <a:lnTo>
                      <a:pt x="13497" y="85982"/>
                    </a:lnTo>
                    <a:lnTo>
                      <a:pt x="8998" y="87737"/>
                    </a:lnTo>
                    <a:lnTo>
                      <a:pt x="5999" y="84227"/>
                    </a:lnTo>
                    <a:lnTo>
                      <a:pt x="3999" y="77208"/>
                    </a:lnTo>
                    <a:lnTo>
                      <a:pt x="5006" y="70189"/>
                    </a:lnTo>
                    <a:lnTo>
                      <a:pt x="12364" y="56151"/>
                    </a:lnTo>
                    <a:lnTo>
                      <a:pt x="35249" y="35094"/>
                    </a:lnTo>
                    <a:lnTo>
                      <a:pt x="64257" y="19627"/>
                    </a:lnTo>
                    <a:lnTo>
                      <a:pt x="84711" y="17691"/>
                    </a:lnTo>
                    <a:lnTo>
                      <a:pt x="105500" y="21901"/>
                    </a:lnTo>
                    <a:lnTo>
                      <a:pt x="126438" y="31570"/>
                    </a:lnTo>
                    <a:lnTo>
                      <a:pt x="141203" y="46786"/>
                    </a:lnTo>
                    <a:lnTo>
                      <a:pt x="150494" y="66417"/>
                    </a:lnTo>
                    <a:lnTo>
                      <a:pt x="154624" y="90740"/>
                    </a:lnTo>
                    <a:lnTo>
                      <a:pt x="150220" y="110908"/>
                    </a:lnTo>
                    <a:lnTo>
                      <a:pt x="139295" y="127671"/>
                    </a:lnTo>
                    <a:lnTo>
                      <a:pt x="122740" y="142920"/>
                    </a:lnTo>
                    <a:lnTo>
                      <a:pt x="120431" y="146753"/>
                    </a:lnTo>
                    <a:lnTo>
                      <a:pt x="122402" y="148138"/>
                    </a:lnTo>
                    <a:lnTo>
                      <a:pt x="127225" y="147891"/>
                    </a:lnTo>
                    <a:lnTo>
                      <a:pt x="150780" y="158723"/>
                    </a:lnTo>
                    <a:lnTo>
                      <a:pt x="181776" y="184514"/>
                    </a:lnTo>
                    <a:lnTo>
                      <a:pt x="196213" y="202499"/>
                    </a:lnTo>
                    <a:lnTo>
                      <a:pt x="204189" y="225310"/>
                    </a:lnTo>
                    <a:lnTo>
                      <a:pt x="206565" y="251046"/>
                    </a:lnTo>
                    <a:lnTo>
                      <a:pt x="200155" y="290673"/>
                    </a:lnTo>
                    <a:lnTo>
                      <a:pt x="189954" y="314021"/>
                    </a:lnTo>
                    <a:lnTo>
                      <a:pt x="174501" y="329858"/>
                    </a:lnTo>
                    <a:lnTo>
                      <a:pt x="165467" y="335718"/>
                    </a:lnTo>
                    <a:lnTo>
                      <a:pt x="146071" y="339111"/>
                    </a:lnTo>
                    <a:lnTo>
                      <a:pt x="93845" y="331757"/>
                    </a:lnTo>
                    <a:lnTo>
                      <a:pt x="37948" y="327444"/>
                    </a:lnTo>
                    <a:lnTo>
                      <a:pt x="0" y="32638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4607985" y="2605210"/>
                <a:ext cx="439305" cy="480184"/>
              </a:xfrm>
              <a:custGeom>
                <a:avLst/>
                <a:gdLst/>
                <a:ahLst/>
                <a:cxnLst/>
                <a:rect l="0" t="0" r="0" b="0"/>
                <a:pathLst>
                  <a:path w="439305" h="480184">
                    <a:moveTo>
                      <a:pt x="283949" y="0"/>
                    </a:moveTo>
                    <a:lnTo>
                      <a:pt x="235019" y="0"/>
                    </a:lnTo>
                    <a:lnTo>
                      <a:pt x="181477" y="5590"/>
                    </a:lnTo>
                    <a:lnTo>
                      <a:pt x="126393" y="21331"/>
                    </a:lnTo>
                    <a:lnTo>
                      <a:pt x="115741" y="24750"/>
                    </a:lnTo>
                    <a:lnTo>
                      <a:pt x="97666" y="37906"/>
                    </a:lnTo>
                    <a:lnTo>
                      <a:pt x="53701" y="78995"/>
                    </a:lnTo>
                    <a:lnTo>
                      <a:pt x="28862" y="135951"/>
                    </a:lnTo>
                    <a:lnTo>
                      <a:pt x="5141" y="192512"/>
                    </a:lnTo>
                    <a:lnTo>
                      <a:pt x="759" y="251847"/>
                    </a:lnTo>
                    <a:lnTo>
                      <a:pt x="0" y="302609"/>
                    </a:lnTo>
                    <a:lnTo>
                      <a:pt x="8149" y="355353"/>
                    </a:lnTo>
                    <a:lnTo>
                      <a:pt x="24143" y="399567"/>
                    </a:lnTo>
                    <a:lnTo>
                      <a:pt x="37458" y="419741"/>
                    </a:lnTo>
                    <a:lnTo>
                      <a:pt x="65856" y="444252"/>
                    </a:lnTo>
                    <a:lnTo>
                      <a:pt x="116780" y="470376"/>
                    </a:lnTo>
                    <a:lnTo>
                      <a:pt x="157989" y="480183"/>
                    </a:lnTo>
                    <a:lnTo>
                      <a:pt x="219424" y="477907"/>
                    </a:lnTo>
                    <a:lnTo>
                      <a:pt x="278309" y="465022"/>
                    </a:lnTo>
                    <a:lnTo>
                      <a:pt x="335849" y="440076"/>
                    </a:lnTo>
                    <a:lnTo>
                      <a:pt x="362368" y="422981"/>
                    </a:lnTo>
                    <a:lnTo>
                      <a:pt x="385043" y="397509"/>
                    </a:lnTo>
                    <a:lnTo>
                      <a:pt x="418714" y="336686"/>
                    </a:lnTo>
                    <a:lnTo>
                      <a:pt x="433194" y="305260"/>
                    </a:lnTo>
                    <a:lnTo>
                      <a:pt x="439304" y="262543"/>
                    </a:lnTo>
                    <a:lnTo>
                      <a:pt x="435525" y="212842"/>
                    </a:lnTo>
                    <a:lnTo>
                      <a:pt x="423768" y="159286"/>
                    </a:lnTo>
                    <a:lnTo>
                      <a:pt x="412465" y="121026"/>
                    </a:lnTo>
                    <a:lnTo>
                      <a:pt x="401119" y="102143"/>
                    </a:lnTo>
                    <a:lnTo>
                      <a:pt x="351904" y="56493"/>
                    </a:lnTo>
                    <a:lnTo>
                      <a:pt x="324361" y="40786"/>
                    </a:lnTo>
                    <a:lnTo>
                      <a:pt x="282795" y="34312"/>
                    </a:lnTo>
                    <a:lnTo>
                      <a:pt x="219857" y="40530"/>
                    </a:lnTo>
                    <a:lnTo>
                      <a:pt x="178665" y="5264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5218318" y="2699967"/>
              <a:ext cx="2705825" cy="526426"/>
              <a:chOff x="5218318" y="2699967"/>
              <a:chExt cx="2705825" cy="526426"/>
            </a:xfrm>
          </p:grpSpPr>
          <p:sp>
            <p:nvSpPr>
              <p:cNvPr id="79" name="Freeform 78"/>
              <p:cNvSpPr/>
              <p:nvPr/>
            </p:nvSpPr>
            <p:spPr>
              <a:xfrm>
                <a:off x="5355189" y="2794723"/>
                <a:ext cx="10529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94799">
                    <a:moveTo>
                      <a:pt x="10528" y="0"/>
                    </a:moveTo>
                    <a:lnTo>
                      <a:pt x="10528" y="62478"/>
                    </a:lnTo>
                    <a:lnTo>
                      <a:pt x="4939" y="124776"/>
                    </a:lnTo>
                    <a:lnTo>
                      <a:pt x="1463" y="176051"/>
                    </a:lnTo>
                    <a:lnTo>
                      <a:pt x="433" y="228288"/>
                    </a:lnTo>
                    <a:lnTo>
                      <a:pt x="192" y="257050"/>
                    </a:lnTo>
                    <a:lnTo>
                      <a:pt x="0" y="29479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5218318" y="2753043"/>
                <a:ext cx="263213" cy="10096"/>
              </a:xfrm>
              <a:custGeom>
                <a:avLst/>
                <a:gdLst/>
                <a:ahLst/>
                <a:cxnLst/>
                <a:rect l="0" t="0" r="0" b="0"/>
                <a:pathLst>
                  <a:path w="263213" h="10096">
                    <a:moveTo>
                      <a:pt x="263212" y="10095"/>
                    </a:moveTo>
                    <a:lnTo>
                      <a:pt x="225734" y="1762"/>
                    </a:lnTo>
                    <a:lnTo>
                      <a:pt x="168722" y="0"/>
                    </a:lnTo>
                    <a:lnTo>
                      <a:pt x="109540" y="822"/>
                    </a:lnTo>
                    <a:lnTo>
                      <a:pt x="52790" y="7917"/>
                    </a:lnTo>
                    <a:lnTo>
                      <a:pt x="0" y="1009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5452872" y="2878951"/>
                <a:ext cx="211650" cy="175148"/>
              </a:xfrm>
              <a:custGeom>
                <a:avLst/>
                <a:gdLst/>
                <a:ahLst/>
                <a:cxnLst/>
                <a:rect l="0" t="0" r="0" b="0"/>
                <a:pathLst>
                  <a:path w="211650" h="175148">
                    <a:moveTo>
                      <a:pt x="18130" y="42114"/>
                    </a:moveTo>
                    <a:lnTo>
                      <a:pt x="6952" y="58882"/>
                    </a:lnTo>
                    <a:lnTo>
                      <a:pt x="0" y="97255"/>
                    </a:lnTo>
                    <a:lnTo>
                      <a:pt x="3529" y="140081"/>
                    </a:lnTo>
                    <a:lnTo>
                      <a:pt x="12030" y="162084"/>
                    </a:lnTo>
                    <a:lnTo>
                      <a:pt x="17573" y="171227"/>
                    </a:lnTo>
                    <a:lnTo>
                      <a:pt x="24777" y="174983"/>
                    </a:lnTo>
                    <a:lnTo>
                      <a:pt x="33090" y="175147"/>
                    </a:lnTo>
                    <a:lnTo>
                      <a:pt x="42141" y="172917"/>
                    </a:lnTo>
                    <a:lnTo>
                      <a:pt x="49345" y="167921"/>
                    </a:lnTo>
                    <a:lnTo>
                      <a:pt x="84378" y="122078"/>
                    </a:lnTo>
                    <a:lnTo>
                      <a:pt x="106691" y="69816"/>
                    </a:lnTo>
                    <a:lnTo>
                      <a:pt x="105063" y="75483"/>
                    </a:lnTo>
                    <a:lnTo>
                      <a:pt x="108748" y="98405"/>
                    </a:lnTo>
                    <a:lnTo>
                      <a:pt x="117250" y="127423"/>
                    </a:lnTo>
                    <a:lnTo>
                      <a:pt x="122814" y="135252"/>
                    </a:lnTo>
                    <a:lnTo>
                      <a:pt x="138356" y="147070"/>
                    </a:lnTo>
                    <a:lnTo>
                      <a:pt x="146243" y="148349"/>
                    </a:lnTo>
                    <a:lnTo>
                      <a:pt x="153842" y="146863"/>
                    </a:lnTo>
                    <a:lnTo>
                      <a:pt x="175714" y="133592"/>
                    </a:lnTo>
                    <a:lnTo>
                      <a:pt x="188773" y="120206"/>
                    </a:lnTo>
                    <a:lnTo>
                      <a:pt x="210516" y="72892"/>
                    </a:lnTo>
                    <a:lnTo>
                      <a:pt x="211649" y="52284"/>
                    </a:lnTo>
                    <a:lnTo>
                      <a:pt x="197114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5701455" y="2875933"/>
                <a:ext cx="151175" cy="164058"/>
              </a:xfrm>
              <a:custGeom>
                <a:avLst/>
                <a:gdLst/>
                <a:ahLst/>
                <a:cxnLst/>
                <a:rect l="0" t="0" r="0" b="0"/>
                <a:pathLst>
                  <a:path w="151175" h="164058">
                    <a:moveTo>
                      <a:pt x="106459" y="13547"/>
                    </a:moveTo>
                    <a:lnTo>
                      <a:pt x="89691" y="2369"/>
                    </a:lnTo>
                    <a:lnTo>
                      <a:pt x="72100" y="0"/>
                    </a:lnTo>
                    <a:lnTo>
                      <a:pt x="62496" y="1006"/>
                    </a:lnTo>
                    <a:lnTo>
                      <a:pt x="45585" y="8363"/>
                    </a:lnTo>
                    <a:lnTo>
                      <a:pt x="37800" y="13601"/>
                    </a:lnTo>
                    <a:lnTo>
                      <a:pt x="26031" y="28779"/>
                    </a:lnTo>
                    <a:lnTo>
                      <a:pt x="288" y="70102"/>
                    </a:lnTo>
                    <a:lnTo>
                      <a:pt x="0" y="88985"/>
                    </a:lnTo>
                    <a:lnTo>
                      <a:pt x="12005" y="119347"/>
                    </a:lnTo>
                    <a:lnTo>
                      <a:pt x="30379" y="144981"/>
                    </a:lnTo>
                    <a:lnTo>
                      <a:pt x="56230" y="161805"/>
                    </a:lnTo>
                    <a:lnTo>
                      <a:pt x="79066" y="164057"/>
                    </a:lnTo>
                    <a:lnTo>
                      <a:pt x="102473" y="159989"/>
                    </a:lnTo>
                    <a:lnTo>
                      <a:pt x="120675" y="150382"/>
                    </a:lnTo>
                    <a:lnTo>
                      <a:pt x="133444" y="135194"/>
                    </a:lnTo>
                    <a:lnTo>
                      <a:pt x="151174" y="91258"/>
                    </a:lnTo>
                    <a:lnTo>
                      <a:pt x="149339" y="67972"/>
                    </a:lnTo>
                    <a:lnTo>
                      <a:pt x="140724" y="47095"/>
                    </a:lnTo>
                    <a:lnTo>
                      <a:pt x="129097" y="30017"/>
                    </a:lnTo>
                    <a:lnTo>
                      <a:pt x="116130" y="20867"/>
                    </a:lnTo>
                    <a:lnTo>
                      <a:pt x="95930" y="1354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6102711" y="2699967"/>
                <a:ext cx="31587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47441">
                    <a:moveTo>
                      <a:pt x="0" y="0"/>
                    </a:moveTo>
                    <a:lnTo>
                      <a:pt x="0" y="57264"/>
                    </a:lnTo>
                    <a:lnTo>
                      <a:pt x="3120" y="106654"/>
                    </a:lnTo>
                    <a:lnTo>
                      <a:pt x="14655" y="164567"/>
                    </a:lnTo>
                    <a:lnTo>
                      <a:pt x="19793" y="218207"/>
                    </a:lnTo>
                    <a:lnTo>
                      <a:pt x="20808" y="273863"/>
                    </a:lnTo>
                    <a:lnTo>
                      <a:pt x="29369" y="337168"/>
                    </a:lnTo>
                    <a:lnTo>
                      <a:pt x="31586" y="34744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6191879" y="2931594"/>
                <a:ext cx="5591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5591" h="94757">
                    <a:moveTo>
                      <a:pt x="5590" y="0"/>
                    </a:moveTo>
                    <a:lnTo>
                      <a:pt x="0" y="16768"/>
                    </a:lnTo>
                    <a:lnTo>
                      <a:pt x="376" y="34358"/>
                    </a:lnTo>
                    <a:lnTo>
                      <a:pt x="5590" y="9475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6186940" y="284736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6271168" y="2911689"/>
                <a:ext cx="115814" cy="13571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35719">
                    <a:moveTo>
                      <a:pt x="0" y="62019"/>
                    </a:moveTo>
                    <a:lnTo>
                      <a:pt x="5589" y="78787"/>
                    </a:lnTo>
                    <a:lnTo>
                      <a:pt x="7235" y="79047"/>
                    </a:lnTo>
                    <a:lnTo>
                      <a:pt x="21788" y="19156"/>
                    </a:lnTo>
                    <a:lnTo>
                      <a:pt x="25054" y="8877"/>
                    </a:lnTo>
                    <a:lnTo>
                      <a:pt x="31910" y="3194"/>
                    </a:lnTo>
                    <a:lnTo>
                      <a:pt x="52006" y="0"/>
                    </a:lnTo>
                    <a:lnTo>
                      <a:pt x="61577" y="3125"/>
                    </a:lnTo>
                    <a:lnTo>
                      <a:pt x="78450" y="15957"/>
                    </a:lnTo>
                    <a:lnTo>
                      <a:pt x="95514" y="48501"/>
                    </a:lnTo>
                    <a:lnTo>
                      <a:pt x="112332" y="103739"/>
                    </a:lnTo>
                    <a:lnTo>
                      <a:pt x="115813" y="13571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6421332" y="2904543"/>
                <a:ext cx="112639" cy="166965"/>
              </a:xfrm>
              <a:custGeom>
                <a:avLst/>
                <a:gdLst/>
                <a:ahLst/>
                <a:cxnLst/>
                <a:rect l="0" t="0" r="0" b="0"/>
                <a:pathLst>
                  <a:path w="112639" h="166965">
                    <a:moveTo>
                      <a:pt x="7763" y="90222"/>
                    </a:moveTo>
                    <a:lnTo>
                      <a:pt x="71191" y="71094"/>
                    </a:lnTo>
                    <a:lnTo>
                      <a:pt x="92105" y="59884"/>
                    </a:lnTo>
                    <a:lnTo>
                      <a:pt x="106860" y="43983"/>
                    </a:lnTo>
                    <a:lnTo>
                      <a:pt x="112432" y="34829"/>
                    </a:lnTo>
                    <a:lnTo>
                      <a:pt x="112638" y="26387"/>
                    </a:lnTo>
                    <a:lnTo>
                      <a:pt x="109265" y="18420"/>
                    </a:lnTo>
                    <a:lnTo>
                      <a:pt x="103507" y="10768"/>
                    </a:lnTo>
                    <a:lnTo>
                      <a:pt x="84631" y="2267"/>
                    </a:lnTo>
                    <a:lnTo>
                      <a:pt x="73046" y="0"/>
                    </a:lnTo>
                    <a:lnTo>
                      <a:pt x="62983" y="828"/>
                    </a:lnTo>
                    <a:lnTo>
                      <a:pt x="45563" y="7987"/>
                    </a:lnTo>
                    <a:lnTo>
                      <a:pt x="22603" y="25172"/>
                    </a:lnTo>
                    <a:lnTo>
                      <a:pt x="6570" y="50671"/>
                    </a:lnTo>
                    <a:lnTo>
                      <a:pt x="0" y="86042"/>
                    </a:lnTo>
                    <a:lnTo>
                      <a:pt x="3644" y="120569"/>
                    </a:lnTo>
                    <a:lnTo>
                      <a:pt x="12172" y="139195"/>
                    </a:lnTo>
                    <a:lnTo>
                      <a:pt x="17722" y="147437"/>
                    </a:lnTo>
                    <a:lnTo>
                      <a:pt x="33246" y="159715"/>
                    </a:lnTo>
                    <a:lnTo>
                      <a:pt x="42299" y="164626"/>
                    </a:lnTo>
                    <a:lnTo>
                      <a:pt x="61717" y="166964"/>
                    </a:lnTo>
                    <a:lnTo>
                      <a:pt x="79706" y="164104"/>
                    </a:lnTo>
                    <a:lnTo>
                      <a:pt x="102520" y="15339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6723054" y="2885567"/>
                <a:ext cx="158323" cy="189724"/>
              </a:xfrm>
              <a:custGeom>
                <a:avLst/>
                <a:gdLst/>
                <a:ahLst/>
                <a:cxnLst/>
                <a:rect l="0" t="0" r="0" b="0"/>
                <a:pathLst>
                  <a:path w="158323" h="189724">
                    <a:moveTo>
                      <a:pt x="137710" y="24970"/>
                    </a:moveTo>
                    <a:lnTo>
                      <a:pt x="119729" y="9329"/>
                    </a:lnTo>
                    <a:lnTo>
                      <a:pt x="102813" y="1251"/>
                    </a:lnTo>
                    <a:lnTo>
                      <a:pt x="83595" y="0"/>
                    </a:lnTo>
                    <a:lnTo>
                      <a:pt x="63356" y="4514"/>
                    </a:lnTo>
                    <a:lnTo>
                      <a:pt x="33401" y="20209"/>
                    </a:lnTo>
                    <a:lnTo>
                      <a:pt x="16871" y="32992"/>
                    </a:lnTo>
                    <a:lnTo>
                      <a:pt x="0" y="58933"/>
                    </a:lnTo>
                    <a:lnTo>
                      <a:pt x="280" y="67499"/>
                    </a:lnTo>
                    <a:lnTo>
                      <a:pt x="3976" y="75549"/>
                    </a:lnTo>
                    <a:lnTo>
                      <a:pt x="9949" y="83256"/>
                    </a:lnTo>
                    <a:lnTo>
                      <a:pt x="29064" y="91819"/>
                    </a:lnTo>
                    <a:lnTo>
                      <a:pt x="84625" y="106173"/>
                    </a:lnTo>
                    <a:lnTo>
                      <a:pt x="137651" y="123300"/>
                    </a:lnTo>
                    <a:lnTo>
                      <a:pt x="152502" y="136523"/>
                    </a:lnTo>
                    <a:lnTo>
                      <a:pt x="158100" y="144962"/>
                    </a:lnTo>
                    <a:lnTo>
                      <a:pt x="158322" y="151758"/>
                    </a:lnTo>
                    <a:lnTo>
                      <a:pt x="154961" y="157458"/>
                    </a:lnTo>
                    <a:lnTo>
                      <a:pt x="124350" y="180602"/>
                    </a:lnTo>
                    <a:lnTo>
                      <a:pt x="101747" y="187726"/>
                    </a:lnTo>
                    <a:lnTo>
                      <a:pt x="76103" y="189723"/>
                    </a:lnTo>
                    <a:lnTo>
                      <a:pt x="30870" y="184592"/>
                    </a:lnTo>
                    <a:lnTo>
                      <a:pt x="11368" y="18289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6895214" y="2939647"/>
                <a:ext cx="123676" cy="150658"/>
              </a:xfrm>
              <a:custGeom>
                <a:avLst/>
                <a:gdLst/>
                <a:ahLst/>
                <a:cxnLst/>
                <a:rect l="0" t="0" r="0" b="0"/>
                <a:pathLst>
                  <a:path w="123676" h="150658">
                    <a:moveTo>
                      <a:pt x="39249" y="65646"/>
                    </a:moveTo>
                    <a:lnTo>
                      <a:pt x="81940" y="62527"/>
                    </a:lnTo>
                    <a:lnTo>
                      <a:pt x="101506" y="56071"/>
                    </a:lnTo>
                    <a:lnTo>
                      <a:pt x="118002" y="45403"/>
                    </a:lnTo>
                    <a:lnTo>
                      <a:pt x="122166" y="38113"/>
                    </a:lnTo>
                    <a:lnTo>
                      <a:pt x="123675" y="20654"/>
                    </a:lnTo>
                    <a:lnTo>
                      <a:pt x="120099" y="13425"/>
                    </a:lnTo>
                    <a:lnTo>
                      <a:pt x="106768" y="2272"/>
                    </a:lnTo>
                    <a:lnTo>
                      <a:pt x="98300" y="0"/>
                    </a:lnTo>
                    <a:lnTo>
                      <a:pt x="69614" y="2392"/>
                    </a:lnTo>
                    <a:lnTo>
                      <a:pt x="40057" y="11679"/>
                    </a:lnTo>
                    <a:lnTo>
                      <a:pt x="23620" y="22554"/>
                    </a:lnTo>
                    <a:lnTo>
                      <a:pt x="11635" y="38305"/>
                    </a:lnTo>
                    <a:lnTo>
                      <a:pt x="3580" y="58174"/>
                    </a:lnTo>
                    <a:lnTo>
                      <a:pt x="0" y="82603"/>
                    </a:lnTo>
                    <a:lnTo>
                      <a:pt x="4647" y="102818"/>
                    </a:lnTo>
                    <a:lnTo>
                      <a:pt x="9163" y="111485"/>
                    </a:lnTo>
                    <a:lnTo>
                      <a:pt x="23538" y="124234"/>
                    </a:lnTo>
                    <a:lnTo>
                      <a:pt x="70369" y="150657"/>
                    </a:lnTo>
                    <a:lnTo>
                      <a:pt x="102420" y="14987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6997634" y="2939802"/>
                <a:ext cx="155793" cy="286591"/>
              </a:xfrm>
              <a:custGeom>
                <a:avLst/>
                <a:gdLst/>
                <a:ahLst/>
                <a:cxnLst/>
                <a:rect l="0" t="0" r="0" b="0"/>
                <a:pathLst>
                  <a:path w="155793" h="286591">
                    <a:moveTo>
                      <a:pt x="136870" y="107605"/>
                    </a:moveTo>
                    <a:lnTo>
                      <a:pt x="142460" y="90838"/>
                    </a:lnTo>
                    <a:lnTo>
                      <a:pt x="140346" y="58054"/>
                    </a:lnTo>
                    <a:lnTo>
                      <a:pt x="132311" y="24293"/>
                    </a:lnTo>
                    <a:lnTo>
                      <a:pt x="126812" y="15799"/>
                    </a:lnTo>
                    <a:lnTo>
                      <a:pt x="111343" y="3242"/>
                    </a:lnTo>
                    <a:lnTo>
                      <a:pt x="92770" y="0"/>
                    </a:lnTo>
                    <a:lnTo>
                      <a:pt x="82903" y="774"/>
                    </a:lnTo>
                    <a:lnTo>
                      <a:pt x="65702" y="7872"/>
                    </a:lnTo>
                    <a:lnTo>
                      <a:pt x="57839" y="13041"/>
                    </a:lnTo>
                    <a:lnTo>
                      <a:pt x="52597" y="21166"/>
                    </a:lnTo>
                    <a:lnTo>
                      <a:pt x="46774" y="42671"/>
                    </a:lnTo>
                    <a:lnTo>
                      <a:pt x="49083" y="75497"/>
                    </a:lnTo>
                    <a:lnTo>
                      <a:pt x="53779" y="83860"/>
                    </a:lnTo>
                    <a:lnTo>
                      <a:pt x="68355" y="96272"/>
                    </a:lnTo>
                    <a:lnTo>
                      <a:pt x="75986" y="97710"/>
                    </a:lnTo>
                    <a:lnTo>
                      <a:pt x="83412" y="96329"/>
                    </a:lnTo>
                    <a:lnTo>
                      <a:pt x="105043" y="83208"/>
                    </a:lnTo>
                    <a:lnTo>
                      <a:pt x="112142" y="77302"/>
                    </a:lnTo>
                    <a:lnTo>
                      <a:pt x="118046" y="76875"/>
                    </a:lnTo>
                    <a:lnTo>
                      <a:pt x="123150" y="80099"/>
                    </a:lnTo>
                    <a:lnTo>
                      <a:pt x="131943" y="94211"/>
                    </a:lnTo>
                    <a:lnTo>
                      <a:pt x="150721" y="149111"/>
                    </a:lnTo>
                    <a:lnTo>
                      <a:pt x="155792" y="186714"/>
                    </a:lnTo>
                    <a:lnTo>
                      <a:pt x="151706" y="227491"/>
                    </a:lnTo>
                    <a:lnTo>
                      <a:pt x="146760" y="237832"/>
                    </a:lnTo>
                    <a:lnTo>
                      <a:pt x="131908" y="252442"/>
                    </a:lnTo>
                    <a:lnTo>
                      <a:pt x="73263" y="279038"/>
                    </a:lnTo>
                    <a:lnTo>
                      <a:pt x="18905" y="285595"/>
                    </a:lnTo>
                    <a:lnTo>
                      <a:pt x="0" y="28659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7155561" y="2941726"/>
                <a:ext cx="347442" cy="143043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143043">
                    <a:moveTo>
                      <a:pt x="0" y="21453"/>
                    </a:moveTo>
                    <a:lnTo>
                      <a:pt x="17959" y="82564"/>
                    </a:lnTo>
                    <a:lnTo>
                      <a:pt x="25858" y="107410"/>
                    </a:lnTo>
                    <a:lnTo>
                      <a:pt x="22803" y="54789"/>
                    </a:lnTo>
                    <a:lnTo>
                      <a:pt x="26902" y="32760"/>
                    </a:lnTo>
                    <a:lnTo>
                      <a:pt x="33142" y="25481"/>
                    </a:lnTo>
                    <a:lnTo>
                      <a:pt x="52555" y="17394"/>
                    </a:lnTo>
                    <a:lnTo>
                      <a:pt x="61943" y="17578"/>
                    </a:lnTo>
                    <a:lnTo>
                      <a:pt x="78613" y="24020"/>
                    </a:lnTo>
                    <a:lnTo>
                      <a:pt x="90702" y="37802"/>
                    </a:lnTo>
                    <a:lnTo>
                      <a:pt x="107994" y="75245"/>
                    </a:lnTo>
                    <a:lnTo>
                      <a:pt x="110600" y="77202"/>
                    </a:lnTo>
                    <a:lnTo>
                      <a:pt x="112339" y="73827"/>
                    </a:lnTo>
                    <a:lnTo>
                      <a:pt x="116609" y="58768"/>
                    </a:lnTo>
                    <a:lnTo>
                      <a:pt x="126306" y="40378"/>
                    </a:lnTo>
                    <a:lnTo>
                      <a:pt x="141534" y="26745"/>
                    </a:lnTo>
                    <a:lnTo>
                      <a:pt x="150508" y="21471"/>
                    </a:lnTo>
                    <a:lnTo>
                      <a:pt x="158831" y="20296"/>
                    </a:lnTo>
                    <a:lnTo>
                      <a:pt x="174317" y="25228"/>
                    </a:lnTo>
                    <a:lnTo>
                      <a:pt x="185879" y="41458"/>
                    </a:lnTo>
                    <a:lnTo>
                      <a:pt x="206582" y="95014"/>
                    </a:lnTo>
                    <a:lnTo>
                      <a:pt x="213867" y="116148"/>
                    </a:lnTo>
                    <a:lnTo>
                      <a:pt x="217447" y="119678"/>
                    </a:lnTo>
                    <a:lnTo>
                      <a:pt x="221005" y="118523"/>
                    </a:lnTo>
                    <a:lnTo>
                      <a:pt x="237838" y="103247"/>
                    </a:lnTo>
                    <a:lnTo>
                      <a:pt x="274968" y="82714"/>
                    </a:lnTo>
                    <a:lnTo>
                      <a:pt x="323426" y="60658"/>
                    </a:lnTo>
                    <a:lnTo>
                      <a:pt x="331431" y="54609"/>
                    </a:lnTo>
                    <a:lnTo>
                      <a:pt x="335598" y="47067"/>
                    </a:lnTo>
                    <a:lnTo>
                      <a:pt x="337108" y="29327"/>
                    </a:lnTo>
                    <a:lnTo>
                      <a:pt x="330760" y="12865"/>
                    </a:lnTo>
                    <a:lnTo>
                      <a:pt x="325792" y="5199"/>
                    </a:lnTo>
                    <a:lnTo>
                      <a:pt x="318970" y="1259"/>
                    </a:lnTo>
                    <a:lnTo>
                      <a:pt x="302031" y="0"/>
                    </a:lnTo>
                    <a:lnTo>
                      <a:pt x="272766" y="5868"/>
                    </a:lnTo>
                    <a:lnTo>
                      <a:pt x="247456" y="20605"/>
                    </a:lnTo>
                    <a:lnTo>
                      <a:pt x="235543" y="36284"/>
                    </a:lnTo>
                    <a:lnTo>
                      <a:pt x="230728" y="45379"/>
                    </a:lnTo>
                    <a:lnTo>
                      <a:pt x="228499" y="64842"/>
                    </a:lnTo>
                    <a:lnTo>
                      <a:pt x="236598" y="105933"/>
                    </a:lnTo>
                    <a:lnTo>
                      <a:pt x="251688" y="131752"/>
                    </a:lnTo>
                    <a:lnTo>
                      <a:pt x="260208" y="137100"/>
                    </a:lnTo>
                    <a:lnTo>
                      <a:pt x="282154" y="143042"/>
                    </a:lnTo>
                    <a:lnTo>
                      <a:pt x="315229" y="140798"/>
                    </a:lnTo>
                    <a:lnTo>
                      <a:pt x="330395" y="132597"/>
                    </a:lnTo>
                    <a:lnTo>
                      <a:pt x="347441" y="11621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7534588" y="2948827"/>
                <a:ext cx="105286" cy="140695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40695">
                    <a:moveTo>
                      <a:pt x="0" y="24881"/>
                    </a:moveTo>
                    <a:lnTo>
                      <a:pt x="5588" y="86974"/>
                    </a:lnTo>
                    <a:lnTo>
                      <a:pt x="15618" y="122934"/>
                    </a:lnTo>
                    <a:lnTo>
                      <a:pt x="5840" y="89266"/>
                    </a:lnTo>
                    <a:lnTo>
                      <a:pt x="1730" y="51237"/>
                    </a:lnTo>
                    <a:lnTo>
                      <a:pt x="7007" y="27236"/>
                    </a:lnTo>
                    <a:lnTo>
                      <a:pt x="11690" y="15923"/>
                    </a:lnTo>
                    <a:lnTo>
                      <a:pt x="19491" y="8380"/>
                    </a:lnTo>
                    <a:lnTo>
                      <a:pt x="40637" y="0"/>
                    </a:lnTo>
                    <a:lnTo>
                      <a:pt x="49318" y="1274"/>
                    </a:lnTo>
                    <a:lnTo>
                      <a:pt x="56275" y="5634"/>
                    </a:lnTo>
                    <a:lnTo>
                      <a:pt x="81436" y="37847"/>
                    </a:lnTo>
                    <a:lnTo>
                      <a:pt x="96398" y="73306"/>
                    </a:lnTo>
                    <a:lnTo>
                      <a:pt x="104115" y="128585"/>
                    </a:lnTo>
                    <a:lnTo>
                      <a:pt x="105285" y="14069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7703043" y="2742081"/>
                <a:ext cx="21058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47441">
                    <a:moveTo>
                      <a:pt x="0" y="0"/>
                    </a:moveTo>
                    <a:lnTo>
                      <a:pt x="0" y="58617"/>
                    </a:lnTo>
                    <a:lnTo>
                      <a:pt x="5590" y="110175"/>
                    </a:lnTo>
                    <a:lnTo>
                      <a:pt x="9066" y="164316"/>
                    </a:lnTo>
                    <a:lnTo>
                      <a:pt x="10241" y="227776"/>
                    </a:lnTo>
                    <a:lnTo>
                      <a:pt x="13592" y="289185"/>
                    </a:lnTo>
                    <a:lnTo>
                      <a:pt x="21057" y="34744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7576701" y="2857894"/>
                <a:ext cx="221100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31587">
                    <a:moveTo>
                      <a:pt x="221099" y="0"/>
                    </a:moveTo>
                    <a:lnTo>
                      <a:pt x="163835" y="0"/>
                    </a:lnTo>
                    <a:lnTo>
                      <a:pt x="108532" y="5590"/>
                    </a:lnTo>
                    <a:lnTo>
                      <a:pt x="55407" y="17959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7810862" y="2878951"/>
                <a:ext cx="113281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13281" h="189514">
                    <a:moveTo>
                      <a:pt x="113280" y="0"/>
                    </a:moveTo>
                    <a:lnTo>
                      <a:pt x="70588" y="3120"/>
                    </a:lnTo>
                    <a:lnTo>
                      <a:pt x="39409" y="14573"/>
                    </a:lnTo>
                    <a:lnTo>
                      <a:pt x="3022" y="39404"/>
                    </a:lnTo>
                    <a:lnTo>
                      <a:pt x="0" y="46157"/>
                    </a:lnTo>
                    <a:lnTo>
                      <a:pt x="325" y="52998"/>
                    </a:lnTo>
                    <a:lnTo>
                      <a:pt x="2881" y="59899"/>
                    </a:lnTo>
                    <a:lnTo>
                      <a:pt x="15082" y="70686"/>
                    </a:lnTo>
                    <a:lnTo>
                      <a:pt x="71788" y="102825"/>
                    </a:lnTo>
                    <a:lnTo>
                      <a:pt x="82109" y="107155"/>
                    </a:lnTo>
                    <a:lnTo>
                      <a:pt x="88990" y="114721"/>
                    </a:lnTo>
                    <a:lnTo>
                      <a:pt x="96635" y="135605"/>
                    </a:lnTo>
                    <a:lnTo>
                      <a:pt x="95164" y="144216"/>
                    </a:lnTo>
                    <a:lnTo>
                      <a:pt x="90674" y="151126"/>
                    </a:lnTo>
                    <a:lnTo>
                      <a:pt x="75157" y="161924"/>
                    </a:lnTo>
                    <a:lnTo>
                      <a:pt x="33307" y="178388"/>
                    </a:lnTo>
                    <a:lnTo>
                      <a:pt x="7995" y="18951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4611793" y="3647532"/>
              <a:ext cx="1406692" cy="511809"/>
              <a:chOff x="4611793" y="3647532"/>
              <a:chExt cx="1406692" cy="511809"/>
            </a:xfrm>
          </p:grpSpPr>
          <p:sp>
            <p:nvSpPr>
              <p:cNvPr id="97" name="Freeform 96"/>
              <p:cNvSpPr/>
              <p:nvPr/>
            </p:nvSpPr>
            <p:spPr>
              <a:xfrm>
                <a:off x="4828763" y="3752817"/>
                <a:ext cx="21059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294799">
                    <a:moveTo>
                      <a:pt x="0" y="0"/>
                    </a:moveTo>
                    <a:lnTo>
                      <a:pt x="0" y="52050"/>
                    </a:lnTo>
                    <a:lnTo>
                      <a:pt x="3120" y="101990"/>
                    </a:lnTo>
                    <a:lnTo>
                      <a:pt x="9066" y="160786"/>
                    </a:lnTo>
                    <a:lnTo>
                      <a:pt x="17476" y="217460"/>
                    </a:lnTo>
                    <a:lnTo>
                      <a:pt x="20350" y="267476"/>
                    </a:lnTo>
                    <a:lnTo>
                      <a:pt x="21058" y="2947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4710626" y="3773874"/>
                <a:ext cx="118138" cy="197724"/>
              </a:xfrm>
              <a:custGeom>
                <a:avLst/>
                <a:gdLst/>
                <a:ahLst/>
                <a:cxnLst/>
                <a:rect l="0" t="0" r="0" b="0"/>
                <a:pathLst>
                  <a:path w="118138" h="197724">
                    <a:moveTo>
                      <a:pt x="118137" y="105285"/>
                    </a:moveTo>
                    <a:lnTo>
                      <a:pt x="54804" y="168618"/>
                    </a:lnTo>
                    <a:lnTo>
                      <a:pt x="21269" y="196564"/>
                    </a:lnTo>
                    <a:lnTo>
                      <a:pt x="13784" y="197723"/>
                    </a:lnTo>
                    <a:lnTo>
                      <a:pt x="7624" y="194986"/>
                    </a:lnTo>
                    <a:lnTo>
                      <a:pt x="2348" y="189652"/>
                    </a:lnTo>
                    <a:lnTo>
                      <a:pt x="0" y="181417"/>
                    </a:lnTo>
                    <a:lnTo>
                      <a:pt x="1518" y="131458"/>
                    </a:lnTo>
                    <a:lnTo>
                      <a:pt x="7754" y="76790"/>
                    </a:lnTo>
                    <a:lnTo>
                      <a:pt x="20515" y="24584"/>
                    </a:lnTo>
                    <a:lnTo>
                      <a:pt x="23381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4611793" y="3647532"/>
                <a:ext cx="380424" cy="467164"/>
              </a:xfrm>
              <a:custGeom>
                <a:avLst/>
                <a:gdLst/>
                <a:ahLst/>
                <a:cxnLst/>
                <a:rect l="0" t="0" r="0" b="0"/>
                <a:pathLst>
                  <a:path w="380424" h="467164">
                    <a:moveTo>
                      <a:pt x="195913" y="52642"/>
                    </a:moveTo>
                    <a:lnTo>
                      <a:pt x="173557" y="47053"/>
                    </a:lnTo>
                    <a:lnTo>
                      <a:pt x="150102" y="50548"/>
                    </a:lnTo>
                    <a:lnTo>
                      <a:pt x="102506" y="71856"/>
                    </a:lnTo>
                    <a:lnTo>
                      <a:pt x="75561" y="97330"/>
                    </a:lnTo>
                    <a:lnTo>
                      <a:pt x="38312" y="150857"/>
                    </a:lnTo>
                    <a:lnTo>
                      <a:pt x="15564" y="204234"/>
                    </a:lnTo>
                    <a:lnTo>
                      <a:pt x="975" y="253772"/>
                    </a:lnTo>
                    <a:lnTo>
                      <a:pt x="0" y="314336"/>
                    </a:lnTo>
                    <a:lnTo>
                      <a:pt x="10743" y="357519"/>
                    </a:lnTo>
                    <a:lnTo>
                      <a:pt x="42067" y="418524"/>
                    </a:lnTo>
                    <a:lnTo>
                      <a:pt x="55787" y="435965"/>
                    </a:lnTo>
                    <a:lnTo>
                      <a:pt x="82255" y="453349"/>
                    </a:lnTo>
                    <a:lnTo>
                      <a:pt x="112324" y="465908"/>
                    </a:lnTo>
                    <a:lnTo>
                      <a:pt x="136146" y="467163"/>
                    </a:lnTo>
                    <a:lnTo>
                      <a:pt x="194975" y="455363"/>
                    </a:lnTo>
                    <a:lnTo>
                      <a:pt x="227221" y="443108"/>
                    </a:lnTo>
                    <a:lnTo>
                      <a:pt x="283410" y="397115"/>
                    </a:lnTo>
                    <a:lnTo>
                      <a:pt x="311526" y="373337"/>
                    </a:lnTo>
                    <a:lnTo>
                      <a:pt x="349843" y="316723"/>
                    </a:lnTo>
                    <a:lnTo>
                      <a:pt x="365654" y="284526"/>
                    </a:lnTo>
                    <a:lnTo>
                      <a:pt x="374242" y="233800"/>
                    </a:lnTo>
                    <a:lnTo>
                      <a:pt x="380423" y="193796"/>
                    </a:lnTo>
                    <a:lnTo>
                      <a:pt x="370267" y="131845"/>
                    </a:lnTo>
                    <a:lnTo>
                      <a:pt x="350574" y="71304"/>
                    </a:lnTo>
                    <a:lnTo>
                      <a:pt x="337181" y="46899"/>
                    </a:lnTo>
                    <a:lnTo>
                      <a:pt x="309910" y="21175"/>
                    </a:lnTo>
                    <a:lnTo>
                      <a:pt x="289862" y="10191"/>
                    </a:lnTo>
                    <a:lnTo>
                      <a:pt x="239991" y="2013"/>
                    </a:lnTo>
                    <a:lnTo>
                      <a:pt x="191319" y="398"/>
                    </a:lnTo>
                    <a:lnTo>
                      <a:pt x="164328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5123561" y="3750037"/>
                <a:ext cx="178986" cy="371278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371278">
                    <a:moveTo>
                      <a:pt x="0" y="371277"/>
                    </a:moveTo>
                    <a:lnTo>
                      <a:pt x="8334" y="333799"/>
                    </a:lnTo>
                    <a:lnTo>
                      <a:pt x="15684" y="276787"/>
                    </a:lnTo>
                    <a:lnTo>
                      <a:pt x="27231" y="216435"/>
                    </a:lnTo>
                    <a:lnTo>
                      <a:pt x="30296" y="167730"/>
                    </a:lnTo>
                    <a:lnTo>
                      <a:pt x="31331" y="105639"/>
                    </a:lnTo>
                    <a:lnTo>
                      <a:pt x="37125" y="48574"/>
                    </a:lnTo>
                    <a:lnTo>
                      <a:pt x="46225" y="8809"/>
                    </a:lnTo>
                    <a:lnTo>
                      <a:pt x="50704" y="2120"/>
                    </a:lnTo>
                    <a:lnTo>
                      <a:pt x="56030" y="0"/>
                    </a:lnTo>
                    <a:lnTo>
                      <a:pt x="61920" y="927"/>
                    </a:lnTo>
                    <a:lnTo>
                      <a:pt x="74703" y="14434"/>
                    </a:lnTo>
                    <a:lnTo>
                      <a:pt x="87014" y="37205"/>
                    </a:lnTo>
                    <a:lnTo>
                      <a:pt x="104449" y="99484"/>
                    </a:lnTo>
                    <a:lnTo>
                      <a:pt x="119158" y="156933"/>
                    </a:lnTo>
                    <a:lnTo>
                      <a:pt x="133329" y="216547"/>
                    </a:lnTo>
                    <a:lnTo>
                      <a:pt x="147393" y="267663"/>
                    </a:lnTo>
                    <a:lnTo>
                      <a:pt x="164946" y="326827"/>
                    </a:lnTo>
                    <a:lnTo>
                      <a:pt x="178985" y="36074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5134090" y="3963387"/>
                <a:ext cx="115814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29">
                    <a:moveTo>
                      <a:pt x="115813" y="0"/>
                    </a:moveTo>
                    <a:lnTo>
                      <a:pt x="73122" y="3119"/>
                    </a:lnTo>
                    <a:lnTo>
                      <a:pt x="11503" y="987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5502587" y="3773874"/>
                <a:ext cx="42115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57970">
                    <a:moveTo>
                      <a:pt x="0" y="0"/>
                    </a:moveTo>
                    <a:lnTo>
                      <a:pt x="8333" y="48931"/>
                    </a:lnTo>
                    <a:lnTo>
                      <a:pt x="15685" y="102472"/>
                    </a:lnTo>
                    <a:lnTo>
                      <a:pt x="19465" y="152804"/>
                    </a:lnTo>
                    <a:lnTo>
                      <a:pt x="27978" y="210988"/>
                    </a:lnTo>
                    <a:lnTo>
                      <a:pt x="31687" y="264116"/>
                    </a:lnTo>
                    <a:lnTo>
                      <a:pt x="39708" y="322056"/>
                    </a:lnTo>
                    <a:lnTo>
                      <a:pt x="42114" y="357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5610068" y="4037086"/>
                <a:ext cx="833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8334" h="105286">
                    <a:moveTo>
                      <a:pt x="8333" y="0"/>
                    </a:moveTo>
                    <a:lnTo>
                      <a:pt x="0" y="37478"/>
                    </a:lnTo>
                    <a:lnTo>
                      <a:pt x="1574" y="72326"/>
                    </a:lnTo>
                    <a:lnTo>
                      <a:pt x="8333" y="1052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5618401" y="393180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5702629" y="4003566"/>
                <a:ext cx="105286" cy="139890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39890">
                    <a:moveTo>
                      <a:pt x="0" y="107220"/>
                    </a:moveTo>
                    <a:lnTo>
                      <a:pt x="6065" y="139889"/>
                    </a:lnTo>
                    <a:lnTo>
                      <a:pt x="5214" y="139528"/>
                    </a:lnTo>
                    <a:lnTo>
                      <a:pt x="3476" y="135777"/>
                    </a:lnTo>
                    <a:lnTo>
                      <a:pt x="457" y="80333"/>
                    </a:lnTo>
                    <a:lnTo>
                      <a:pt x="5679" y="20410"/>
                    </a:lnTo>
                    <a:lnTo>
                      <a:pt x="11975" y="10742"/>
                    </a:lnTo>
                    <a:lnTo>
                      <a:pt x="20852" y="4297"/>
                    </a:lnTo>
                    <a:lnTo>
                      <a:pt x="31448" y="0"/>
                    </a:lnTo>
                    <a:lnTo>
                      <a:pt x="39683" y="645"/>
                    </a:lnTo>
                    <a:lnTo>
                      <a:pt x="46342" y="4584"/>
                    </a:lnTo>
                    <a:lnTo>
                      <a:pt x="76596" y="39718"/>
                    </a:lnTo>
                    <a:lnTo>
                      <a:pt x="100243" y="102006"/>
                    </a:lnTo>
                    <a:lnTo>
                      <a:pt x="101924" y="104914"/>
                    </a:lnTo>
                    <a:lnTo>
                      <a:pt x="105285" y="10722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5836243" y="3968038"/>
                <a:ext cx="182242" cy="191303"/>
              </a:xfrm>
              <a:custGeom>
                <a:avLst/>
                <a:gdLst/>
                <a:ahLst/>
                <a:cxnLst/>
                <a:rect l="0" t="0" r="0" b="0"/>
                <a:pathLst>
                  <a:path w="182242" h="191303">
                    <a:moveTo>
                      <a:pt x="3256" y="90105"/>
                    </a:moveTo>
                    <a:lnTo>
                      <a:pt x="61873" y="90105"/>
                    </a:lnTo>
                    <a:lnTo>
                      <a:pt x="96663" y="84516"/>
                    </a:lnTo>
                    <a:lnTo>
                      <a:pt x="105302" y="79360"/>
                    </a:lnTo>
                    <a:lnTo>
                      <a:pt x="118020" y="64273"/>
                    </a:lnTo>
                    <a:lnTo>
                      <a:pt x="119539" y="55336"/>
                    </a:lnTo>
                    <a:lnTo>
                      <a:pt x="114989" y="36048"/>
                    </a:lnTo>
                    <a:lnTo>
                      <a:pt x="99273" y="11047"/>
                    </a:lnTo>
                    <a:lnTo>
                      <a:pt x="80246" y="2325"/>
                    </a:lnTo>
                    <a:lnTo>
                      <a:pt x="68620" y="0"/>
                    </a:lnTo>
                    <a:lnTo>
                      <a:pt x="58531" y="789"/>
                    </a:lnTo>
                    <a:lnTo>
                      <a:pt x="41081" y="7905"/>
                    </a:lnTo>
                    <a:lnTo>
                      <a:pt x="28646" y="21986"/>
                    </a:lnTo>
                    <a:lnTo>
                      <a:pt x="7336" y="70953"/>
                    </a:lnTo>
                    <a:lnTo>
                      <a:pt x="0" y="96021"/>
                    </a:lnTo>
                    <a:lnTo>
                      <a:pt x="2199" y="119641"/>
                    </a:lnTo>
                    <a:lnTo>
                      <a:pt x="10975" y="140667"/>
                    </a:lnTo>
                    <a:lnTo>
                      <a:pt x="30240" y="165658"/>
                    </a:lnTo>
                    <a:lnTo>
                      <a:pt x="48004" y="180616"/>
                    </a:lnTo>
                    <a:lnTo>
                      <a:pt x="70718" y="188824"/>
                    </a:lnTo>
                    <a:lnTo>
                      <a:pt x="95241" y="191302"/>
                    </a:lnTo>
                    <a:lnTo>
                      <a:pt x="150290" y="180352"/>
                    </a:lnTo>
                    <a:lnTo>
                      <a:pt x="182241" y="16380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4607759" y="5005926"/>
              <a:ext cx="365759" cy="423166"/>
              <a:chOff x="4607759" y="5005926"/>
              <a:chExt cx="365759" cy="423166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4700250" y="5090518"/>
                <a:ext cx="176230" cy="295374"/>
              </a:xfrm>
              <a:custGeom>
                <a:avLst/>
                <a:gdLst/>
                <a:ahLst/>
                <a:cxnLst/>
                <a:rect l="0" t="0" r="0" b="0"/>
                <a:pathLst>
                  <a:path w="176230" h="295374">
                    <a:moveTo>
                      <a:pt x="136871" y="35149"/>
                    </a:moveTo>
                    <a:lnTo>
                      <a:pt x="82996" y="17191"/>
                    </a:lnTo>
                    <a:lnTo>
                      <a:pt x="31423" y="0"/>
                    </a:lnTo>
                    <a:lnTo>
                      <a:pt x="23289" y="1188"/>
                    </a:lnTo>
                    <a:lnTo>
                      <a:pt x="16695" y="5489"/>
                    </a:lnTo>
                    <a:lnTo>
                      <a:pt x="11130" y="11866"/>
                    </a:lnTo>
                    <a:lnTo>
                      <a:pt x="8590" y="19627"/>
                    </a:lnTo>
                    <a:lnTo>
                      <a:pt x="8887" y="37609"/>
                    </a:lnTo>
                    <a:lnTo>
                      <a:pt x="18646" y="91235"/>
                    </a:lnTo>
                    <a:lnTo>
                      <a:pt x="26170" y="139034"/>
                    </a:lnTo>
                    <a:lnTo>
                      <a:pt x="30315" y="144180"/>
                    </a:lnTo>
                    <a:lnTo>
                      <a:pt x="35418" y="145271"/>
                    </a:lnTo>
                    <a:lnTo>
                      <a:pt x="60017" y="141867"/>
                    </a:lnTo>
                    <a:lnTo>
                      <a:pt x="93822" y="143978"/>
                    </a:lnTo>
                    <a:lnTo>
                      <a:pt x="114228" y="150198"/>
                    </a:lnTo>
                    <a:lnTo>
                      <a:pt x="153747" y="179862"/>
                    </a:lnTo>
                    <a:lnTo>
                      <a:pt x="169687" y="205929"/>
                    </a:lnTo>
                    <a:lnTo>
                      <a:pt x="176229" y="241468"/>
                    </a:lnTo>
                    <a:lnTo>
                      <a:pt x="171521" y="261767"/>
                    </a:lnTo>
                    <a:lnTo>
                      <a:pt x="166990" y="270456"/>
                    </a:lnTo>
                    <a:lnTo>
                      <a:pt x="152596" y="283229"/>
                    </a:lnTo>
                    <a:lnTo>
                      <a:pt x="133331" y="291636"/>
                    </a:lnTo>
                    <a:lnTo>
                      <a:pt x="109171" y="295373"/>
                    </a:lnTo>
                    <a:lnTo>
                      <a:pt x="85955" y="290794"/>
                    </a:lnTo>
                    <a:lnTo>
                      <a:pt x="62769" y="283300"/>
                    </a:lnTo>
                    <a:lnTo>
                      <a:pt x="0" y="277305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4607759" y="5005926"/>
                <a:ext cx="365759" cy="423166"/>
              </a:xfrm>
              <a:custGeom>
                <a:avLst/>
                <a:gdLst/>
                <a:ahLst/>
                <a:cxnLst/>
                <a:rect l="0" t="0" r="0" b="0"/>
                <a:pathLst>
                  <a:path w="365759" h="423166">
                    <a:moveTo>
                      <a:pt x="303061" y="67099"/>
                    </a:moveTo>
                    <a:lnTo>
                      <a:pt x="259098" y="37790"/>
                    </a:lnTo>
                    <a:lnTo>
                      <a:pt x="217635" y="28779"/>
                    </a:lnTo>
                    <a:lnTo>
                      <a:pt x="159628" y="26904"/>
                    </a:lnTo>
                    <a:lnTo>
                      <a:pt x="119533" y="34782"/>
                    </a:lnTo>
                    <a:lnTo>
                      <a:pt x="91795" y="51414"/>
                    </a:lnTo>
                    <a:lnTo>
                      <a:pt x="54257" y="84891"/>
                    </a:lnTo>
                    <a:lnTo>
                      <a:pt x="27053" y="129581"/>
                    </a:lnTo>
                    <a:lnTo>
                      <a:pt x="9202" y="183470"/>
                    </a:lnTo>
                    <a:lnTo>
                      <a:pt x="0" y="239174"/>
                    </a:lnTo>
                    <a:lnTo>
                      <a:pt x="6366" y="300936"/>
                    </a:lnTo>
                    <a:lnTo>
                      <a:pt x="9759" y="325444"/>
                    </a:lnTo>
                    <a:lnTo>
                      <a:pt x="37460" y="373402"/>
                    </a:lnTo>
                    <a:lnTo>
                      <a:pt x="63317" y="398711"/>
                    </a:lnTo>
                    <a:lnTo>
                      <a:pt x="93206" y="415438"/>
                    </a:lnTo>
                    <a:lnTo>
                      <a:pt x="143152" y="423165"/>
                    </a:lnTo>
                    <a:lnTo>
                      <a:pt x="194958" y="421572"/>
                    </a:lnTo>
                    <a:lnTo>
                      <a:pt x="228527" y="410384"/>
                    </a:lnTo>
                    <a:lnTo>
                      <a:pt x="265721" y="385642"/>
                    </a:lnTo>
                    <a:lnTo>
                      <a:pt x="309883" y="344277"/>
                    </a:lnTo>
                    <a:lnTo>
                      <a:pt x="329712" y="307853"/>
                    </a:lnTo>
                    <a:lnTo>
                      <a:pt x="354086" y="250838"/>
                    </a:lnTo>
                    <a:lnTo>
                      <a:pt x="363833" y="196503"/>
                    </a:lnTo>
                    <a:lnTo>
                      <a:pt x="365758" y="140710"/>
                    </a:lnTo>
                    <a:lnTo>
                      <a:pt x="360549" y="90218"/>
                    </a:lnTo>
                    <a:lnTo>
                      <a:pt x="345961" y="57181"/>
                    </a:lnTo>
                    <a:lnTo>
                      <a:pt x="326820" y="30755"/>
                    </a:lnTo>
                    <a:lnTo>
                      <a:pt x="306992" y="18580"/>
                    </a:lnTo>
                    <a:lnTo>
                      <a:pt x="261723" y="1233"/>
                    </a:lnTo>
                    <a:lnTo>
                      <a:pt x="243354" y="0"/>
                    </a:lnTo>
                    <a:lnTo>
                      <a:pt x="218833" y="3927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6" name="Group 135"/>
            <p:cNvGrpSpPr/>
            <p:nvPr/>
          </p:nvGrpSpPr>
          <p:grpSpPr>
            <a:xfrm>
              <a:off x="5152975" y="5041439"/>
              <a:ext cx="2861894" cy="452727"/>
              <a:chOff x="5152975" y="5041439"/>
              <a:chExt cx="2861894" cy="452727"/>
            </a:xfrm>
          </p:grpSpPr>
          <p:sp>
            <p:nvSpPr>
              <p:cNvPr id="111" name="Freeform 110"/>
              <p:cNvSpPr/>
              <p:nvPr/>
            </p:nvSpPr>
            <p:spPr>
              <a:xfrm>
                <a:off x="5292041" y="5062496"/>
                <a:ext cx="29391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9391" h="336913">
                    <a:moveTo>
                      <a:pt x="8333" y="0"/>
                    </a:moveTo>
                    <a:lnTo>
                      <a:pt x="0" y="37478"/>
                    </a:lnTo>
                    <a:lnTo>
                      <a:pt x="3828" y="94491"/>
                    </a:lnTo>
                    <a:lnTo>
                      <a:pt x="12588" y="150440"/>
                    </a:lnTo>
                    <a:lnTo>
                      <a:pt x="17003" y="211471"/>
                    </a:lnTo>
                    <a:lnTo>
                      <a:pt x="23900" y="262830"/>
                    </a:lnTo>
                    <a:lnTo>
                      <a:pt x="28667" y="323921"/>
                    </a:lnTo>
                    <a:lnTo>
                      <a:pt x="29390" y="336912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5152975" y="5056456"/>
                <a:ext cx="326385" cy="16570"/>
              </a:xfrm>
              <a:custGeom>
                <a:avLst/>
                <a:gdLst/>
                <a:ahLst/>
                <a:cxnLst/>
                <a:rect l="0" t="0" r="0" b="0"/>
                <a:pathLst>
                  <a:path w="326385" h="16570">
                    <a:moveTo>
                      <a:pt x="326384" y="16569"/>
                    </a:moveTo>
                    <a:lnTo>
                      <a:pt x="267767" y="10980"/>
                    </a:lnTo>
                    <a:lnTo>
                      <a:pt x="213593" y="7016"/>
                    </a:lnTo>
                    <a:lnTo>
                      <a:pt x="157832" y="6233"/>
                    </a:lnTo>
                    <a:lnTo>
                      <a:pt x="94961" y="0"/>
                    </a:lnTo>
                    <a:lnTo>
                      <a:pt x="41462" y="4500"/>
                    </a:lnTo>
                    <a:lnTo>
                      <a:pt x="0" y="604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5355212" y="5209895"/>
                <a:ext cx="195038" cy="177999"/>
              </a:xfrm>
              <a:custGeom>
                <a:avLst/>
                <a:gdLst/>
                <a:ahLst/>
                <a:cxnLst/>
                <a:rect l="0" t="0" r="0" b="0"/>
                <a:pathLst>
                  <a:path w="195038" h="177999">
                    <a:moveTo>
                      <a:pt x="8333" y="10528"/>
                    </a:moveTo>
                    <a:lnTo>
                      <a:pt x="0" y="48006"/>
                    </a:lnTo>
                    <a:lnTo>
                      <a:pt x="1575" y="82854"/>
                    </a:lnTo>
                    <a:lnTo>
                      <a:pt x="17019" y="136689"/>
                    </a:lnTo>
                    <a:lnTo>
                      <a:pt x="28181" y="157847"/>
                    </a:lnTo>
                    <a:lnTo>
                      <a:pt x="34433" y="162553"/>
                    </a:lnTo>
                    <a:lnTo>
                      <a:pt x="40941" y="163351"/>
                    </a:lnTo>
                    <a:lnTo>
                      <a:pt x="47619" y="161543"/>
                    </a:lnTo>
                    <a:lnTo>
                      <a:pt x="61279" y="150176"/>
                    </a:lnTo>
                    <a:lnTo>
                      <a:pt x="73979" y="133425"/>
                    </a:lnTo>
                    <a:lnTo>
                      <a:pt x="83522" y="114282"/>
                    </a:lnTo>
                    <a:lnTo>
                      <a:pt x="87705" y="111283"/>
                    </a:lnTo>
                    <a:lnTo>
                      <a:pt x="91663" y="112794"/>
                    </a:lnTo>
                    <a:lnTo>
                      <a:pt x="99181" y="123830"/>
                    </a:lnTo>
                    <a:lnTo>
                      <a:pt x="122664" y="169512"/>
                    </a:lnTo>
                    <a:lnTo>
                      <a:pt x="130177" y="175009"/>
                    </a:lnTo>
                    <a:lnTo>
                      <a:pt x="138696" y="177504"/>
                    </a:lnTo>
                    <a:lnTo>
                      <a:pt x="147884" y="177998"/>
                    </a:lnTo>
                    <a:lnTo>
                      <a:pt x="156349" y="174817"/>
                    </a:lnTo>
                    <a:lnTo>
                      <a:pt x="171994" y="161924"/>
                    </a:lnTo>
                    <a:lnTo>
                      <a:pt x="188367" y="134935"/>
                    </a:lnTo>
                    <a:lnTo>
                      <a:pt x="195037" y="93533"/>
                    </a:lnTo>
                    <a:lnTo>
                      <a:pt x="190056" y="37886"/>
                    </a:lnTo>
                    <a:lnTo>
                      <a:pt x="187318" y="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5587346" y="5230952"/>
                <a:ext cx="111810" cy="168501"/>
              </a:xfrm>
              <a:custGeom>
                <a:avLst/>
                <a:gdLst/>
                <a:ahLst/>
                <a:cxnLst/>
                <a:rect l="0" t="0" r="0" b="0"/>
                <a:pathLst>
                  <a:path w="111810" h="168501">
                    <a:moveTo>
                      <a:pt x="81526" y="10528"/>
                    </a:moveTo>
                    <a:lnTo>
                      <a:pt x="64758" y="4939"/>
                    </a:lnTo>
                    <a:lnTo>
                      <a:pt x="57479" y="5633"/>
                    </a:lnTo>
                    <a:lnTo>
                      <a:pt x="43152" y="12642"/>
                    </a:lnTo>
                    <a:lnTo>
                      <a:pt x="21933" y="35331"/>
                    </a:lnTo>
                    <a:lnTo>
                      <a:pt x="6417" y="64281"/>
                    </a:lnTo>
                    <a:lnTo>
                      <a:pt x="0" y="100674"/>
                    </a:lnTo>
                    <a:lnTo>
                      <a:pt x="3687" y="135504"/>
                    </a:lnTo>
                    <a:lnTo>
                      <a:pt x="12226" y="154201"/>
                    </a:lnTo>
                    <a:lnTo>
                      <a:pt x="17778" y="162462"/>
                    </a:lnTo>
                    <a:lnTo>
                      <a:pt x="26159" y="166799"/>
                    </a:lnTo>
                    <a:lnTo>
                      <a:pt x="47950" y="168500"/>
                    </a:lnTo>
                    <a:lnTo>
                      <a:pt x="66993" y="162236"/>
                    </a:lnTo>
                    <a:lnTo>
                      <a:pt x="83255" y="150484"/>
                    </a:lnTo>
                    <a:lnTo>
                      <a:pt x="98282" y="133562"/>
                    </a:lnTo>
                    <a:lnTo>
                      <a:pt x="106521" y="111224"/>
                    </a:lnTo>
                    <a:lnTo>
                      <a:pt x="111809" y="58755"/>
                    </a:lnTo>
                    <a:lnTo>
                      <a:pt x="106293" y="37422"/>
                    </a:lnTo>
                    <a:lnTo>
                      <a:pt x="96043" y="21311"/>
                    </a:lnTo>
                    <a:lnTo>
                      <a:pt x="70997" y="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5921556" y="5294123"/>
                <a:ext cx="10529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15814">
                    <a:moveTo>
                      <a:pt x="0" y="0"/>
                    </a:moveTo>
                    <a:lnTo>
                      <a:pt x="3119" y="42692"/>
                    </a:lnTo>
                    <a:lnTo>
                      <a:pt x="9878" y="104310"/>
                    </a:lnTo>
                    <a:lnTo>
                      <a:pt x="10528" y="115813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5932084" y="520989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5995255" y="5262942"/>
                <a:ext cx="94757" cy="147288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47288">
                    <a:moveTo>
                      <a:pt x="0" y="52238"/>
                    </a:moveTo>
                    <a:lnTo>
                      <a:pt x="3119" y="94930"/>
                    </a:lnTo>
                    <a:lnTo>
                      <a:pt x="9065" y="142169"/>
                    </a:lnTo>
                    <a:lnTo>
                      <a:pt x="8383" y="147287"/>
                    </a:lnTo>
                    <a:lnTo>
                      <a:pt x="6759" y="147190"/>
                    </a:lnTo>
                    <a:lnTo>
                      <a:pt x="4506" y="143615"/>
                    </a:lnTo>
                    <a:lnTo>
                      <a:pt x="594" y="91596"/>
                    </a:lnTo>
                    <a:lnTo>
                      <a:pt x="117" y="37656"/>
                    </a:lnTo>
                    <a:lnTo>
                      <a:pt x="6292" y="16121"/>
                    </a:lnTo>
                    <a:lnTo>
                      <a:pt x="11214" y="7103"/>
                    </a:lnTo>
                    <a:lnTo>
                      <a:pt x="18004" y="2261"/>
                    </a:lnTo>
                    <a:lnTo>
                      <a:pt x="26041" y="203"/>
                    </a:lnTo>
                    <a:lnTo>
                      <a:pt x="34908" y="0"/>
                    </a:lnTo>
                    <a:lnTo>
                      <a:pt x="43159" y="3375"/>
                    </a:lnTo>
                    <a:lnTo>
                      <a:pt x="58567" y="16483"/>
                    </a:lnTo>
                    <a:lnTo>
                      <a:pt x="74805" y="43594"/>
                    </a:lnTo>
                    <a:lnTo>
                      <a:pt x="89602" y="85366"/>
                    </a:lnTo>
                    <a:lnTo>
                      <a:pt x="94756" y="136466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6157645" y="5041439"/>
                <a:ext cx="27125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7125" h="336913">
                    <a:moveTo>
                      <a:pt x="6066" y="0"/>
                    </a:moveTo>
                    <a:lnTo>
                      <a:pt x="0" y="33622"/>
                    </a:lnTo>
                    <a:lnTo>
                      <a:pt x="4521" y="88443"/>
                    </a:lnTo>
                    <a:lnTo>
                      <a:pt x="8728" y="138119"/>
                    </a:lnTo>
                    <a:lnTo>
                      <a:pt x="14264" y="189883"/>
                    </a:lnTo>
                    <a:lnTo>
                      <a:pt x="21724" y="248598"/>
                    </a:lnTo>
                    <a:lnTo>
                      <a:pt x="26413" y="310002"/>
                    </a:lnTo>
                    <a:lnTo>
                      <a:pt x="27124" y="336912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6079483" y="5146724"/>
                <a:ext cx="157929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63172">
                    <a:moveTo>
                      <a:pt x="157928" y="0"/>
                    </a:moveTo>
                    <a:lnTo>
                      <a:pt x="104053" y="17958"/>
                    </a:lnTo>
                    <a:lnTo>
                      <a:pt x="42006" y="39810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6219313" y="5238661"/>
                <a:ext cx="112855" cy="141623"/>
              </a:xfrm>
              <a:custGeom>
                <a:avLst/>
                <a:gdLst/>
                <a:ahLst/>
                <a:cxnLst/>
                <a:rect l="0" t="0" r="0" b="0"/>
                <a:pathLst>
                  <a:path w="112855" h="141623">
                    <a:moveTo>
                      <a:pt x="18098" y="65991"/>
                    </a:moveTo>
                    <a:lnTo>
                      <a:pt x="60790" y="62871"/>
                    </a:lnTo>
                    <a:lnTo>
                      <a:pt x="80356" y="56415"/>
                    </a:lnTo>
                    <a:lnTo>
                      <a:pt x="96851" y="45747"/>
                    </a:lnTo>
                    <a:lnTo>
                      <a:pt x="101015" y="38457"/>
                    </a:lnTo>
                    <a:lnTo>
                      <a:pt x="102523" y="20998"/>
                    </a:lnTo>
                    <a:lnTo>
                      <a:pt x="98947" y="13769"/>
                    </a:lnTo>
                    <a:lnTo>
                      <a:pt x="85616" y="2617"/>
                    </a:lnTo>
                    <a:lnTo>
                      <a:pt x="64873" y="0"/>
                    </a:lnTo>
                    <a:lnTo>
                      <a:pt x="42397" y="3906"/>
                    </a:lnTo>
                    <a:lnTo>
                      <a:pt x="24608" y="13441"/>
                    </a:lnTo>
                    <a:lnTo>
                      <a:pt x="12022" y="28597"/>
                    </a:lnTo>
                    <a:lnTo>
                      <a:pt x="3699" y="48201"/>
                    </a:lnTo>
                    <a:lnTo>
                      <a:pt x="0" y="72512"/>
                    </a:lnTo>
                    <a:lnTo>
                      <a:pt x="4595" y="92675"/>
                    </a:lnTo>
                    <a:lnTo>
                      <a:pt x="26609" y="124684"/>
                    </a:lnTo>
                    <a:lnTo>
                      <a:pt x="52204" y="140833"/>
                    </a:lnTo>
                    <a:lnTo>
                      <a:pt x="61892" y="141622"/>
                    </a:lnTo>
                    <a:lnTo>
                      <a:pt x="82016" y="136259"/>
                    </a:lnTo>
                    <a:lnTo>
                      <a:pt x="112854" y="118633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6355145" y="5230952"/>
                <a:ext cx="92836" cy="182571"/>
              </a:xfrm>
              <a:custGeom>
                <a:avLst/>
                <a:gdLst/>
                <a:ahLst/>
                <a:cxnLst/>
                <a:rect l="0" t="0" r="0" b="0"/>
                <a:pathLst>
                  <a:path w="92836" h="182571">
                    <a:moveTo>
                      <a:pt x="8608" y="94757"/>
                    </a:moveTo>
                    <a:lnTo>
                      <a:pt x="11727" y="137448"/>
                    </a:lnTo>
                    <a:lnTo>
                      <a:pt x="24226" y="182570"/>
                    </a:lnTo>
                    <a:lnTo>
                      <a:pt x="22178" y="177069"/>
                    </a:lnTo>
                    <a:lnTo>
                      <a:pt x="13815" y="116184"/>
                    </a:lnTo>
                    <a:lnTo>
                      <a:pt x="960" y="60100"/>
                    </a:lnTo>
                    <a:lnTo>
                      <a:pt x="0" y="47086"/>
                    </a:lnTo>
                    <a:lnTo>
                      <a:pt x="2869" y="36070"/>
                    </a:lnTo>
                    <a:lnTo>
                      <a:pt x="15416" y="17591"/>
                    </a:lnTo>
                    <a:lnTo>
                      <a:pt x="35810" y="7818"/>
                    </a:lnTo>
                    <a:lnTo>
                      <a:pt x="92835" y="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6437452" y="5209895"/>
                <a:ext cx="128825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128825" h="221100">
                    <a:moveTo>
                      <a:pt x="105285" y="0"/>
                    </a:moveTo>
                    <a:lnTo>
                      <a:pt x="82929" y="0"/>
                    </a:lnTo>
                    <a:lnTo>
                      <a:pt x="65713" y="6239"/>
                    </a:lnTo>
                    <a:lnTo>
                      <a:pt x="57846" y="11178"/>
                    </a:lnTo>
                    <a:lnTo>
                      <a:pt x="45987" y="26025"/>
                    </a:lnTo>
                    <a:lnTo>
                      <a:pt x="28841" y="64152"/>
                    </a:lnTo>
                    <a:lnTo>
                      <a:pt x="30926" y="70844"/>
                    </a:lnTo>
                    <a:lnTo>
                      <a:pt x="36995" y="75306"/>
                    </a:lnTo>
                    <a:lnTo>
                      <a:pt x="95231" y="94898"/>
                    </a:lnTo>
                    <a:lnTo>
                      <a:pt x="105602" y="98360"/>
                    </a:lnTo>
                    <a:lnTo>
                      <a:pt x="120243" y="111566"/>
                    </a:lnTo>
                    <a:lnTo>
                      <a:pt x="125786" y="120000"/>
                    </a:lnTo>
                    <a:lnTo>
                      <a:pt x="128824" y="138732"/>
                    </a:lnTo>
                    <a:lnTo>
                      <a:pt x="127997" y="148639"/>
                    </a:lnTo>
                    <a:lnTo>
                      <a:pt x="120839" y="165888"/>
                    </a:lnTo>
                    <a:lnTo>
                      <a:pt x="97179" y="196025"/>
                    </a:lnTo>
                    <a:lnTo>
                      <a:pt x="71298" y="211850"/>
                    </a:lnTo>
                    <a:lnTo>
                      <a:pt x="18646" y="219880"/>
                    </a:lnTo>
                    <a:lnTo>
                      <a:pt x="0" y="221099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6577083" y="5236037"/>
                <a:ext cx="155168" cy="181937"/>
              </a:xfrm>
              <a:custGeom>
                <a:avLst/>
                <a:gdLst/>
                <a:ahLst/>
                <a:cxnLst/>
                <a:rect l="0" t="0" r="0" b="0"/>
                <a:pathLst>
                  <a:path w="155168" h="181937">
                    <a:moveTo>
                      <a:pt x="28825" y="100200"/>
                    </a:moveTo>
                    <a:lnTo>
                      <a:pt x="71517" y="97080"/>
                    </a:lnTo>
                    <a:lnTo>
                      <a:pt x="81853" y="94611"/>
                    </a:lnTo>
                    <a:lnTo>
                      <a:pt x="89913" y="89455"/>
                    </a:lnTo>
                    <a:lnTo>
                      <a:pt x="101989" y="74367"/>
                    </a:lnTo>
                    <a:lnTo>
                      <a:pt x="109774" y="40553"/>
                    </a:lnTo>
                    <a:lnTo>
                      <a:pt x="105357" y="20658"/>
                    </a:lnTo>
                    <a:lnTo>
                      <a:pt x="100903" y="12077"/>
                    </a:lnTo>
                    <a:lnTo>
                      <a:pt x="93255" y="6356"/>
                    </a:lnTo>
                    <a:lnTo>
                      <a:pt x="72278" y="0"/>
                    </a:lnTo>
                    <a:lnTo>
                      <a:pt x="62473" y="644"/>
                    </a:lnTo>
                    <a:lnTo>
                      <a:pt x="45339" y="7600"/>
                    </a:lnTo>
                    <a:lnTo>
                      <a:pt x="22539" y="30259"/>
                    </a:lnTo>
                    <a:lnTo>
                      <a:pt x="6556" y="64789"/>
                    </a:lnTo>
                    <a:lnTo>
                      <a:pt x="0" y="104656"/>
                    </a:lnTo>
                    <a:lnTo>
                      <a:pt x="4705" y="129087"/>
                    </a:lnTo>
                    <a:lnTo>
                      <a:pt x="9236" y="140515"/>
                    </a:lnTo>
                    <a:lnTo>
                      <a:pt x="23628" y="156332"/>
                    </a:lnTo>
                    <a:lnTo>
                      <a:pt x="61463" y="176019"/>
                    </a:lnTo>
                    <a:lnTo>
                      <a:pt x="97897" y="181936"/>
                    </a:lnTo>
                    <a:lnTo>
                      <a:pt x="132739" y="178101"/>
                    </a:lnTo>
                    <a:lnTo>
                      <a:pt x="145199" y="172647"/>
                    </a:lnTo>
                    <a:lnTo>
                      <a:pt x="155167" y="163371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6713718" y="5246420"/>
                <a:ext cx="134347" cy="176435"/>
              </a:xfrm>
              <a:custGeom>
                <a:avLst/>
                <a:gdLst/>
                <a:ahLst/>
                <a:cxnLst/>
                <a:rect l="0" t="0" r="0" b="0"/>
                <a:pathLst>
                  <a:path w="134347" h="176435">
                    <a:moveTo>
                      <a:pt x="92231" y="5589"/>
                    </a:moveTo>
                    <a:lnTo>
                      <a:pt x="75464" y="0"/>
                    </a:lnTo>
                    <a:lnTo>
                      <a:pt x="42680" y="2113"/>
                    </a:lnTo>
                    <a:lnTo>
                      <a:pt x="33461" y="6781"/>
                    </a:lnTo>
                    <a:lnTo>
                      <a:pt x="20098" y="21327"/>
                    </a:lnTo>
                    <a:lnTo>
                      <a:pt x="5998" y="49247"/>
                    </a:lnTo>
                    <a:lnTo>
                      <a:pt x="0" y="85335"/>
                    </a:lnTo>
                    <a:lnTo>
                      <a:pt x="3813" y="120074"/>
                    </a:lnTo>
                    <a:lnTo>
                      <a:pt x="17940" y="152595"/>
                    </a:lnTo>
                    <a:lnTo>
                      <a:pt x="33477" y="167631"/>
                    </a:lnTo>
                    <a:lnTo>
                      <a:pt x="42533" y="173279"/>
                    </a:lnTo>
                    <a:lnTo>
                      <a:pt x="61955" y="176434"/>
                    </a:lnTo>
                    <a:lnTo>
                      <a:pt x="103018" y="168928"/>
                    </a:lnTo>
                    <a:lnTo>
                      <a:pt x="134346" y="152988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6890177" y="5041439"/>
                <a:ext cx="31587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36913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6776"/>
                    </a:lnTo>
                    <a:lnTo>
                      <a:pt x="5590" y="154167"/>
                    </a:lnTo>
                    <a:lnTo>
                      <a:pt x="10724" y="216110"/>
                    </a:lnTo>
                    <a:lnTo>
                      <a:pt x="17475" y="266154"/>
                    </a:lnTo>
                    <a:lnTo>
                      <a:pt x="23469" y="316220"/>
                    </a:lnTo>
                    <a:lnTo>
                      <a:pt x="31586" y="336912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6774364" y="5146724"/>
                <a:ext cx="22109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42115">
                    <a:moveTo>
                      <a:pt x="221098" y="0"/>
                    </a:moveTo>
                    <a:lnTo>
                      <a:pt x="162482" y="5589"/>
                    </a:lnTo>
                    <a:lnTo>
                      <a:pt x="102242" y="10723"/>
                    </a:lnTo>
                    <a:lnTo>
                      <a:pt x="43100" y="25054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6989396" y="5273066"/>
                <a:ext cx="6067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6067" h="126343">
                    <a:moveTo>
                      <a:pt x="6066" y="0"/>
                    </a:moveTo>
                    <a:lnTo>
                      <a:pt x="0" y="39688"/>
                    </a:lnTo>
                    <a:lnTo>
                      <a:pt x="5036" y="100026"/>
                    </a:lnTo>
                    <a:lnTo>
                      <a:pt x="6066" y="126342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6984934" y="5178309"/>
                <a:ext cx="1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" h="31587">
                    <a:moveTo>
                      <a:pt x="0" y="0"/>
                    </a:move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7037576" y="5243363"/>
                <a:ext cx="115815" cy="168733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68733">
                    <a:moveTo>
                      <a:pt x="0" y="50760"/>
                    </a:moveTo>
                    <a:lnTo>
                      <a:pt x="17959" y="111871"/>
                    </a:lnTo>
                    <a:lnTo>
                      <a:pt x="35150" y="166302"/>
                    </a:lnTo>
                    <a:lnTo>
                      <a:pt x="35131" y="168732"/>
                    </a:lnTo>
                    <a:lnTo>
                      <a:pt x="28873" y="158954"/>
                    </a:lnTo>
                    <a:lnTo>
                      <a:pt x="22601" y="114549"/>
                    </a:lnTo>
                    <a:lnTo>
                      <a:pt x="21363" y="60717"/>
                    </a:lnTo>
                    <a:lnTo>
                      <a:pt x="23533" y="34129"/>
                    </a:lnTo>
                    <a:lnTo>
                      <a:pt x="32296" y="10613"/>
                    </a:lnTo>
                    <a:lnTo>
                      <a:pt x="39078" y="4108"/>
                    </a:lnTo>
                    <a:lnTo>
                      <a:pt x="47110" y="941"/>
                    </a:lnTo>
                    <a:lnTo>
                      <a:pt x="55973" y="0"/>
                    </a:lnTo>
                    <a:lnTo>
                      <a:pt x="64222" y="4052"/>
                    </a:lnTo>
                    <a:lnTo>
                      <a:pt x="79626" y="21032"/>
                    </a:lnTo>
                    <a:lnTo>
                      <a:pt x="108083" y="82508"/>
                    </a:lnTo>
                    <a:lnTo>
                      <a:pt x="115814" y="145516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7005991" y="5225585"/>
                <a:ext cx="262539" cy="268581"/>
              </a:xfrm>
              <a:custGeom>
                <a:avLst/>
                <a:gdLst/>
                <a:ahLst/>
                <a:cxnLst/>
                <a:rect l="0" t="0" r="0" b="0"/>
                <a:pathLst>
                  <a:path w="262539" h="268581">
                    <a:moveTo>
                      <a:pt x="242155" y="121180"/>
                    </a:moveTo>
                    <a:lnTo>
                      <a:pt x="258944" y="66136"/>
                    </a:lnTo>
                    <a:lnTo>
                      <a:pt x="261315" y="41344"/>
                    </a:lnTo>
                    <a:lnTo>
                      <a:pt x="256130" y="20967"/>
                    </a:lnTo>
                    <a:lnTo>
                      <a:pt x="251472" y="12258"/>
                    </a:lnTo>
                    <a:lnTo>
                      <a:pt x="243687" y="6451"/>
                    </a:lnTo>
                    <a:lnTo>
                      <a:pt x="222560" y="0"/>
                    </a:lnTo>
                    <a:lnTo>
                      <a:pt x="213883" y="1789"/>
                    </a:lnTo>
                    <a:lnTo>
                      <a:pt x="206929" y="6491"/>
                    </a:lnTo>
                    <a:lnTo>
                      <a:pt x="196084" y="22244"/>
                    </a:lnTo>
                    <a:lnTo>
                      <a:pt x="184571" y="57421"/>
                    </a:lnTo>
                    <a:lnTo>
                      <a:pt x="181809" y="96310"/>
                    </a:lnTo>
                    <a:lnTo>
                      <a:pt x="185309" y="119486"/>
                    </a:lnTo>
                    <a:lnTo>
                      <a:pt x="190220" y="125900"/>
                    </a:lnTo>
                    <a:lnTo>
                      <a:pt x="197003" y="129006"/>
                    </a:lnTo>
                    <a:lnTo>
                      <a:pt x="205035" y="129907"/>
                    </a:lnTo>
                    <a:lnTo>
                      <a:pt x="220198" y="124669"/>
                    </a:lnTo>
                    <a:lnTo>
                      <a:pt x="227517" y="119997"/>
                    </a:lnTo>
                    <a:lnTo>
                      <a:pt x="238769" y="105446"/>
                    </a:lnTo>
                    <a:lnTo>
                      <a:pt x="243408" y="96653"/>
                    </a:lnTo>
                    <a:lnTo>
                      <a:pt x="247670" y="94301"/>
                    </a:lnTo>
                    <a:lnTo>
                      <a:pt x="251681" y="96242"/>
                    </a:lnTo>
                    <a:lnTo>
                      <a:pt x="255525" y="101045"/>
                    </a:lnTo>
                    <a:lnTo>
                      <a:pt x="260935" y="130162"/>
                    </a:lnTo>
                    <a:lnTo>
                      <a:pt x="262538" y="168426"/>
                    </a:lnTo>
                    <a:lnTo>
                      <a:pt x="256674" y="192481"/>
                    </a:lnTo>
                    <a:lnTo>
                      <a:pt x="251834" y="203809"/>
                    </a:lnTo>
                    <a:lnTo>
                      <a:pt x="233979" y="219515"/>
                    </a:lnTo>
                    <a:lnTo>
                      <a:pt x="210446" y="229226"/>
                    </a:lnTo>
                    <a:lnTo>
                      <a:pt x="154090" y="235459"/>
                    </a:lnTo>
                    <a:lnTo>
                      <a:pt x="92568" y="242280"/>
                    </a:lnTo>
                    <a:lnTo>
                      <a:pt x="32684" y="258285"/>
                    </a:lnTo>
                    <a:lnTo>
                      <a:pt x="0" y="26858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7458716" y="5062496"/>
                <a:ext cx="10530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63214">
                    <a:moveTo>
                      <a:pt x="0" y="0"/>
                    </a:moveTo>
                    <a:lnTo>
                      <a:pt x="0" y="58617"/>
                    </a:lnTo>
                    <a:lnTo>
                      <a:pt x="0" y="112791"/>
                    </a:lnTo>
                    <a:lnTo>
                      <a:pt x="0" y="168552"/>
                    </a:lnTo>
                    <a:lnTo>
                      <a:pt x="7236" y="229084"/>
                    </a:lnTo>
                    <a:lnTo>
                      <a:pt x="10529" y="263213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7532416" y="5230952"/>
                <a:ext cx="2105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05286">
                    <a:moveTo>
                      <a:pt x="0" y="0"/>
                    </a:moveTo>
                    <a:lnTo>
                      <a:pt x="9065" y="58617"/>
                    </a:lnTo>
                    <a:lnTo>
                      <a:pt x="21057" y="105285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7542945" y="5136196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7595587" y="5227341"/>
                <a:ext cx="231628" cy="151011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151011">
                    <a:moveTo>
                      <a:pt x="0" y="3611"/>
                    </a:moveTo>
                    <a:lnTo>
                      <a:pt x="11453" y="52542"/>
                    </a:lnTo>
                    <a:lnTo>
                      <a:pt x="19160" y="111673"/>
                    </a:lnTo>
                    <a:lnTo>
                      <a:pt x="14905" y="148713"/>
                    </a:lnTo>
                    <a:lnTo>
                      <a:pt x="12277" y="150649"/>
                    </a:lnTo>
                    <a:lnTo>
                      <a:pt x="9354" y="146090"/>
                    </a:lnTo>
                    <a:lnTo>
                      <a:pt x="2772" y="114847"/>
                    </a:lnTo>
                    <a:lnTo>
                      <a:pt x="3940" y="79074"/>
                    </a:lnTo>
                    <a:lnTo>
                      <a:pt x="14816" y="35545"/>
                    </a:lnTo>
                    <a:lnTo>
                      <a:pt x="30386" y="9304"/>
                    </a:lnTo>
                    <a:lnTo>
                      <a:pt x="36635" y="6236"/>
                    </a:lnTo>
                    <a:lnTo>
                      <a:pt x="43140" y="6531"/>
                    </a:lnTo>
                    <a:lnTo>
                      <a:pt x="49817" y="9067"/>
                    </a:lnTo>
                    <a:lnTo>
                      <a:pt x="60355" y="21244"/>
                    </a:lnTo>
                    <a:lnTo>
                      <a:pt x="76653" y="63246"/>
                    </a:lnTo>
                    <a:lnTo>
                      <a:pt x="89967" y="114480"/>
                    </a:lnTo>
                    <a:lnTo>
                      <a:pt x="91563" y="113789"/>
                    </a:lnTo>
                    <a:lnTo>
                      <a:pt x="92628" y="108648"/>
                    </a:lnTo>
                    <a:lnTo>
                      <a:pt x="103169" y="96698"/>
                    </a:lnTo>
                    <a:lnTo>
                      <a:pt x="128835" y="79935"/>
                    </a:lnTo>
                    <a:lnTo>
                      <a:pt x="186613" y="53364"/>
                    </a:lnTo>
                    <a:lnTo>
                      <a:pt x="194598" y="47308"/>
                    </a:lnTo>
                    <a:lnTo>
                      <a:pt x="198752" y="38592"/>
                    </a:lnTo>
                    <a:lnTo>
                      <a:pt x="200248" y="16428"/>
                    </a:lnTo>
                    <a:lnTo>
                      <a:pt x="195501" y="8647"/>
                    </a:lnTo>
                    <a:lnTo>
                      <a:pt x="187655" y="3459"/>
                    </a:lnTo>
                    <a:lnTo>
                      <a:pt x="177747" y="0"/>
                    </a:lnTo>
                    <a:lnTo>
                      <a:pt x="168801" y="34"/>
                    </a:lnTo>
                    <a:lnTo>
                      <a:pt x="152621" y="6311"/>
                    </a:lnTo>
                    <a:lnTo>
                      <a:pt x="140751" y="20018"/>
                    </a:lnTo>
                    <a:lnTo>
                      <a:pt x="123599" y="57415"/>
                    </a:lnTo>
                    <a:lnTo>
                      <a:pt x="122393" y="77827"/>
                    </a:lnTo>
                    <a:lnTo>
                      <a:pt x="126926" y="97427"/>
                    </a:lnTo>
                    <a:lnTo>
                      <a:pt x="136741" y="113937"/>
                    </a:lnTo>
                    <a:lnTo>
                      <a:pt x="161008" y="136386"/>
                    </a:lnTo>
                    <a:lnTo>
                      <a:pt x="183473" y="144510"/>
                    </a:lnTo>
                    <a:lnTo>
                      <a:pt x="231627" y="15101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7850973" y="5199367"/>
                <a:ext cx="163896" cy="189513"/>
              </a:xfrm>
              <a:custGeom>
                <a:avLst/>
                <a:gdLst/>
                <a:ahLst/>
                <a:cxnLst/>
                <a:rect l="0" t="0" r="0" b="0"/>
                <a:pathLst>
                  <a:path w="163896" h="189513">
                    <a:moveTo>
                      <a:pt x="81526" y="0"/>
                    </a:moveTo>
                    <a:lnTo>
                      <a:pt x="57479" y="9575"/>
                    </a:lnTo>
                    <a:lnTo>
                      <a:pt x="21933" y="39403"/>
                    </a:lnTo>
                    <a:lnTo>
                      <a:pt x="6417" y="65487"/>
                    </a:lnTo>
                    <a:lnTo>
                      <a:pt x="0" y="101031"/>
                    </a:lnTo>
                    <a:lnTo>
                      <a:pt x="2608" y="110638"/>
                    </a:lnTo>
                    <a:lnTo>
                      <a:pt x="7857" y="118212"/>
                    </a:lnTo>
                    <a:lnTo>
                      <a:pt x="14866" y="124432"/>
                    </a:lnTo>
                    <a:lnTo>
                      <a:pt x="23047" y="127408"/>
                    </a:lnTo>
                    <a:lnTo>
                      <a:pt x="41497" y="127595"/>
                    </a:lnTo>
                    <a:lnTo>
                      <a:pt x="95448" y="118173"/>
                    </a:lnTo>
                    <a:lnTo>
                      <a:pt x="108355" y="117387"/>
                    </a:lnTo>
                    <a:lnTo>
                      <a:pt x="128935" y="122751"/>
                    </a:lnTo>
                    <a:lnTo>
                      <a:pt x="161210" y="145259"/>
                    </a:lnTo>
                    <a:lnTo>
                      <a:pt x="163895" y="151822"/>
                    </a:lnTo>
                    <a:lnTo>
                      <a:pt x="163344" y="158536"/>
                    </a:lnTo>
                    <a:lnTo>
                      <a:pt x="160638" y="165352"/>
                    </a:lnTo>
                    <a:lnTo>
                      <a:pt x="148272" y="176045"/>
                    </a:lnTo>
                    <a:lnTo>
                      <a:pt x="132248" y="183527"/>
                    </a:lnTo>
                    <a:lnTo>
                      <a:pt x="102583" y="189512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8" name="Freeform 137"/>
          <p:cNvSpPr/>
          <p:nvPr/>
        </p:nvSpPr>
        <p:spPr>
          <a:xfrm>
            <a:off x="4317874" y="42113"/>
            <a:ext cx="206685" cy="6506613"/>
          </a:xfrm>
          <a:custGeom>
            <a:avLst/>
            <a:gdLst/>
            <a:ahLst/>
            <a:cxnLst/>
            <a:rect l="0" t="0" r="0" b="0"/>
            <a:pathLst>
              <a:path w="206685" h="6506613">
                <a:moveTo>
                  <a:pt x="167266" y="0"/>
                </a:moveTo>
                <a:lnTo>
                  <a:pt x="110870" y="57566"/>
                </a:lnTo>
                <a:lnTo>
                  <a:pt x="86109" y="95729"/>
                </a:lnTo>
                <a:lnTo>
                  <a:pt x="78554" y="117416"/>
                </a:lnTo>
                <a:lnTo>
                  <a:pt x="73703" y="169466"/>
                </a:lnTo>
                <a:lnTo>
                  <a:pt x="75379" y="196981"/>
                </a:lnTo>
                <a:lnTo>
                  <a:pt x="89477" y="236440"/>
                </a:lnTo>
                <a:lnTo>
                  <a:pt x="135852" y="294259"/>
                </a:lnTo>
                <a:lnTo>
                  <a:pt x="184823" y="349489"/>
                </a:lnTo>
                <a:lnTo>
                  <a:pt x="200284" y="385222"/>
                </a:lnTo>
                <a:lnTo>
                  <a:pt x="206684" y="425446"/>
                </a:lnTo>
                <a:lnTo>
                  <a:pt x="202991" y="461411"/>
                </a:lnTo>
                <a:lnTo>
                  <a:pt x="176491" y="523987"/>
                </a:lnTo>
                <a:lnTo>
                  <a:pt x="150933" y="579917"/>
                </a:lnTo>
                <a:lnTo>
                  <a:pt x="135920" y="632571"/>
                </a:lnTo>
                <a:lnTo>
                  <a:pt x="131107" y="658999"/>
                </a:lnTo>
                <a:lnTo>
                  <a:pt x="137550" y="704561"/>
                </a:lnTo>
                <a:lnTo>
                  <a:pt x="149882" y="736744"/>
                </a:lnTo>
                <a:lnTo>
                  <a:pt x="173382" y="790775"/>
                </a:lnTo>
                <a:lnTo>
                  <a:pt x="185025" y="846318"/>
                </a:lnTo>
                <a:lnTo>
                  <a:pt x="184226" y="889880"/>
                </a:lnTo>
                <a:lnTo>
                  <a:pt x="170236" y="946901"/>
                </a:lnTo>
                <a:lnTo>
                  <a:pt x="153156" y="1000120"/>
                </a:lnTo>
                <a:lnTo>
                  <a:pt x="148751" y="1056776"/>
                </a:lnTo>
                <a:lnTo>
                  <a:pt x="156190" y="1093008"/>
                </a:lnTo>
                <a:lnTo>
                  <a:pt x="185665" y="1152938"/>
                </a:lnTo>
                <a:lnTo>
                  <a:pt x="200533" y="1188181"/>
                </a:lnTo>
                <a:lnTo>
                  <a:pt x="201169" y="1232028"/>
                </a:lnTo>
                <a:lnTo>
                  <a:pt x="189734" y="1282436"/>
                </a:lnTo>
                <a:lnTo>
                  <a:pt x="165097" y="1336851"/>
                </a:lnTo>
                <a:lnTo>
                  <a:pt x="159214" y="1374215"/>
                </a:lnTo>
                <a:lnTo>
                  <a:pt x="165632" y="1427592"/>
                </a:lnTo>
                <a:lnTo>
                  <a:pt x="181550" y="1483954"/>
                </a:lnTo>
                <a:lnTo>
                  <a:pt x="193051" y="1533757"/>
                </a:lnTo>
                <a:lnTo>
                  <a:pt x="191204" y="1556705"/>
                </a:lnTo>
                <a:lnTo>
                  <a:pt x="165796" y="1613781"/>
                </a:lnTo>
                <a:lnTo>
                  <a:pt x="144488" y="1662000"/>
                </a:lnTo>
                <a:lnTo>
                  <a:pt x="138290" y="1700233"/>
                </a:lnTo>
                <a:lnTo>
                  <a:pt x="142042" y="1741196"/>
                </a:lnTo>
                <a:lnTo>
                  <a:pt x="165446" y="1799513"/>
                </a:lnTo>
                <a:lnTo>
                  <a:pt x="190639" y="1854073"/>
                </a:lnTo>
                <a:lnTo>
                  <a:pt x="195248" y="1894143"/>
                </a:lnTo>
                <a:lnTo>
                  <a:pt x="186918" y="1953253"/>
                </a:lnTo>
                <a:lnTo>
                  <a:pt x="174258" y="1988391"/>
                </a:lnTo>
                <a:lnTo>
                  <a:pt x="150639" y="2050738"/>
                </a:lnTo>
                <a:lnTo>
                  <a:pt x="141802" y="2090845"/>
                </a:lnTo>
                <a:lnTo>
                  <a:pt x="148111" y="2136431"/>
                </a:lnTo>
                <a:lnTo>
                  <a:pt x="155243" y="2156793"/>
                </a:lnTo>
                <a:lnTo>
                  <a:pt x="175766" y="2198287"/>
                </a:lnTo>
                <a:lnTo>
                  <a:pt x="185842" y="2261769"/>
                </a:lnTo>
                <a:lnTo>
                  <a:pt x="179427" y="2313823"/>
                </a:lnTo>
                <a:lnTo>
                  <a:pt x="157920" y="2374180"/>
                </a:lnTo>
                <a:lnTo>
                  <a:pt x="132881" y="2428921"/>
                </a:lnTo>
                <a:lnTo>
                  <a:pt x="121723" y="2469621"/>
                </a:lnTo>
                <a:lnTo>
                  <a:pt x="127247" y="2521647"/>
                </a:lnTo>
                <a:lnTo>
                  <a:pt x="145193" y="2581966"/>
                </a:lnTo>
                <a:lnTo>
                  <a:pt x="160523" y="2638941"/>
                </a:lnTo>
                <a:lnTo>
                  <a:pt x="154712" y="2695256"/>
                </a:lnTo>
                <a:lnTo>
                  <a:pt x="136710" y="2751440"/>
                </a:lnTo>
                <a:lnTo>
                  <a:pt x="119029" y="2807598"/>
                </a:lnTo>
                <a:lnTo>
                  <a:pt x="107391" y="2863752"/>
                </a:lnTo>
                <a:lnTo>
                  <a:pt x="104746" y="2925493"/>
                </a:lnTo>
                <a:lnTo>
                  <a:pt x="115633" y="2988519"/>
                </a:lnTo>
                <a:lnTo>
                  <a:pt x="128861" y="3043075"/>
                </a:lnTo>
                <a:lnTo>
                  <a:pt x="133659" y="3093010"/>
                </a:lnTo>
                <a:lnTo>
                  <a:pt x="125705" y="3153879"/>
                </a:lnTo>
                <a:lnTo>
                  <a:pt x="105937" y="3210963"/>
                </a:lnTo>
                <a:lnTo>
                  <a:pt x="84831" y="3267299"/>
                </a:lnTo>
                <a:lnTo>
                  <a:pt x="70571" y="3315034"/>
                </a:lnTo>
                <a:lnTo>
                  <a:pt x="70913" y="3376330"/>
                </a:lnTo>
                <a:lnTo>
                  <a:pt x="75313" y="3437311"/>
                </a:lnTo>
                <a:lnTo>
                  <a:pt x="87101" y="3489435"/>
                </a:lnTo>
                <a:lnTo>
                  <a:pt x="92289" y="3552026"/>
                </a:lnTo>
                <a:lnTo>
                  <a:pt x="90194" y="3607544"/>
                </a:lnTo>
                <a:lnTo>
                  <a:pt x="74405" y="3664596"/>
                </a:lnTo>
                <a:lnTo>
                  <a:pt x="50440" y="3717387"/>
                </a:lnTo>
                <a:lnTo>
                  <a:pt x="23176" y="3778465"/>
                </a:lnTo>
                <a:lnTo>
                  <a:pt x="4836" y="3838449"/>
                </a:lnTo>
                <a:lnTo>
                  <a:pt x="0" y="3895359"/>
                </a:lnTo>
                <a:lnTo>
                  <a:pt x="4634" y="3951660"/>
                </a:lnTo>
                <a:lnTo>
                  <a:pt x="16814" y="4007841"/>
                </a:lnTo>
                <a:lnTo>
                  <a:pt x="30485" y="4067119"/>
                </a:lnTo>
                <a:lnTo>
                  <a:pt x="40951" y="4117567"/>
                </a:lnTo>
                <a:lnTo>
                  <a:pt x="48341" y="4172679"/>
                </a:lnTo>
                <a:lnTo>
                  <a:pt x="47411" y="4224103"/>
                </a:lnTo>
                <a:lnTo>
                  <a:pt x="39726" y="4270926"/>
                </a:lnTo>
                <a:lnTo>
                  <a:pt x="26649" y="4332862"/>
                </a:lnTo>
                <a:lnTo>
                  <a:pt x="16287" y="4384649"/>
                </a:lnTo>
                <a:lnTo>
                  <a:pt x="11397" y="4444447"/>
                </a:lnTo>
                <a:lnTo>
                  <a:pt x="9948" y="4506618"/>
                </a:lnTo>
                <a:lnTo>
                  <a:pt x="17864" y="4567632"/>
                </a:lnTo>
                <a:lnTo>
                  <a:pt x="28502" y="4616557"/>
                </a:lnTo>
                <a:lnTo>
                  <a:pt x="44782" y="4669268"/>
                </a:lnTo>
                <a:lnTo>
                  <a:pt x="57535" y="4728820"/>
                </a:lnTo>
                <a:lnTo>
                  <a:pt x="67552" y="4788579"/>
                </a:lnTo>
                <a:lnTo>
                  <a:pt x="68410" y="4851878"/>
                </a:lnTo>
                <a:lnTo>
                  <a:pt x="63251" y="4909442"/>
                </a:lnTo>
                <a:lnTo>
                  <a:pt x="56768" y="4957390"/>
                </a:lnTo>
                <a:lnTo>
                  <a:pt x="51332" y="5017589"/>
                </a:lnTo>
                <a:lnTo>
                  <a:pt x="43358" y="5063913"/>
                </a:lnTo>
                <a:lnTo>
                  <a:pt x="34756" y="5126771"/>
                </a:lnTo>
                <a:lnTo>
                  <a:pt x="34027" y="5189200"/>
                </a:lnTo>
                <a:lnTo>
                  <a:pt x="46419" y="5244092"/>
                </a:lnTo>
                <a:lnTo>
                  <a:pt x="61680" y="5305155"/>
                </a:lnTo>
                <a:lnTo>
                  <a:pt x="75959" y="5362276"/>
                </a:lnTo>
                <a:lnTo>
                  <a:pt x="80940" y="5410147"/>
                </a:lnTo>
                <a:lnTo>
                  <a:pt x="82416" y="5461377"/>
                </a:lnTo>
                <a:lnTo>
                  <a:pt x="74509" y="5516618"/>
                </a:lnTo>
                <a:lnTo>
                  <a:pt x="66213" y="5564543"/>
                </a:lnTo>
                <a:lnTo>
                  <a:pt x="59697" y="5626900"/>
                </a:lnTo>
                <a:lnTo>
                  <a:pt x="56286" y="5652375"/>
                </a:lnTo>
                <a:lnTo>
                  <a:pt x="63629" y="5709977"/>
                </a:lnTo>
                <a:lnTo>
                  <a:pt x="69878" y="5760135"/>
                </a:lnTo>
                <a:lnTo>
                  <a:pt x="74849" y="5808922"/>
                </a:lnTo>
                <a:lnTo>
                  <a:pt x="80611" y="5862371"/>
                </a:lnTo>
                <a:lnTo>
                  <a:pt x="83129" y="5905598"/>
                </a:lnTo>
                <a:lnTo>
                  <a:pt x="88147" y="5948206"/>
                </a:lnTo>
                <a:lnTo>
                  <a:pt x="97550" y="6011656"/>
                </a:lnTo>
                <a:lnTo>
                  <a:pt x="113334" y="6063731"/>
                </a:lnTo>
                <a:lnTo>
                  <a:pt x="143381" y="6126110"/>
                </a:lnTo>
                <a:lnTo>
                  <a:pt x="150801" y="6149157"/>
                </a:lnTo>
                <a:lnTo>
                  <a:pt x="155564" y="6205200"/>
                </a:lnTo>
                <a:lnTo>
                  <a:pt x="156390" y="6258207"/>
                </a:lnTo>
                <a:lnTo>
                  <a:pt x="156634" y="6315248"/>
                </a:lnTo>
                <a:lnTo>
                  <a:pt x="156707" y="6366074"/>
                </a:lnTo>
                <a:lnTo>
                  <a:pt x="162320" y="6419580"/>
                </a:lnTo>
                <a:lnTo>
                  <a:pt x="159053" y="6476076"/>
                </a:lnTo>
                <a:lnTo>
                  <a:pt x="156737" y="650661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6645020" y="1285630"/>
            <a:ext cx="666999" cy="472630"/>
            <a:chOff x="6645020" y="1285630"/>
            <a:chExt cx="666999" cy="472630"/>
          </a:xfrm>
        </p:grpSpPr>
        <p:sp>
          <p:nvSpPr>
            <p:cNvPr id="139" name="Freeform 138"/>
            <p:cNvSpPr/>
            <p:nvPr/>
          </p:nvSpPr>
          <p:spPr>
            <a:xfrm>
              <a:off x="6645020" y="1326590"/>
              <a:ext cx="135333" cy="157929"/>
            </a:xfrm>
            <a:custGeom>
              <a:avLst/>
              <a:gdLst/>
              <a:ahLst/>
              <a:cxnLst/>
              <a:rect l="0" t="0" r="0" b="0"/>
              <a:pathLst>
                <a:path w="135333" h="157929">
                  <a:moveTo>
                    <a:pt x="135332" y="0"/>
                  </a:moveTo>
                  <a:lnTo>
                    <a:pt x="80245" y="49498"/>
                  </a:lnTo>
                  <a:lnTo>
                    <a:pt x="17253" y="88735"/>
                  </a:lnTo>
                  <a:lnTo>
                    <a:pt x="2524" y="102219"/>
                  </a:lnTo>
                  <a:lnTo>
                    <a:pt x="0" y="109090"/>
                  </a:lnTo>
                  <a:lnTo>
                    <a:pt x="657" y="116011"/>
                  </a:lnTo>
                  <a:lnTo>
                    <a:pt x="3435" y="122964"/>
                  </a:lnTo>
                  <a:lnTo>
                    <a:pt x="15880" y="133809"/>
                  </a:lnTo>
                  <a:lnTo>
                    <a:pt x="24112" y="138339"/>
                  </a:lnTo>
                  <a:lnTo>
                    <a:pt x="77011" y="146779"/>
                  </a:lnTo>
                  <a:lnTo>
                    <a:pt x="13533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696124" y="1285630"/>
              <a:ext cx="615895" cy="156775"/>
            </a:xfrm>
            <a:custGeom>
              <a:avLst/>
              <a:gdLst/>
              <a:ahLst/>
              <a:cxnLst/>
              <a:rect l="0" t="0" r="0" b="0"/>
              <a:pathLst>
                <a:path w="615895" h="156775">
                  <a:moveTo>
                    <a:pt x="0" y="114660"/>
                  </a:moveTo>
                  <a:lnTo>
                    <a:pt x="37478" y="122993"/>
                  </a:lnTo>
                  <a:lnTo>
                    <a:pt x="75446" y="121418"/>
                  </a:lnTo>
                  <a:lnTo>
                    <a:pt x="135786" y="115995"/>
                  </a:lnTo>
                  <a:lnTo>
                    <a:pt x="194455" y="106518"/>
                  </a:lnTo>
                  <a:lnTo>
                    <a:pt x="257538" y="95535"/>
                  </a:lnTo>
                  <a:lnTo>
                    <a:pt x="318228" y="85524"/>
                  </a:lnTo>
                  <a:lnTo>
                    <a:pt x="378065" y="83558"/>
                  </a:lnTo>
                  <a:lnTo>
                    <a:pt x="437804" y="83170"/>
                  </a:lnTo>
                  <a:lnTo>
                    <a:pt x="491545" y="86213"/>
                  </a:lnTo>
                  <a:lnTo>
                    <a:pt x="554284" y="93799"/>
                  </a:lnTo>
                  <a:lnTo>
                    <a:pt x="588492" y="99380"/>
                  </a:lnTo>
                  <a:lnTo>
                    <a:pt x="610162" y="96950"/>
                  </a:lnTo>
                  <a:lnTo>
                    <a:pt x="615004" y="93495"/>
                  </a:lnTo>
                  <a:lnTo>
                    <a:pt x="615894" y="88851"/>
                  </a:lnTo>
                  <a:lnTo>
                    <a:pt x="614146" y="83416"/>
                  </a:lnTo>
                  <a:lnTo>
                    <a:pt x="551151" y="23330"/>
                  </a:lnTo>
                  <a:lnTo>
                    <a:pt x="527626" y="0"/>
                  </a:lnTo>
                  <a:lnTo>
                    <a:pt x="589270" y="51813"/>
                  </a:lnTo>
                  <a:lnTo>
                    <a:pt x="602320" y="66841"/>
                  </a:lnTo>
                  <a:lnTo>
                    <a:pt x="612019" y="85218"/>
                  </a:lnTo>
                  <a:lnTo>
                    <a:pt x="612733" y="93862"/>
                  </a:lnTo>
                  <a:lnTo>
                    <a:pt x="607288" y="109706"/>
                  </a:lnTo>
                  <a:lnTo>
                    <a:pt x="593950" y="121427"/>
                  </a:lnTo>
                  <a:lnTo>
                    <a:pt x="547482" y="1567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816486" y="1505426"/>
              <a:ext cx="93409" cy="210036"/>
            </a:xfrm>
            <a:custGeom>
              <a:avLst/>
              <a:gdLst/>
              <a:ahLst/>
              <a:cxnLst/>
              <a:rect l="0" t="0" r="0" b="0"/>
              <a:pathLst>
                <a:path w="93409" h="210036">
                  <a:moveTo>
                    <a:pt x="16509" y="63320"/>
                  </a:moveTo>
                  <a:lnTo>
                    <a:pt x="16509" y="121936"/>
                  </a:lnTo>
                  <a:lnTo>
                    <a:pt x="16509" y="176111"/>
                  </a:lnTo>
                  <a:lnTo>
                    <a:pt x="15339" y="209693"/>
                  </a:lnTo>
                  <a:lnTo>
                    <a:pt x="13389" y="210035"/>
                  </a:lnTo>
                  <a:lnTo>
                    <a:pt x="10919" y="206753"/>
                  </a:lnTo>
                  <a:lnTo>
                    <a:pt x="6630" y="146910"/>
                  </a:lnTo>
                  <a:lnTo>
                    <a:pt x="0" y="85679"/>
                  </a:lnTo>
                  <a:lnTo>
                    <a:pt x="10551" y="31906"/>
                  </a:lnTo>
                  <a:lnTo>
                    <a:pt x="25922" y="5789"/>
                  </a:lnTo>
                  <a:lnTo>
                    <a:pt x="33312" y="1569"/>
                  </a:lnTo>
                  <a:lnTo>
                    <a:pt x="50883" y="0"/>
                  </a:lnTo>
                  <a:lnTo>
                    <a:pt x="67271" y="6322"/>
                  </a:lnTo>
                  <a:lnTo>
                    <a:pt x="74917" y="11283"/>
                  </a:lnTo>
                  <a:lnTo>
                    <a:pt x="86531" y="26154"/>
                  </a:lnTo>
                  <a:lnTo>
                    <a:pt x="91266" y="35033"/>
                  </a:lnTo>
                  <a:lnTo>
                    <a:pt x="93408" y="57377"/>
                  </a:lnTo>
                  <a:lnTo>
                    <a:pt x="89290" y="81735"/>
                  </a:lnTo>
                  <a:lnTo>
                    <a:pt x="73819" y="114010"/>
                  </a:lnTo>
                  <a:lnTo>
                    <a:pt x="55586" y="136571"/>
                  </a:lnTo>
                  <a:lnTo>
                    <a:pt x="37566" y="147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990922" y="1501683"/>
              <a:ext cx="178986" cy="256577"/>
            </a:xfrm>
            <a:custGeom>
              <a:avLst/>
              <a:gdLst/>
              <a:ahLst/>
              <a:cxnLst/>
              <a:rect l="0" t="0" r="0" b="0"/>
              <a:pathLst>
                <a:path w="178986" h="256577">
                  <a:moveTo>
                    <a:pt x="0" y="182876"/>
                  </a:moveTo>
                  <a:lnTo>
                    <a:pt x="3120" y="140184"/>
                  </a:lnTo>
                  <a:lnTo>
                    <a:pt x="9553" y="79638"/>
                  </a:lnTo>
                  <a:lnTo>
                    <a:pt x="15989" y="16307"/>
                  </a:lnTo>
                  <a:lnTo>
                    <a:pt x="18849" y="12169"/>
                  </a:lnTo>
                  <a:lnTo>
                    <a:pt x="21924" y="12919"/>
                  </a:lnTo>
                  <a:lnTo>
                    <a:pt x="28461" y="23112"/>
                  </a:lnTo>
                  <a:lnTo>
                    <a:pt x="51263" y="68207"/>
                  </a:lnTo>
                  <a:lnTo>
                    <a:pt x="58742" y="73675"/>
                  </a:lnTo>
                  <a:lnTo>
                    <a:pt x="67237" y="76150"/>
                  </a:lnTo>
                  <a:lnTo>
                    <a:pt x="76410" y="76631"/>
                  </a:lnTo>
                  <a:lnTo>
                    <a:pt x="84866" y="73441"/>
                  </a:lnTo>
                  <a:lnTo>
                    <a:pt x="100499" y="60539"/>
                  </a:lnTo>
                  <a:lnTo>
                    <a:pt x="116865" y="33544"/>
                  </a:lnTo>
                  <a:lnTo>
                    <a:pt x="129124" y="3319"/>
                  </a:lnTo>
                  <a:lnTo>
                    <a:pt x="132875" y="0"/>
                  </a:lnTo>
                  <a:lnTo>
                    <a:pt x="136546" y="1297"/>
                  </a:lnTo>
                  <a:lnTo>
                    <a:pt x="140164" y="5672"/>
                  </a:lnTo>
                  <a:lnTo>
                    <a:pt x="149566" y="59079"/>
                  </a:lnTo>
                  <a:lnTo>
                    <a:pt x="156275" y="113189"/>
                  </a:lnTo>
                  <a:lnTo>
                    <a:pt x="166043" y="174609"/>
                  </a:lnTo>
                  <a:lnTo>
                    <a:pt x="175374" y="232090"/>
                  </a:lnTo>
                  <a:lnTo>
                    <a:pt x="178985" y="2565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601368" y="2244948"/>
            <a:ext cx="601526" cy="429291"/>
            <a:chOff x="6601368" y="2244948"/>
            <a:chExt cx="601526" cy="429291"/>
          </a:xfrm>
        </p:grpSpPr>
        <p:sp>
          <p:nvSpPr>
            <p:cNvPr id="144" name="Freeform 143"/>
            <p:cNvSpPr/>
            <p:nvPr/>
          </p:nvSpPr>
          <p:spPr>
            <a:xfrm>
              <a:off x="6601368" y="2389969"/>
              <a:ext cx="189513" cy="249815"/>
            </a:xfrm>
            <a:custGeom>
              <a:avLst/>
              <a:gdLst/>
              <a:ahLst/>
              <a:cxnLst/>
              <a:rect l="0" t="0" r="0" b="0"/>
              <a:pathLst>
                <a:path w="189513" h="249815">
                  <a:moveTo>
                    <a:pt x="0" y="231626"/>
                  </a:moveTo>
                  <a:lnTo>
                    <a:pt x="0" y="177482"/>
                  </a:lnTo>
                  <a:lnTo>
                    <a:pt x="0" y="116946"/>
                  </a:lnTo>
                  <a:lnTo>
                    <a:pt x="7235" y="64304"/>
                  </a:lnTo>
                  <a:lnTo>
                    <a:pt x="9064" y="37548"/>
                  </a:lnTo>
                  <a:lnTo>
                    <a:pt x="13062" y="29711"/>
                  </a:lnTo>
                  <a:lnTo>
                    <a:pt x="19236" y="25657"/>
                  </a:lnTo>
                  <a:lnTo>
                    <a:pt x="26862" y="24123"/>
                  </a:lnTo>
                  <a:lnTo>
                    <a:pt x="34285" y="27780"/>
                  </a:lnTo>
                  <a:lnTo>
                    <a:pt x="48773" y="44322"/>
                  </a:lnTo>
                  <a:lnTo>
                    <a:pt x="68732" y="85834"/>
                  </a:lnTo>
                  <a:lnTo>
                    <a:pt x="93135" y="145993"/>
                  </a:lnTo>
                  <a:lnTo>
                    <a:pt x="126590" y="208189"/>
                  </a:lnTo>
                  <a:lnTo>
                    <a:pt x="154466" y="246624"/>
                  </a:lnTo>
                  <a:lnTo>
                    <a:pt x="161469" y="249814"/>
                  </a:lnTo>
                  <a:lnTo>
                    <a:pt x="168477" y="249600"/>
                  </a:lnTo>
                  <a:lnTo>
                    <a:pt x="175488" y="247119"/>
                  </a:lnTo>
                  <a:lnTo>
                    <a:pt x="180163" y="240785"/>
                  </a:lnTo>
                  <a:lnTo>
                    <a:pt x="185357" y="221269"/>
                  </a:lnTo>
                  <a:lnTo>
                    <a:pt x="188691" y="162207"/>
                  </a:lnTo>
                  <a:lnTo>
                    <a:pt x="189269" y="111492"/>
                  </a:lnTo>
                  <a:lnTo>
                    <a:pt x="189440" y="60590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843523" y="2409489"/>
              <a:ext cx="178985" cy="264750"/>
            </a:xfrm>
            <a:custGeom>
              <a:avLst/>
              <a:gdLst/>
              <a:ahLst/>
              <a:cxnLst/>
              <a:rect l="0" t="0" r="0" b="0"/>
              <a:pathLst>
                <a:path w="178985" h="264750">
                  <a:moveTo>
                    <a:pt x="0" y="264749"/>
                  </a:moveTo>
                  <a:lnTo>
                    <a:pt x="5589" y="202656"/>
                  </a:lnTo>
                  <a:lnTo>
                    <a:pt x="21331" y="140744"/>
                  </a:lnTo>
                  <a:lnTo>
                    <a:pt x="38641" y="78837"/>
                  </a:lnTo>
                  <a:lnTo>
                    <a:pt x="45640" y="55779"/>
                  </a:lnTo>
                  <a:lnTo>
                    <a:pt x="47974" y="52906"/>
                  </a:lnTo>
                  <a:lnTo>
                    <a:pt x="49530" y="55670"/>
                  </a:lnTo>
                  <a:lnTo>
                    <a:pt x="67114" y="118054"/>
                  </a:lnTo>
                  <a:lnTo>
                    <a:pt x="77337" y="149144"/>
                  </a:lnTo>
                  <a:lnTo>
                    <a:pt x="83144" y="152584"/>
                  </a:lnTo>
                  <a:lnTo>
                    <a:pt x="90525" y="151368"/>
                  </a:lnTo>
                  <a:lnTo>
                    <a:pt x="98954" y="147047"/>
                  </a:lnTo>
                  <a:lnTo>
                    <a:pt x="111440" y="129769"/>
                  </a:lnTo>
                  <a:lnTo>
                    <a:pt x="132785" y="73145"/>
                  </a:lnTo>
                  <a:lnTo>
                    <a:pt x="147285" y="16505"/>
                  </a:lnTo>
                  <a:lnTo>
                    <a:pt x="150833" y="4496"/>
                  </a:lnTo>
                  <a:lnTo>
                    <a:pt x="154368" y="0"/>
                  </a:lnTo>
                  <a:lnTo>
                    <a:pt x="157894" y="512"/>
                  </a:lnTo>
                  <a:lnTo>
                    <a:pt x="161415" y="4363"/>
                  </a:lnTo>
                  <a:lnTo>
                    <a:pt x="166370" y="32140"/>
                  </a:lnTo>
                  <a:lnTo>
                    <a:pt x="168044" y="90683"/>
                  </a:lnTo>
                  <a:lnTo>
                    <a:pt x="171494" y="148521"/>
                  </a:lnTo>
                  <a:lnTo>
                    <a:pt x="177505" y="205006"/>
                  </a:lnTo>
                  <a:lnTo>
                    <a:pt x="178984" y="254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64538" y="2244948"/>
              <a:ext cx="538356" cy="176607"/>
            </a:xfrm>
            <a:custGeom>
              <a:avLst/>
              <a:gdLst/>
              <a:ahLst/>
              <a:cxnLst/>
              <a:rect l="0" t="0" r="0" b="0"/>
              <a:pathLst>
                <a:path w="538356" h="176607">
                  <a:moveTo>
                    <a:pt x="0" y="50264"/>
                  </a:moveTo>
                  <a:lnTo>
                    <a:pt x="58618" y="50264"/>
                  </a:lnTo>
                  <a:lnTo>
                    <a:pt x="120027" y="57500"/>
                  </a:lnTo>
                  <a:lnTo>
                    <a:pt x="175311" y="57023"/>
                  </a:lnTo>
                  <a:lnTo>
                    <a:pt x="199579" y="54438"/>
                  </a:lnTo>
                  <a:lnTo>
                    <a:pt x="256406" y="59191"/>
                  </a:lnTo>
                  <a:lnTo>
                    <a:pt x="312431" y="54887"/>
                  </a:lnTo>
                  <a:lnTo>
                    <a:pt x="364529" y="52347"/>
                  </a:lnTo>
                  <a:lnTo>
                    <a:pt x="426207" y="59449"/>
                  </a:lnTo>
                  <a:lnTo>
                    <a:pt x="467225" y="60395"/>
                  </a:lnTo>
                  <a:lnTo>
                    <a:pt x="477600" y="57018"/>
                  </a:lnTo>
                  <a:lnTo>
                    <a:pt x="492247" y="43907"/>
                  </a:lnTo>
                  <a:lnTo>
                    <a:pt x="493111" y="36667"/>
                  </a:lnTo>
                  <a:lnTo>
                    <a:pt x="490178" y="29501"/>
                  </a:lnTo>
                  <a:lnTo>
                    <a:pt x="465843" y="1189"/>
                  </a:lnTo>
                  <a:lnTo>
                    <a:pt x="462641" y="0"/>
                  </a:lnTo>
                  <a:lnTo>
                    <a:pt x="461675" y="2717"/>
                  </a:lnTo>
                  <a:lnTo>
                    <a:pt x="462202" y="8037"/>
                  </a:lnTo>
                  <a:lnTo>
                    <a:pt x="472145" y="20188"/>
                  </a:lnTo>
                  <a:lnTo>
                    <a:pt x="522820" y="67900"/>
                  </a:lnTo>
                  <a:lnTo>
                    <a:pt x="538355" y="94484"/>
                  </a:lnTo>
                  <a:lnTo>
                    <a:pt x="537888" y="103141"/>
                  </a:lnTo>
                  <a:lnTo>
                    <a:pt x="528010" y="118998"/>
                  </a:lnTo>
                  <a:lnTo>
                    <a:pt x="502719" y="135491"/>
                  </a:lnTo>
                  <a:lnTo>
                    <a:pt x="441965" y="164427"/>
                  </a:lnTo>
                  <a:lnTo>
                    <a:pt x="421141" y="176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7561274" y="2171223"/>
            <a:ext cx="657982" cy="482107"/>
            <a:chOff x="7561274" y="2171223"/>
            <a:chExt cx="657982" cy="482107"/>
          </a:xfrm>
        </p:grpSpPr>
        <p:sp>
          <p:nvSpPr>
            <p:cNvPr id="148" name="Freeform 147"/>
            <p:cNvSpPr/>
            <p:nvPr/>
          </p:nvSpPr>
          <p:spPr>
            <a:xfrm>
              <a:off x="7561274" y="2309968"/>
              <a:ext cx="262278" cy="298334"/>
            </a:xfrm>
            <a:custGeom>
              <a:avLst/>
              <a:gdLst/>
              <a:ahLst/>
              <a:cxnLst/>
              <a:rect l="0" t="0" r="0" b="0"/>
              <a:pathLst>
                <a:path w="262278" h="298334">
                  <a:moveTo>
                    <a:pt x="156114" y="48415"/>
                  </a:moveTo>
                  <a:lnTo>
                    <a:pt x="150525" y="31647"/>
                  </a:lnTo>
                  <a:lnTo>
                    <a:pt x="138423" y="17176"/>
                  </a:lnTo>
                  <a:lnTo>
                    <a:pt x="130282" y="10042"/>
                  </a:lnTo>
                  <a:lnTo>
                    <a:pt x="108759" y="2114"/>
                  </a:lnTo>
                  <a:lnTo>
                    <a:pt x="96468" y="0"/>
                  </a:lnTo>
                  <a:lnTo>
                    <a:pt x="76572" y="3891"/>
                  </a:lnTo>
                  <a:lnTo>
                    <a:pt x="52217" y="19235"/>
                  </a:lnTo>
                  <a:lnTo>
                    <a:pt x="23028" y="45381"/>
                  </a:lnTo>
                  <a:lnTo>
                    <a:pt x="7367" y="71693"/>
                  </a:lnTo>
                  <a:lnTo>
                    <a:pt x="0" y="120430"/>
                  </a:lnTo>
                  <a:lnTo>
                    <a:pt x="1665" y="175118"/>
                  </a:lnTo>
                  <a:lnTo>
                    <a:pt x="12912" y="225391"/>
                  </a:lnTo>
                  <a:lnTo>
                    <a:pt x="28547" y="252801"/>
                  </a:lnTo>
                  <a:lnTo>
                    <a:pt x="47997" y="275740"/>
                  </a:lnTo>
                  <a:lnTo>
                    <a:pt x="74166" y="291765"/>
                  </a:lnTo>
                  <a:lnTo>
                    <a:pt x="109736" y="298333"/>
                  </a:lnTo>
                  <a:lnTo>
                    <a:pt x="144323" y="294690"/>
                  </a:lnTo>
                  <a:lnTo>
                    <a:pt x="162962" y="286162"/>
                  </a:lnTo>
                  <a:lnTo>
                    <a:pt x="216767" y="244950"/>
                  </a:lnTo>
                  <a:lnTo>
                    <a:pt x="236477" y="215832"/>
                  </a:lnTo>
                  <a:lnTo>
                    <a:pt x="262277" y="162922"/>
                  </a:lnTo>
                  <a:lnTo>
                    <a:pt x="261009" y="124197"/>
                  </a:lnTo>
                  <a:lnTo>
                    <a:pt x="252055" y="84257"/>
                  </a:lnTo>
                  <a:lnTo>
                    <a:pt x="241259" y="60835"/>
                  </a:lnTo>
                  <a:lnTo>
                    <a:pt x="225542" y="44966"/>
                  </a:lnTo>
                  <a:lnTo>
                    <a:pt x="186856" y="25247"/>
                  </a:lnTo>
                  <a:lnTo>
                    <a:pt x="132852" y="17938"/>
                  </a:lnTo>
                  <a:lnTo>
                    <a:pt x="114000" y="16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696331" y="2516310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49499" y="59594"/>
                  </a:lnTo>
                  <a:lnTo>
                    <a:pt x="74942" y="93790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885845" y="2347187"/>
              <a:ext cx="198788" cy="306143"/>
            </a:xfrm>
            <a:custGeom>
              <a:avLst/>
              <a:gdLst/>
              <a:ahLst/>
              <a:cxnLst/>
              <a:rect l="0" t="0" r="0" b="0"/>
              <a:pathLst>
                <a:path w="198788" h="306143">
                  <a:moveTo>
                    <a:pt x="0" y="274408"/>
                  </a:moveTo>
                  <a:lnTo>
                    <a:pt x="0" y="215792"/>
                  </a:lnTo>
                  <a:lnTo>
                    <a:pt x="0" y="161618"/>
                  </a:lnTo>
                  <a:lnTo>
                    <a:pt x="0" y="102737"/>
                  </a:lnTo>
                  <a:lnTo>
                    <a:pt x="0" y="40717"/>
                  </a:lnTo>
                  <a:lnTo>
                    <a:pt x="5588" y="3175"/>
                  </a:lnTo>
                  <a:lnTo>
                    <a:pt x="8404" y="0"/>
                  </a:lnTo>
                  <a:lnTo>
                    <a:pt x="11452" y="2562"/>
                  </a:lnTo>
                  <a:lnTo>
                    <a:pt x="21331" y="31645"/>
                  </a:lnTo>
                  <a:lnTo>
                    <a:pt x="35149" y="88285"/>
                  </a:lnTo>
                  <a:lnTo>
                    <a:pt x="50313" y="144533"/>
                  </a:lnTo>
                  <a:lnTo>
                    <a:pt x="71506" y="197585"/>
                  </a:lnTo>
                  <a:lnTo>
                    <a:pt x="92127" y="252940"/>
                  </a:lnTo>
                  <a:lnTo>
                    <a:pt x="123410" y="300351"/>
                  </a:lnTo>
                  <a:lnTo>
                    <a:pt x="131406" y="304571"/>
                  </a:lnTo>
                  <a:lnTo>
                    <a:pt x="149649" y="306142"/>
                  </a:lnTo>
                  <a:lnTo>
                    <a:pt x="166336" y="299821"/>
                  </a:lnTo>
                  <a:lnTo>
                    <a:pt x="174062" y="294859"/>
                  </a:lnTo>
                  <a:lnTo>
                    <a:pt x="185764" y="276869"/>
                  </a:lnTo>
                  <a:lnTo>
                    <a:pt x="193696" y="253275"/>
                  </a:lnTo>
                  <a:lnTo>
                    <a:pt x="198787" y="200001"/>
                  </a:lnTo>
                  <a:lnTo>
                    <a:pt x="194204" y="138828"/>
                  </a:lnTo>
                  <a:lnTo>
                    <a:pt x="190902" y="87747"/>
                  </a:lnTo>
                  <a:lnTo>
                    <a:pt x="182551" y="30000"/>
                  </a:lnTo>
                  <a:lnTo>
                    <a:pt x="178984" y="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612103" y="2171223"/>
              <a:ext cx="607153" cy="208218"/>
            </a:xfrm>
            <a:custGeom>
              <a:avLst/>
              <a:gdLst/>
              <a:ahLst/>
              <a:cxnLst/>
              <a:rect l="0" t="0" r="0" b="0"/>
              <a:pathLst>
                <a:path w="607153" h="208218">
                  <a:moveTo>
                    <a:pt x="0" y="81875"/>
                  </a:moveTo>
                  <a:lnTo>
                    <a:pt x="11178" y="70697"/>
                  </a:lnTo>
                  <a:lnTo>
                    <a:pt x="19151" y="68574"/>
                  </a:lnTo>
                  <a:lnTo>
                    <a:pt x="78807" y="70750"/>
                  </a:lnTo>
                  <a:lnTo>
                    <a:pt x="142082" y="71229"/>
                  </a:lnTo>
                  <a:lnTo>
                    <a:pt x="193527" y="71312"/>
                  </a:lnTo>
                  <a:lnTo>
                    <a:pt x="244645" y="71336"/>
                  </a:lnTo>
                  <a:lnTo>
                    <a:pt x="307552" y="71344"/>
                  </a:lnTo>
                  <a:lnTo>
                    <a:pt x="358629" y="71346"/>
                  </a:lnTo>
                  <a:lnTo>
                    <a:pt x="417111" y="76936"/>
                  </a:lnTo>
                  <a:lnTo>
                    <a:pt x="472034" y="80899"/>
                  </a:lnTo>
                  <a:lnTo>
                    <a:pt x="534875" y="81682"/>
                  </a:lnTo>
                  <a:lnTo>
                    <a:pt x="592695" y="81837"/>
                  </a:lnTo>
                  <a:lnTo>
                    <a:pt x="601021" y="78340"/>
                  </a:lnTo>
                  <a:lnTo>
                    <a:pt x="605401" y="72499"/>
                  </a:lnTo>
                  <a:lnTo>
                    <a:pt x="607152" y="65096"/>
                  </a:lnTo>
                  <a:lnTo>
                    <a:pt x="605979" y="57821"/>
                  </a:lnTo>
                  <a:lnTo>
                    <a:pt x="598438" y="43498"/>
                  </a:lnTo>
                  <a:lnTo>
                    <a:pt x="561064" y="1177"/>
                  </a:lnTo>
                  <a:lnTo>
                    <a:pt x="558877" y="0"/>
                  </a:lnTo>
                  <a:lnTo>
                    <a:pt x="562684" y="8052"/>
                  </a:lnTo>
                  <a:lnTo>
                    <a:pt x="591745" y="61731"/>
                  </a:lnTo>
                  <a:lnTo>
                    <a:pt x="593281" y="82281"/>
                  </a:lnTo>
                  <a:lnTo>
                    <a:pt x="592053" y="92674"/>
                  </a:lnTo>
                  <a:lnTo>
                    <a:pt x="587725" y="100773"/>
                  </a:lnTo>
                  <a:lnTo>
                    <a:pt x="530067" y="157912"/>
                  </a:lnTo>
                  <a:lnTo>
                    <a:pt x="494840" y="208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8759710" y="2160650"/>
            <a:ext cx="391851" cy="545174"/>
            <a:chOff x="8759710" y="2160650"/>
            <a:chExt cx="391851" cy="545174"/>
          </a:xfrm>
        </p:grpSpPr>
        <p:sp>
          <p:nvSpPr>
            <p:cNvPr id="153" name="Freeform 152"/>
            <p:cNvSpPr/>
            <p:nvPr/>
          </p:nvSpPr>
          <p:spPr>
            <a:xfrm>
              <a:off x="8759710" y="2160650"/>
              <a:ext cx="391851" cy="229320"/>
            </a:xfrm>
            <a:custGeom>
              <a:avLst/>
              <a:gdLst/>
              <a:ahLst/>
              <a:cxnLst/>
              <a:rect l="0" t="0" r="0" b="0"/>
              <a:pathLst>
                <a:path w="391851" h="229320">
                  <a:moveTo>
                    <a:pt x="0" y="145091"/>
                  </a:moveTo>
                  <a:lnTo>
                    <a:pt x="37478" y="136757"/>
                  </a:lnTo>
                  <a:lnTo>
                    <a:pt x="95316" y="127615"/>
                  </a:lnTo>
                  <a:lnTo>
                    <a:pt x="151322" y="124741"/>
                  </a:lnTo>
                  <a:lnTo>
                    <a:pt x="207185" y="118584"/>
                  </a:lnTo>
                  <a:lnTo>
                    <a:pt x="267656" y="114508"/>
                  </a:lnTo>
                  <a:lnTo>
                    <a:pt x="325874" y="110584"/>
                  </a:lnTo>
                  <a:lnTo>
                    <a:pt x="382435" y="104479"/>
                  </a:lnTo>
                  <a:lnTo>
                    <a:pt x="389487" y="101639"/>
                  </a:lnTo>
                  <a:lnTo>
                    <a:pt x="391850" y="97405"/>
                  </a:lnTo>
                  <a:lnTo>
                    <a:pt x="391084" y="92243"/>
                  </a:lnTo>
                  <a:lnTo>
                    <a:pt x="387065" y="87632"/>
                  </a:lnTo>
                  <a:lnTo>
                    <a:pt x="325621" y="49539"/>
                  </a:lnTo>
                  <a:lnTo>
                    <a:pt x="266265" y="8150"/>
                  </a:lnTo>
                  <a:lnTo>
                    <a:pt x="256379" y="0"/>
                  </a:lnTo>
                  <a:lnTo>
                    <a:pt x="298140" y="40687"/>
                  </a:lnTo>
                  <a:lnTo>
                    <a:pt x="359307" y="85198"/>
                  </a:lnTo>
                  <a:lnTo>
                    <a:pt x="374551" y="99364"/>
                  </a:lnTo>
                  <a:lnTo>
                    <a:pt x="378382" y="107588"/>
                  </a:lnTo>
                  <a:lnTo>
                    <a:pt x="379520" y="126083"/>
                  </a:lnTo>
                  <a:lnTo>
                    <a:pt x="375845" y="133589"/>
                  </a:lnTo>
                  <a:lnTo>
                    <a:pt x="318172" y="177133"/>
                  </a:lnTo>
                  <a:lnTo>
                    <a:pt x="263212" y="229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761336" y="2432222"/>
              <a:ext cx="88924" cy="220916"/>
            </a:xfrm>
            <a:custGeom>
              <a:avLst/>
              <a:gdLst/>
              <a:ahLst/>
              <a:cxnLst/>
              <a:rect l="0" t="0" r="0" b="0"/>
              <a:pathLst>
                <a:path w="88924" h="220916">
                  <a:moveTo>
                    <a:pt x="8902" y="52503"/>
                  </a:moveTo>
                  <a:lnTo>
                    <a:pt x="12022" y="95195"/>
                  </a:lnTo>
                  <a:lnTo>
                    <a:pt x="19624" y="154571"/>
                  </a:lnTo>
                  <a:lnTo>
                    <a:pt x="28367" y="215596"/>
                  </a:lnTo>
                  <a:lnTo>
                    <a:pt x="27728" y="220893"/>
                  </a:lnTo>
                  <a:lnTo>
                    <a:pt x="26132" y="220915"/>
                  </a:lnTo>
                  <a:lnTo>
                    <a:pt x="15165" y="195734"/>
                  </a:lnTo>
                  <a:lnTo>
                    <a:pt x="6607" y="135258"/>
                  </a:lnTo>
                  <a:lnTo>
                    <a:pt x="0" y="74699"/>
                  </a:lnTo>
                  <a:lnTo>
                    <a:pt x="5336" y="47160"/>
                  </a:lnTo>
                  <a:lnTo>
                    <a:pt x="21493" y="15045"/>
                  </a:lnTo>
                  <a:lnTo>
                    <a:pt x="27825" y="6474"/>
                  </a:lnTo>
                  <a:lnTo>
                    <a:pt x="35555" y="1930"/>
                  </a:lnTo>
                  <a:lnTo>
                    <a:pt x="53504" y="0"/>
                  </a:lnTo>
                  <a:lnTo>
                    <a:pt x="62033" y="3463"/>
                  </a:lnTo>
                  <a:lnTo>
                    <a:pt x="77750" y="16669"/>
                  </a:lnTo>
                  <a:lnTo>
                    <a:pt x="86294" y="37357"/>
                  </a:lnTo>
                  <a:lnTo>
                    <a:pt x="88923" y="62149"/>
                  </a:lnTo>
                  <a:lnTo>
                    <a:pt x="82655" y="101245"/>
                  </a:lnTo>
                  <a:lnTo>
                    <a:pt x="66500" y="133235"/>
                  </a:lnTo>
                  <a:lnTo>
                    <a:pt x="40487" y="157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907109" y="2440444"/>
              <a:ext cx="200042" cy="265380"/>
            </a:xfrm>
            <a:custGeom>
              <a:avLst/>
              <a:gdLst/>
              <a:ahLst/>
              <a:cxnLst/>
              <a:rect l="0" t="0" r="0" b="0"/>
              <a:pathLst>
                <a:path w="200042" h="265380">
                  <a:moveTo>
                    <a:pt x="0" y="212737"/>
                  </a:moveTo>
                  <a:lnTo>
                    <a:pt x="14654" y="157596"/>
                  </a:lnTo>
                  <a:lnTo>
                    <a:pt x="24748" y="109181"/>
                  </a:lnTo>
                  <a:lnTo>
                    <a:pt x="32574" y="51165"/>
                  </a:lnTo>
                  <a:lnTo>
                    <a:pt x="42163" y="31353"/>
                  </a:lnTo>
                  <a:lnTo>
                    <a:pt x="45656" y="29813"/>
                  </a:lnTo>
                  <a:lnTo>
                    <a:pt x="47985" y="33466"/>
                  </a:lnTo>
                  <a:lnTo>
                    <a:pt x="66806" y="95627"/>
                  </a:lnTo>
                  <a:lnTo>
                    <a:pt x="72614" y="106588"/>
                  </a:lnTo>
                  <a:lnTo>
                    <a:pt x="79995" y="112725"/>
                  </a:lnTo>
                  <a:lnTo>
                    <a:pt x="88425" y="115647"/>
                  </a:lnTo>
                  <a:lnTo>
                    <a:pt x="97554" y="116425"/>
                  </a:lnTo>
                  <a:lnTo>
                    <a:pt x="104810" y="113434"/>
                  </a:lnTo>
                  <a:lnTo>
                    <a:pt x="115992" y="100752"/>
                  </a:lnTo>
                  <a:lnTo>
                    <a:pt x="144764" y="45594"/>
                  </a:lnTo>
                  <a:lnTo>
                    <a:pt x="160917" y="2426"/>
                  </a:lnTo>
                  <a:lnTo>
                    <a:pt x="163430" y="0"/>
                  </a:lnTo>
                  <a:lnTo>
                    <a:pt x="165105" y="3062"/>
                  </a:lnTo>
                  <a:lnTo>
                    <a:pt x="169185" y="56530"/>
                  </a:lnTo>
                  <a:lnTo>
                    <a:pt x="176730" y="109912"/>
                  </a:lnTo>
                  <a:lnTo>
                    <a:pt x="186375" y="163293"/>
                  </a:lnTo>
                  <a:lnTo>
                    <a:pt x="195472" y="213815"/>
                  </a:lnTo>
                  <a:lnTo>
                    <a:pt x="200041" y="265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5969658" y="3232248"/>
            <a:ext cx="473783" cy="357970"/>
            <a:chOff x="5969658" y="3232248"/>
            <a:chExt cx="473783" cy="357970"/>
          </a:xfrm>
        </p:grpSpPr>
        <p:sp>
          <p:nvSpPr>
            <p:cNvPr id="157" name="Freeform 156"/>
            <p:cNvSpPr/>
            <p:nvPr/>
          </p:nvSpPr>
          <p:spPr>
            <a:xfrm>
              <a:off x="5980186" y="3232248"/>
              <a:ext cx="463255" cy="42115"/>
            </a:xfrm>
            <a:custGeom>
              <a:avLst/>
              <a:gdLst/>
              <a:ahLst/>
              <a:cxnLst/>
              <a:rect l="0" t="0" r="0" b="0"/>
              <a:pathLst>
                <a:path w="463255" h="42115">
                  <a:moveTo>
                    <a:pt x="463254" y="42114"/>
                  </a:moveTo>
                  <a:lnTo>
                    <a:pt x="404637" y="42114"/>
                  </a:lnTo>
                  <a:lnTo>
                    <a:pt x="344397" y="40944"/>
                  </a:lnTo>
                  <a:lnTo>
                    <a:pt x="293157" y="30661"/>
                  </a:lnTo>
                  <a:lnTo>
                    <a:pt x="238322" y="17365"/>
                  </a:lnTo>
                  <a:lnTo>
                    <a:pt x="182430" y="11879"/>
                  </a:lnTo>
                  <a:lnTo>
                    <a:pt x="126330" y="10796"/>
                  </a:lnTo>
                  <a:lnTo>
                    <a:pt x="63386" y="33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969658" y="3323506"/>
              <a:ext cx="161514" cy="266712"/>
            </a:xfrm>
            <a:custGeom>
              <a:avLst/>
              <a:gdLst/>
              <a:ahLst/>
              <a:cxnLst/>
              <a:rect l="0" t="0" r="0" b="0"/>
              <a:pathLst>
                <a:path w="161514" h="266712">
                  <a:moveTo>
                    <a:pt x="0" y="245654"/>
                  </a:moveTo>
                  <a:lnTo>
                    <a:pt x="5589" y="187037"/>
                  </a:lnTo>
                  <a:lnTo>
                    <a:pt x="10723" y="132864"/>
                  </a:lnTo>
                  <a:lnTo>
                    <a:pt x="21788" y="80222"/>
                  </a:lnTo>
                  <a:lnTo>
                    <a:pt x="35239" y="35681"/>
                  </a:lnTo>
                  <a:lnTo>
                    <a:pt x="38700" y="31973"/>
                  </a:lnTo>
                  <a:lnTo>
                    <a:pt x="42178" y="33010"/>
                  </a:lnTo>
                  <a:lnTo>
                    <a:pt x="45666" y="37211"/>
                  </a:lnTo>
                  <a:lnTo>
                    <a:pt x="72273" y="92313"/>
                  </a:lnTo>
                  <a:lnTo>
                    <a:pt x="78598" y="95464"/>
                  </a:lnTo>
                  <a:lnTo>
                    <a:pt x="85154" y="95224"/>
                  </a:lnTo>
                  <a:lnTo>
                    <a:pt x="91864" y="92725"/>
                  </a:lnTo>
                  <a:lnTo>
                    <a:pt x="105559" y="77470"/>
                  </a:lnTo>
                  <a:lnTo>
                    <a:pt x="139090" y="14051"/>
                  </a:lnTo>
                  <a:lnTo>
                    <a:pt x="145369" y="3514"/>
                  </a:lnTo>
                  <a:lnTo>
                    <a:pt x="150725" y="0"/>
                  </a:lnTo>
                  <a:lnTo>
                    <a:pt x="155466" y="1166"/>
                  </a:lnTo>
                  <a:lnTo>
                    <a:pt x="159796" y="5453"/>
                  </a:lnTo>
                  <a:lnTo>
                    <a:pt x="161513" y="11821"/>
                  </a:lnTo>
                  <a:lnTo>
                    <a:pt x="158631" y="62826"/>
                  </a:lnTo>
                  <a:lnTo>
                    <a:pt x="158067" y="116430"/>
                  </a:lnTo>
                  <a:lnTo>
                    <a:pt x="157955" y="175198"/>
                  </a:lnTo>
                  <a:lnTo>
                    <a:pt x="152343" y="231607"/>
                  </a:lnTo>
                  <a:lnTo>
                    <a:pt x="147399" y="266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190756" y="3316476"/>
              <a:ext cx="178986" cy="242282"/>
            </a:xfrm>
            <a:custGeom>
              <a:avLst/>
              <a:gdLst/>
              <a:ahLst/>
              <a:cxnLst/>
              <a:rect l="0" t="0" r="0" b="0"/>
              <a:pathLst>
                <a:path w="178986" h="242282">
                  <a:moveTo>
                    <a:pt x="0" y="242156"/>
                  </a:moveTo>
                  <a:lnTo>
                    <a:pt x="0" y="193225"/>
                  </a:lnTo>
                  <a:lnTo>
                    <a:pt x="5589" y="134094"/>
                  </a:lnTo>
                  <a:lnTo>
                    <a:pt x="9553" y="77354"/>
                  </a:lnTo>
                  <a:lnTo>
                    <a:pt x="13455" y="24205"/>
                  </a:lnTo>
                  <a:lnTo>
                    <a:pt x="15989" y="12627"/>
                  </a:lnTo>
                  <a:lnTo>
                    <a:pt x="18849" y="8418"/>
                  </a:lnTo>
                  <a:lnTo>
                    <a:pt x="21924" y="9122"/>
                  </a:lnTo>
                  <a:lnTo>
                    <a:pt x="25145" y="13100"/>
                  </a:lnTo>
                  <a:lnTo>
                    <a:pt x="36610" y="73386"/>
                  </a:lnTo>
                  <a:lnTo>
                    <a:pt x="55961" y="129421"/>
                  </a:lnTo>
                  <a:lnTo>
                    <a:pt x="80939" y="188532"/>
                  </a:lnTo>
                  <a:lnTo>
                    <a:pt x="112796" y="236437"/>
                  </a:lnTo>
                  <a:lnTo>
                    <a:pt x="120821" y="240683"/>
                  </a:lnTo>
                  <a:lnTo>
                    <a:pt x="139096" y="242281"/>
                  </a:lnTo>
                  <a:lnTo>
                    <a:pt x="146543" y="238730"/>
                  </a:lnTo>
                  <a:lnTo>
                    <a:pt x="157937" y="225425"/>
                  </a:lnTo>
                  <a:lnTo>
                    <a:pt x="170191" y="166715"/>
                  </a:lnTo>
                  <a:lnTo>
                    <a:pt x="177247" y="106371"/>
                  </a:lnTo>
                  <a:lnTo>
                    <a:pt x="178641" y="4770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6790880" y="3263834"/>
            <a:ext cx="473784" cy="389555"/>
            <a:chOff x="6790880" y="3263834"/>
            <a:chExt cx="473784" cy="389555"/>
          </a:xfrm>
        </p:grpSpPr>
        <p:sp>
          <p:nvSpPr>
            <p:cNvPr id="161" name="Freeform 160"/>
            <p:cNvSpPr/>
            <p:nvPr/>
          </p:nvSpPr>
          <p:spPr>
            <a:xfrm>
              <a:off x="6790880" y="3263834"/>
              <a:ext cx="473784" cy="21058"/>
            </a:xfrm>
            <a:custGeom>
              <a:avLst/>
              <a:gdLst/>
              <a:ahLst/>
              <a:cxnLst/>
              <a:rect l="0" t="0" r="0" b="0"/>
              <a:pathLst>
                <a:path w="473784" h="21058">
                  <a:moveTo>
                    <a:pt x="0" y="0"/>
                  </a:moveTo>
                  <a:lnTo>
                    <a:pt x="27557" y="7236"/>
                  </a:lnTo>
                  <a:lnTo>
                    <a:pt x="83779" y="12997"/>
                  </a:lnTo>
                  <a:lnTo>
                    <a:pt x="140292" y="19465"/>
                  </a:lnTo>
                  <a:lnTo>
                    <a:pt x="197685" y="20742"/>
                  </a:lnTo>
                  <a:lnTo>
                    <a:pt x="247047" y="20963"/>
                  </a:lnTo>
                  <a:lnTo>
                    <a:pt x="297547" y="21029"/>
                  </a:lnTo>
                  <a:lnTo>
                    <a:pt x="357126" y="21051"/>
                  </a:lnTo>
                  <a:lnTo>
                    <a:pt x="419544" y="21056"/>
                  </a:lnTo>
                  <a:lnTo>
                    <a:pt x="47378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833204" y="3342615"/>
              <a:ext cx="101952" cy="267716"/>
            </a:xfrm>
            <a:custGeom>
              <a:avLst/>
              <a:gdLst/>
              <a:ahLst/>
              <a:cxnLst/>
              <a:rect l="0" t="0" r="0" b="0"/>
              <a:pathLst>
                <a:path w="101952" h="267716">
                  <a:moveTo>
                    <a:pt x="20848" y="68618"/>
                  </a:moveTo>
                  <a:lnTo>
                    <a:pt x="14782" y="102240"/>
                  </a:lnTo>
                  <a:lnTo>
                    <a:pt x="19303" y="157061"/>
                  </a:lnTo>
                  <a:lnTo>
                    <a:pt x="20542" y="218279"/>
                  </a:lnTo>
                  <a:lnTo>
                    <a:pt x="19618" y="267243"/>
                  </a:lnTo>
                  <a:lnTo>
                    <a:pt x="17687" y="267715"/>
                  </a:lnTo>
                  <a:lnTo>
                    <a:pt x="15232" y="264520"/>
                  </a:lnTo>
                  <a:lnTo>
                    <a:pt x="5162" y="205664"/>
                  </a:lnTo>
                  <a:lnTo>
                    <a:pt x="852" y="155004"/>
                  </a:lnTo>
                  <a:lnTo>
                    <a:pt x="0" y="96817"/>
                  </a:lnTo>
                  <a:lnTo>
                    <a:pt x="5421" y="40523"/>
                  </a:lnTo>
                  <a:lnTo>
                    <a:pt x="20046" y="12070"/>
                  </a:lnTo>
                  <a:lnTo>
                    <a:pt x="28501" y="6353"/>
                  </a:lnTo>
                  <a:lnTo>
                    <a:pt x="50375" y="0"/>
                  </a:lnTo>
                  <a:lnTo>
                    <a:pt x="60420" y="646"/>
                  </a:lnTo>
                  <a:lnTo>
                    <a:pt x="77819" y="7602"/>
                  </a:lnTo>
                  <a:lnTo>
                    <a:pt x="90233" y="21613"/>
                  </a:lnTo>
                  <a:lnTo>
                    <a:pt x="98479" y="40708"/>
                  </a:lnTo>
                  <a:lnTo>
                    <a:pt x="101951" y="76596"/>
                  </a:lnTo>
                  <a:lnTo>
                    <a:pt x="90164" y="131453"/>
                  </a:lnTo>
                  <a:lnTo>
                    <a:pt x="84606" y="139754"/>
                  </a:lnTo>
                  <a:lnTo>
                    <a:pt x="69072" y="152097"/>
                  </a:lnTo>
                  <a:lnTo>
                    <a:pt x="50470" y="158362"/>
                  </a:lnTo>
                  <a:lnTo>
                    <a:pt x="20848" y="1633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983140" y="3372554"/>
              <a:ext cx="232809" cy="213229"/>
            </a:xfrm>
            <a:custGeom>
              <a:avLst/>
              <a:gdLst/>
              <a:ahLst/>
              <a:cxnLst/>
              <a:rect l="0" t="0" r="0" b="0"/>
              <a:pathLst>
                <a:path w="232809" h="213229">
                  <a:moveTo>
                    <a:pt x="123595" y="28150"/>
                  </a:moveTo>
                  <a:lnTo>
                    <a:pt x="101239" y="22561"/>
                  </a:lnTo>
                  <a:lnTo>
                    <a:pt x="80904" y="26056"/>
                  </a:lnTo>
                  <a:lnTo>
                    <a:pt x="52844" y="41178"/>
                  </a:lnTo>
                  <a:lnTo>
                    <a:pt x="29713" y="63596"/>
                  </a:lnTo>
                  <a:lnTo>
                    <a:pt x="11160" y="92465"/>
                  </a:lnTo>
                  <a:lnTo>
                    <a:pt x="3435" y="114056"/>
                  </a:lnTo>
                  <a:lnTo>
                    <a:pt x="0" y="139251"/>
                  </a:lnTo>
                  <a:lnTo>
                    <a:pt x="4714" y="162926"/>
                  </a:lnTo>
                  <a:lnTo>
                    <a:pt x="15776" y="183977"/>
                  </a:lnTo>
                  <a:lnTo>
                    <a:pt x="32392" y="201132"/>
                  </a:lnTo>
                  <a:lnTo>
                    <a:pt x="54595" y="210316"/>
                  </a:lnTo>
                  <a:lnTo>
                    <a:pt x="80060" y="213228"/>
                  </a:lnTo>
                  <a:lnTo>
                    <a:pt x="119535" y="207120"/>
                  </a:lnTo>
                  <a:lnTo>
                    <a:pt x="175703" y="178133"/>
                  </a:lnTo>
                  <a:lnTo>
                    <a:pt x="202076" y="157727"/>
                  </a:lnTo>
                  <a:lnTo>
                    <a:pt x="219118" y="131274"/>
                  </a:lnTo>
                  <a:lnTo>
                    <a:pt x="231577" y="101209"/>
                  </a:lnTo>
                  <a:lnTo>
                    <a:pt x="232808" y="77388"/>
                  </a:lnTo>
                  <a:lnTo>
                    <a:pt x="228287" y="52374"/>
                  </a:lnTo>
                  <a:lnTo>
                    <a:pt x="218478" y="29558"/>
                  </a:lnTo>
                  <a:lnTo>
                    <a:pt x="203200" y="13958"/>
                  </a:lnTo>
                  <a:lnTo>
                    <a:pt x="194213" y="8160"/>
                  </a:lnTo>
                  <a:lnTo>
                    <a:pt x="159207" y="0"/>
                  </a:lnTo>
                  <a:lnTo>
                    <a:pt x="113067" y="70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117264" y="3495461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0" y="0"/>
                  </a:moveTo>
                  <a:lnTo>
                    <a:pt x="14572" y="42692"/>
                  </a:lnTo>
                  <a:lnTo>
                    <a:pt x="46156" y="96002"/>
                  </a:lnTo>
                  <a:lnTo>
                    <a:pt x="8422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5782568" y="4244107"/>
            <a:ext cx="812785" cy="546360"/>
            <a:chOff x="5782568" y="4244107"/>
            <a:chExt cx="812785" cy="546360"/>
          </a:xfrm>
        </p:grpSpPr>
        <p:sp>
          <p:nvSpPr>
            <p:cNvPr id="166" name="Freeform 165"/>
            <p:cNvSpPr/>
            <p:nvPr/>
          </p:nvSpPr>
          <p:spPr>
            <a:xfrm>
              <a:off x="5782568" y="4285098"/>
              <a:ext cx="187091" cy="200043"/>
            </a:xfrm>
            <a:custGeom>
              <a:avLst/>
              <a:gdLst/>
              <a:ahLst/>
              <a:cxnLst/>
              <a:rect l="0" t="0" r="0" b="0"/>
              <a:pathLst>
                <a:path w="187091" h="200043">
                  <a:moveTo>
                    <a:pt x="144976" y="0"/>
                  </a:moveTo>
                  <a:lnTo>
                    <a:pt x="87410" y="55226"/>
                  </a:lnTo>
                  <a:lnTo>
                    <a:pt x="37136" y="88735"/>
                  </a:lnTo>
                  <a:lnTo>
                    <a:pt x="1212" y="122964"/>
                  </a:lnTo>
                  <a:lnTo>
                    <a:pt x="0" y="128769"/>
                  </a:lnTo>
                  <a:lnTo>
                    <a:pt x="2702" y="133809"/>
                  </a:lnTo>
                  <a:lnTo>
                    <a:pt x="15063" y="142529"/>
                  </a:lnTo>
                  <a:lnTo>
                    <a:pt x="67253" y="161258"/>
                  </a:lnTo>
                  <a:lnTo>
                    <a:pt x="123389" y="178961"/>
                  </a:lnTo>
                  <a:lnTo>
                    <a:pt x="177684" y="196920"/>
                  </a:lnTo>
                  <a:lnTo>
                    <a:pt x="18709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801202" y="4244107"/>
              <a:ext cx="794151" cy="146277"/>
            </a:xfrm>
            <a:custGeom>
              <a:avLst/>
              <a:gdLst/>
              <a:ahLst/>
              <a:cxnLst/>
              <a:rect l="0" t="0" r="0" b="0"/>
              <a:pathLst>
                <a:path w="794151" h="146277">
                  <a:moveTo>
                    <a:pt x="0" y="146276"/>
                  </a:moveTo>
                  <a:lnTo>
                    <a:pt x="37478" y="137943"/>
                  </a:lnTo>
                  <a:lnTo>
                    <a:pt x="88902" y="136181"/>
                  </a:lnTo>
                  <a:lnTo>
                    <a:pt x="144119" y="135833"/>
                  </a:lnTo>
                  <a:lnTo>
                    <a:pt x="200087" y="132645"/>
                  </a:lnTo>
                  <a:lnTo>
                    <a:pt x="256202" y="126686"/>
                  </a:lnTo>
                  <a:lnTo>
                    <a:pt x="311178" y="124339"/>
                  </a:lnTo>
                  <a:lnTo>
                    <a:pt x="373470" y="116192"/>
                  </a:lnTo>
                  <a:lnTo>
                    <a:pt x="434056" y="106555"/>
                  </a:lnTo>
                  <a:lnTo>
                    <a:pt x="494937" y="96072"/>
                  </a:lnTo>
                  <a:lnTo>
                    <a:pt x="551314" y="86013"/>
                  </a:lnTo>
                  <a:lnTo>
                    <a:pt x="601259" y="83967"/>
                  </a:lnTo>
                  <a:lnTo>
                    <a:pt x="649984" y="83360"/>
                  </a:lnTo>
                  <a:lnTo>
                    <a:pt x="708369" y="83156"/>
                  </a:lnTo>
                  <a:lnTo>
                    <a:pt x="763792" y="81945"/>
                  </a:lnTo>
                  <a:lnTo>
                    <a:pt x="787509" y="77520"/>
                  </a:lnTo>
                  <a:lnTo>
                    <a:pt x="792897" y="73533"/>
                  </a:lnTo>
                  <a:lnTo>
                    <a:pt x="794150" y="68535"/>
                  </a:lnTo>
                  <a:lnTo>
                    <a:pt x="792646" y="62863"/>
                  </a:lnTo>
                  <a:lnTo>
                    <a:pt x="781616" y="50322"/>
                  </a:lnTo>
                  <a:lnTo>
                    <a:pt x="718181" y="0"/>
                  </a:lnTo>
                  <a:lnTo>
                    <a:pt x="718603" y="795"/>
                  </a:lnTo>
                  <a:lnTo>
                    <a:pt x="763246" y="43816"/>
                  </a:lnTo>
                  <a:lnTo>
                    <a:pt x="781417" y="53165"/>
                  </a:lnTo>
                  <a:lnTo>
                    <a:pt x="784158" y="58466"/>
                  </a:lnTo>
                  <a:lnTo>
                    <a:pt x="782475" y="64339"/>
                  </a:lnTo>
                  <a:lnTo>
                    <a:pt x="729400" y="122159"/>
                  </a:lnTo>
                  <a:lnTo>
                    <a:pt x="715938" y="135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938072" y="4515178"/>
              <a:ext cx="221100" cy="275289"/>
            </a:xfrm>
            <a:custGeom>
              <a:avLst/>
              <a:gdLst/>
              <a:ahLst/>
              <a:cxnLst/>
              <a:rect l="0" t="0" r="0" b="0"/>
              <a:pathLst>
                <a:path w="221100" h="275289">
                  <a:moveTo>
                    <a:pt x="0" y="275288"/>
                  </a:moveTo>
                  <a:lnTo>
                    <a:pt x="3120" y="232596"/>
                  </a:lnTo>
                  <a:lnTo>
                    <a:pt x="10723" y="172050"/>
                  </a:lnTo>
                  <a:lnTo>
                    <a:pt x="25055" y="108719"/>
                  </a:lnTo>
                  <a:lnTo>
                    <a:pt x="33845" y="46105"/>
                  </a:lnTo>
                  <a:lnTo>
                    <a:pt x="36601" y="34762"/>
                  </a:lnTo>
                  <a:lnTo>
                    <a:pt x="40779" y="29539"/>
                  </a:lnTo>
                  <a:lnTo>
                    <a:pt x="45903" y="28397"/>
                  </a:lnTo>
                  <a:lnTo>
                    <a:pt x="51660" y="29976"/>
                  </a:lnTo>
                  <a:lnTo>
                    <a:pt x="56667" y="35707"/>
                  </a:lnTo>
                  <a:lnTo>
                    <a:pt x="88862" y="87970"/>
                  </a:lnTo>
                  <a:lnTo>
                    <a:pt x="102275" y="102738"/>
                  </a:lnTo>
                  <a:lnTo>
                    <a:pt x="109128" y="104103"/>
                  </a:lnTo>
                  <a:lnTo>
                    <a:pt x="116036" y="101503"/>
                  </a:lnTo>
                  <a:lnTo>
                    <a:pt x="122981" y="96261"/>
                  </a:lnTo>
                  <a:lnTo>
                    <a:pt x="138344" y="72114"/>
                  </a:lnTo>
                  <a:lnTo>
                    <a:pt x="160779" y="13858"/>
                  </a:lnTo>
                  <a:lnTo>
                    <a:pt x="166848" y="2735"/>
                  </a:lnTo>
                  <a:lnTo>
                    <a:pt x="172063" y="0"/>
                  </a:lnTo>
                  <a:lnTo>
                    <a:pt x="176710" y="2855"/>
                  </a:lnTo>
                  <a:lnTo>
                    <a:pt x="180978" y="9438"/>
                  </a:lnTo>
                  <a:lnTo>
                    <a:pt x="187827" y="68096"/>
                  </a:lnTo>
                  <a:lnTo>
                    <a:pt x="192300" y="127170"/>
                  </a:lnTo>
                  <a:lnTo>
                    <a:pt x="198513" y="183899"/>
                  </a:lnTo>
                  <a:lnTo>
                    <a:pt x="208145" y="229420"/>
                  </a:lnTo>
                  <a:lnTo>
                    <a:pt x="221099" y="254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223805" y="4464082"/>
              <a:ext cx="188051" cy="273854"/>
            </a:xfrm>
            <a:custGeom>
              <a:avLst/>
              <a:gdLst/>
              <a:ahLst/>
              <a:cxnLst/>
              <a:rect l="0" t="0" r="0" b="0"/>
              <a:pathLst>
                <a:path w="188051" h="273854">
                  <a:moveTo>
                    <a:pt x="9065" y="231627"/>
                  </a:moveTo>
                  <a:lnTo>
                    <a:pt x="9065" y="182697"/>
                  </a:lnTo>
                  <a:lnTo>
                    <a:pt x="9065" y="134851"/>
                  </a:lnTo>
                  <a:lnTo>
                    <a:pt x="3476" y="77460"/>
                  </a:lnTo>
                  <a:lnTo>
                    <a:pt x="0" y="37640"/>
                  </a:lnTo>
                  <a:lnTo>
                    <a:pt x="1852" y="32112"/>
                  </a:lnTo>
                  <a:lnTo>
                    <a:pt x="5426" y="31937"/>
                  </a:lnTo>
                  <a:lnTo>
                    <a:pt x="10148" y="35329"/>
                  </a:lnTo>
                  <a:lnTo>
                    <a:pt x="22384" y="56872"/>
                  </a:lnTo>
                  <a:lnTo>
                    <a:pt x="43676" y="117295"/>
                  </a:lnTo>
                  <a:lnTo>
                    <a:pt x="63735" y="172259"/>
                  </a:lnTo>
                  <a:lnTo>
                    <a:pt x="94022" y="230742"/>
                  </a:lnTo>
                  <a:lnTo>
                    <a:pt x="121513" y="267977"/>
                  </a:lnTo>
                  <a:lnTo>
                    <a:pt x="129654" y="272238"/>
                  </a:lnTo>
                  <a:lnTo>
                    <a:pt x="148058" y="273853"/>
                  </a:lnTo>
                  <a:lnTo>
                    <a:pt x="155539" y="270307"/>
                  </a:lnTo>
                  <a:lnTo>
                    <a:pt x="166971" y="257007"/>
                  </a:lnTo>
                  <a:lnTo>
                    <a:pt x="179985" y="229789"/>
                  </a:lnTo>
                  <a:lnTo>
                    <a:pt x="186457" y="173509"/>
                  </a:lnTo>
                  <a:lnTo>
                    <a:pt x="187735" y="116119"/>
                  </a:lnTo>
                  <a:lnTo>
                    <a:pt x="187988" y="54133"/>
                  </a:lnTo>
                  <a:lnTo>
                    <a:pt x="1880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5210430" y="5685389"/>
            <a:ext cx="585231" cy="702107"/>
            <a:chOff x="5210430" y="5685389"/>
            <a:chExt cx="585231" cy="702107"/>
          </a:xfrm>
        </p:grpSpPr>
        <p:sp>
          <p:nvSpPr>
            <p:cNvPr id="171" name="Freeform 170"/>
            <p:cNvSpPr/>
            <p:nvPr/>
          </p:nvSpPr>
          <p:spPr>
            <a:xfrm>
              <a:off x="5210430" y="5685389"/>
              <a:ext cx="148576" cy="294798"/>
            </a:xfrm>
            <a:custGeom>
              <a:avLst/>
              <a:gdLst/>
              <a:ahLst/>
              <a:cxnLst/>
              <a:rect l="0" t="0" r="0" b="0"/>
              <a:pathLst>
                <a:path w="148576" h="294798">
                  <a:moveTo>
                    <a:pt x="127518" y="0"/>
                  </a:moveTo>
                  <a:lnTo>
                    <a:pt x="93189" y="60872"/>
                  </a:lnTo>
                  <a:lnTo>
                    <a:pt x="53578" y="116536"/>
                  </a:lnTo>
                  <a:lnTo>
                    <a:pt x="11683" y="170714"/>
                  </a:lnTo>
                  <a:lnTo>
                    <a:pt x="4671" y="180490"/>
                  </a:lnTo>
                  <a:lnTo>
                    <a:pt x="0" y="200711"/>
                  </a:lnTo>
                  <a:lnTo>
                    <a:pt x="392" y="211016"/>
                  </a:lnTo>
                  <a:lnTo>
                    <a:pt x="4163" y="219056"/>
                  </a:lnTo>
                  <a:lnTo>
                    <a:pt x="17711" y="231109"/>
                  </a:lnTo>
                  <a:lnTo>
                    <a:pt x="75403" y="255839"/>
                  </a:lnTo>
                  <a:lnTo>
                    <a:pt x="124468" y="282027"/>
                  </a:lnTo>
                  <a:lnTo>
                    <a:pt x="148575" y="2947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264248" y="5793083"/>
              <a:ext cx="531413" cy="208161"/>
            </a:xfrm>
            <a:custGeom>
              <a:avLst/>
              <a:gdLst/>
              <a:ahLst/>
              <a:cxnLst/>
              <a:rect l="0" t="0" r="0" b="0"/>
              <a:pathLst>
                <a:path w="531413" h="208161">
                  <a:moveTo>
                    <a:pt x="0" y="81818"/>
                  </a:moveTo>
                  <a:lnTo>
                    <a:pt x="37478" y="90152"/>
                  </a:lnTo>
                  <a:lnTo>
                    <a:pt x="88901" y="91913"/>
                  </a:lnTo>
                  <a:lnTo>
                    <a:pt x="144120" y="92261"/>
                  </a:lnTo>
                  <a:lnTo>
                    <a:pt x="203207" y="92329"/>
                  </a:lnTo>
                  <a:lnTo>
                    <a:pt x="265268" y="97933"/>
                  </a:lnTo>
                  <a:lnTo>
                    <a:pt x="313994" y="101411"/>
                  </a:lnTo>
                  <a:lnTo>
                    <a:pt x="374456" y="102586"/>
                  </a:lnTo>
                  <a:lnTo>
                    <a:pt x="434579" y="102818"/>
                  </a:lnTo>
                  <a:lnTo>
                    <a:pt x="491256" y="108453"/>
                  </a:lnTo>
                  <a:lnTo>
                    <a:pt x="525363" y="106347"/>
                  </a:lnTo>
                  <a:lnTo>
                    <a:pt x="530397" y="102850"/>
                  </a:lnTo>
                  <a:lnTo>
                    <a:pt x="531412" y="98179"/>
                  </a:lnTo>
                  <a:lnTo>
                    <a:pt x="521664" y="77307"/>
                  </a:lnTo>
                  <a:lnTo>
                    <a:pt x="477013" y="22509"/>
                  </a:lnTo>
                  <a:lnTo>
                    <a:pt x="456153" y="1204"/>
                  </a:lnTo>
                  <a:lnTo>
                    <a:pt x="452671" y="0"/>
                  </a:lnTo>
                  <a:lnTo>
                    <a:pt x="451519" y="2706"/>
                  </a:lnTo>
                  <a:lnTo>
                    <a:pt x="451922" y="8020"/>
                  </a:lnTo>
                  <a:lnTo>
                    <a:pt x="458607" y="20163"/>
                  </a:lnTo>
                  <a:lnTo>
                    <a:pt x="516050" y="81858"/>
                  </a:lnTo>
                  <a:lnTo>
                    <a:pt x="523018" y="88864"/>
                  </a:lnTo>
                  <a:lnTo>
                    <a:pt x="526493" y="97043"/>
                  </a:lnTo>
                  <a:lnTo>
                    <a:pt x="527235" y="115492"/>
                  </a:lnTo>
                  <a:lnTo>
                    <a:pt x="520546" y="132269"/>
                  </a:lnTo>
                  <a:lnTo>
                    <a:pt x="472384" y="195423"/>
                  </a:lnTo>
                  <a:lnTo>
                    <a:pt x="463254" y="2081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295834" y="6095889"/>
              <a:ext cx="88078" cy="291607"/>
            </a:xfrm>
            <a:custGeom>
              <a:avLst/>
              <a:gdLst/>
              <a:ahLst/>
              <a:cxnLst/>
              <a:rect l="0" t="0" r="0" b="0"/>
              <a:pathLst>
                <a:path w="88078" h="291607">
                  <a:moveTo>
                    <a:pt x="0" y="52753"/>
                  </a:moveTo>
                  <a:lnTo>
                    <a:pt x="0" y="111370"/>
                  </a:lnTo>
                  <a:lnTo>
                    <a:pt x="7236" y="165544"/>
                  </a:lnTo>
                  <a:lnTo>
                    <a:pt x="9878" y="224425"/>
                  </a:lnTo>
                  <a:lnTo>
                    <a:pt x="10400" y="286445"/>
                  </a:lnTo>
                  <a:lnTo>
                    <a:pt x="10443" y="291606"/>
                  </a:lnTo>
                  <a:lnTo>
                    <a:pt x="7404" y="232609"/>
                  </a:lnTo>
                  <a:lnTo>
                    <a:pt x="975" y="170804"/>
                  </a:lnTo>
                  <a:lnTo>
                    <a:pt x="193" y="115673"/>
                  </a:lnTo>
                  <a:lnTo>
                    <a:pt x="5627" y="65312"/>
                  </a:lnTo>
                  <a:lnTo>
                    <a:pt x="19135" y="22739"/>
                  </a:lnTo>
                  <a:lnTo>
                    <a:pt x="30341" y="5878"/>
                  </a:lnTo>
                  <a:lnTo>
                    <a:pt x="37775" y="1616"/>
                  </a:lnTo>
                  <a:lnTo>
                    <a:pt x="55393" y="0"/>
                  </a:lnTo>
                  <a:lnTo>
                    <a:pt x="62665" y="3547"/>
                  </a:lnTo>
                  <a:lnTo>
                    <a:pt x="73864" y="16846"/>
                  </a:lnTo>
                  <a:lnTo>
                    <a:pt x="86747" y="44064"/>
                  </a:lnTo>
                  <a:lnTo>
                    <a:pt x="88077" y="67218"/>
                  </a:lnTo>
                  <a:lnTo>
                    <a:pt x="79399" y="114622"/>
                  </a:lnTo>
                  <a:lnTo>
                    <a:pt x="51544" y="168395"/>
                  </a:lnTo>
                  <a:lnTo>
                    <a:pt x="21057" y="2106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411647" y="6072754"/>
              <a:ext cx="176863" cy="296988"/>
            </a:xfrm>
            <a:custGeom>
              <a:avLst/>
              <a:gdLst/>
              <a:ahLst/>
              <a:cxnLst/>
              <a:rect l="0" t="0" r="0" b="0"/>
              <a:pathLst>
                <a:path w="176863" h="296988">
                  <a:moveTo>
                    <a:pt x="0" y="296987"/>
                  </a:moveTo>
                  <a:lnTo>
                    <a:pt x="11453" y="248056"/>
                  </a:lnTo>
                  <a:lnTo>
                    <a:pt x="21331" y="200210"/>
                  </a:lnTo>
                  <a:lnTo>
                    <a:pt x="35149" y="137230"/>
                  </a:lnTo>
                  <a:lnTo>
                    <a:pt x="41908" y="80900"/>
                  </a:lnTo>
                  <a:lnTo>
                    <a:pt x="47092" y="57059"/>
                  </a:lnTo>
                  <a:lnTo>
                    <a:pt x="48942" y="53977"/>
                  </a:lnTo>
                  <a:lnTo>
                    <a:pt x="50176" y="56601"/>
                  </a:lnTo>
                  <a:lnTo>
                    <a:pt x="60760" y="111673"/>
                  </a:lnTo>
                  <a:lnTo>
                    <a:pt x="62695" y="164455"/>
                  </a:lnTo>
                  <a:lnTo>
                    <a:pt x="66363" y="171198"/>
                  </a:lnTo>
                  <a:lnTo>
                    <a:pt x="72319" y="173353"/>
                  </a:lnTo>
                  <a:lnTo>
                    <a:pt x="79798" y="172450"/>
                  </a:lnTo>
                  <a:lnTo>
                    <a:pt x="94347" y="162088"/>
                  </a:lnTo>
                  <a:lnTo>
                    <a:pt x="107443" y="144615"/>
                  </a:lnTo>
                  <a:lnTo>
                    <a:pt x="134801" y="81790"/>
                  </a:lnTo>
                  <a:lnTo>
                    <a:pt x="153316" y="27705"/>
                  </a:lnTo>
                  <a:lnTo>
                    <a:pt x="160948" y="4170"/>
                  </a:lnTo>
                  <a:lnTo>
                    <a:pt x="164620" y="0"/>
                  </a:lnTo>
                  <a:lnTo>
                    <a:pt x="168239" y="730"/>
                  </a:lnTo>
                  <a:lnTo>
                    <a:pt x="171821" y="4726"/>
                  </a:lnTo>
                  <a:lnTo>
                    <a:pt x="176862" y="43885"/>
                  </a:lnTo>
                  <a:lnTo>
                    <a:pt x="172767" y="99941"/>
                  </a:lnTo>
                  <a:lnTo>
                    <a:pt x="169734" y="161004"/>
                  </a:lnTo>
                  <a:lnTo>
                    <a:pt x="168835" y="217962"/>
                  </a:lnTo>
                  <a:lnTo>
                    <a:pt x="168456" y="2759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5927544" y="5895958"/>
            <a:ext cx="1693987" cy="547483"/>
            <a:chOff x="5927544" y="5895958"/>
            <a:chExt cx="1693987" cy="547483"/>
          </a:xfrm>
        </p:grpSpPr>
        <p:sp>
          <p:nvSpPr>
            <p:cNvPr id="176" name="Freeform 175"/>
            <p:cNvSpPr/>
            <p:nvPr/>
          </p:nvSpPr>
          <p:spPr>
            <a:xfrm>
              <a:off x="5927544" y="6190756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3" y="37478"/>
                  </a:lnTo>
                  <a:lnTo>
                    <a:pt x="18668" y="98639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927544" y="60749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014103" y="6204809"/>
              <a:ext cx="92426" cy="133347"/>
            </a:xfrm>
            <a:custGeom>
              <a:avLst/>
              <a:gdLst/>
              <a:ahLst/>
              <a:cxnLst/>
              <a:rect l="0" t="0" r="0" b="0"/>
              <a:pathLst>
                <a:path w="92426" h="133347">
                  <a:moveTo>
                    <a:pt x="8197" y="38590"/>
                  </a:moveTo>
                  <a:lnTo>
                    <a:pt x="2608" y="55358"/>
                  </a:lnTo>
                  <a:lnTo>
                    <a:pt x="2983" y="72948"/>
                  </a:lnTo>
                  <a:lnTo>
                    <a:pt x="13577" y="123399"/>
                  </a:lnTo>
                  <a:lnTo>
                    <a:pt x="12953" y="123205"/>
                  </a:lnTo>
                  <a:lnTo>
                    <a:pt x="3547" y="97678"/>
                  </a:lnTo>
                  <a:lnTo>
                    <a:pt x="0" y="43199"/>
                  </a:lnTo>
                  <a:lnTo>
                    <a:pt x="3774" y="14512"/>
                  </a:lnTo>
                  <a:lnTo>
                    <a:pt x="8758" y="6160"/>
                  </a:lnTo>
                  <a:lnTo>
                    <a:pt x="15590" y="1762"/>
                  </a:lnTo>
                  <a:lnTo>
                    <a:pt x="23654" y="0"/>
                  </a:lnTo>
                  <a:lnTo>
                    <a:pt x="31370" y="2334"/>
                  </a:lnTo>
                  <a:lnTo>
                    <a:pt x="46182" y="14287"/>
                  </a:lnTo>
                  <a:lnTo>
                    <a:pt x="62086" y="40748"/>
                  </a:lnTo>
                  <a:lnTo>
                    <a:pt x="85208" y="101951"/>
                  </a:lnTo>
                  <a:lnTo>
                    <a:pt x="92425" y="1333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174162" y="5948601"/>
              <a:ext cx="16595" cy="347441"/>
            </a:xfrm>
            <a:custGeom>
              <a:avLst/>
              <a:gdLst/>
              <a:ahLst/>
              <a:cxnLst/>
              <a:rect l="0" t="0" r="0" b="0"/>
              <a:pathLst>
                <a:path w="16595" h="347441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8728" y="151117"/>
                  </a:lnTo>
                  <a:lnTo>
                    <a:pt x="14263" y="211672"/>
                  </a:lnTo>
                  <a:lnTo>
                    <a:pt x="15904" y="270948"/>
                  </a:lnTo>
                  <a:lnTo>
                    <a:pt x="16389" y="316197"/>
                  </a:lnTo>
                  <a:lnTo>
                    <a:pt x="16594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043357" y="6096000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198006" y="2340"/>
                  </a:lnTo>
                  <a:lnTo>
                    <a:pt x="138220" y="23719"/>
                  </a:lnTo>
                  <a:lnTo>
                    <a:pt x="76072" y="45122"/>
                  </a:lnTo>
                  <a:lnTo>
                    <a:pt x="17643" y="6802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194791" y="6167403"/>
              <a:ext cx="111780" cy="166380"/>
            </a:xfrm>
            <a:custGeom>
              <a:avLst/>
              <a:gdLst/>
              <a:ahLst/>
              <a:cxnLst/>
              <a:rect l="0" t="0" r="0" b="0"/>
              <a:pathLst>
                <a:path w="111780" h="166380">
                  <a:moveTo>
                    <a:pt x="27551" y="54939"/>
                  </a:moveTo>
                  <a:lnTo>
                    <a:pt x="65028" y="63272"/>
                  </a:lnTo>
                  <a:lnTo>
                    <a:pt x="77102" y="64004"/>
                  </a:lnTo>
                  <a:lnTo>
                    <a:pt x="86321" y="60982"/>
                  </a:lnTo>
                  <a:lnTo>
                    <a:pt x="93637" y="55458"/>
                  </a:lnTo>
                  <a:lnTo>
                    <a:pt x="99684" y="48266"/>
                  </a:lnTo>
                  <a:lnTo>
                    <a:pt x="102546" y="39961"/>
                  </a:lnTo>
                  <a:lnTo>
                    <a:pt x="102606" y="21376"/>
                  </a:lnTo>
                  <a:lnTo>
                    <a:pt x="98644" y="13846"/>
                  </a:lnTo>
                  <a:lnTo>
                    <a:pt x="84884" y="2360"/>
                  </a:lnTo>
                  <a:lnTo>
                    <a:pt x="76302" y="0"/>
                  </a:lnTo>
                  <a:lnTo>
                    <a:pt x="57407" y="496"/>
                  </a:lnTo>
                  <a:lnTo>
                    <a:pt x="40430" y="7735"/>
                  </a:lnTo>
                  <a:lnTo>
                    <a:pt x="25086" y="19921"/>
                  </a:lnTo>
                  <a:lnTo>
                    <a:pt x="10468" y="37036"/>
                  </a:lnTo>
                  <a:lnTo>
                    <a:pt x="2411" y="59460"/>
                  </a:lnTo>
                  <a:lnTo>
                    <a:pt x="0" y="83854"/>
                  </a:lnTo>
                  <a:lnTo>
                    <a:pt x="2827" y="106395"/>
                  </a:lnTo>
                  <a:lnTo>
                    <a:pt x="11103" y="124991"/>
                  </a:lnTo>
                  <a:lnTo>
                    <a:pt x="35480" y="155994"/>
                  </a:lnTo>
                  <a:lnTo>
                    <a:pt x="55251" y="164193"/>
                  </a:lnTo>
                  <a:lnTo>
                    <a:pt x="67075" y="166379"/>
                  </a:lnTo>
                  <a:lnTo>
                    <a:pt x="86451" y="162569"/>
                  </a:lnTo>
                  <a:lnTo>
                    <a:pt x="100522" y="154247"/>
                  </a:lnTo>
                  <a:lnTo>
                    <a:pt x="111779" y="1391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308618" y="6137625"/>
              <a:ext cx="82181" cy="183240"/>
            </a:xfrm>
            <a:custGeom>
              <a:avLst/>
              <a:gdLst/>
              <a:ahLst/>
              <a:cxnLst/>
              <a:rect l="0" t="0" r="0" b="0"/>
              <a:pathLst>
                <a:path w="82181" h="183240">
                  <a:moveTo>
                    <a:pt x="19009" y="126831"/>
                  </a:moveTo>
                  <a:lnTo>
                    <a:pt x="34627" y="183239"/>
                  </a:lnTo>
                  <a:lnTo>
                    <a:pt x="18485" y="129492"/>
                  </a:lnTo>
                  <a:lnTo>
                    <a:pt x="4867" y="71204"/>
                  </a:lnTo>
                  <a:lnTo>
                    <a:pt x="0" y="28721"/>
                  </a:lnTo>
                  <a:lnTo>
                    <a:pt x="2827" y="18140"/>
                  </a:lnTo>
                  <a:lnTo>
                    <a:pt x="8221" y="9917"/>
                  </a:lnTo>
                  <a:lnTo>
                    <a:pt x="15327" y="3264"/>
                  </a:lnTo>
                  <a:lnTo>
                    <a:pt x="23573" y="0"/>
                  </a:lnTo>
                  <a:lnTo>
                    <a:pt x="82180" y="4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402831" y="6138114"/>
              <a:ext cx="105487" cy="189514"/>
            </a:xfrm>
            <a:custGeom>
              <a:avLst/>
              <a:gdLst/>
              <a:ahLst/>
              <a:cxnLst/>
              <a:rect l="0" t="0" r="0" b="0"/>
              <a:pathLst>
                <a:path w="105487" h="189514">
                  <a:moveTo>
                    <a:pt x="72195" y="0"/>
                  </a:moveTo>
                  <a:lnTo>
                    <a:pt x="40912" y="9575"/>
                  </a:lnTo>
                  <a:lnTo>
                    <a:pt x="17172" y="27534"/>
                  </a:lnTo>
                  <a:lnTo>
                    <a:pt x="2507" y="44992"/>
                  </a:lnTo>
                  <a:lnTo>
                    <a:pt x="0" y="54561"/>
                  </a:lnTo>
                  <a:lnTo>
                    <a:pt x="3453" y="74552"/>
                  </a:lnTo>
                  <a:lnTo>
                    <a:pt x="9989" y="81287"/>
                  </a:lnTo>
                  <a:lnTo>
                    <a:pt x="70956" y="103149"/>
                  </a:lnTo>
                  <a:lnTo>
                    <a:pt x="87632" y="114474"/>
                  </a:lnTo>
                  <a:lnTo>
                    <a:pt x="99722" y="130425"/>
                  </a:lnTo>
                  <a:lnTo>
                    <a:pt x="104584" y="139593"/>
                  </a:lnTo>
                  <a:lnTo>
                    <a:pt x="105486" y="148044"/>
                  </a:lnTo>
                  <a:lnTo>
                    <a:pt x="100249" y="163673"/>
                  </a:lnTo>
                  <a:lnTo>
                    <a:pt x="87003" y="175299"/>
                  </a:lnTo>
                  <a:lnTo>
                    <a:pt x="68248" y="183196"/>
                  </a:lnTo>
                  <a:lnTo>
                    <a:pt x="19552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508929" y="6154463"/>
              <a:ext cx="134554" cy="186714"/>
            </a:xfrm>
            <a:custGeom>
              <a:avLst/>
              <a:gdLst/>
              <a:ahLst/>
              <a:cxnLst/>
              <a:rect l="0" t="0" r="0" b="0"/>
              <a:pathLst>
                <a:path w="134554" h="186714">
                  <a:moveTo>
                    <a:pt x="8211" y="67879"/>
                  </a:moveTo>
                  <a:lnTo>
                    <a:pt x="50903" y="64759"/>
                  </a:lnTo>
                  <a:lnTo>
                    <a:pt x="61238" y="62290"/>
                  </a:lnTo>
                  <a:lnTo>
                    <a:pt x="78962" y="50187"/>
                  </a:lnTo>
                  <a:lnTo>
                    <a:pt x="86963" y="42047"/>
                  </a:lnTo>
                  <a:lnTo>
                    <a:pt x="89958" y="33110"/>
                  </a:lnTo>
                  <a:lnTo>
                    <a:pt x="87047" y="13822"/>
                  </a:lnTo>
                  <a:lnTo>
                    <a:pt x="80655" y="7274"/>
                  </a:lnTo>
                  <a:lnTo>
                    <a:pt x="61075" y="0"/>
                  </a:lnTo>
                  <a:lnTo>
                    <a:pt x="51643" y="399"/>
                  </a:lnTo>
                  <a:lnTo>
                    <a:pt x="34923" y="7082"/>
                  </a:lnTo>
                  <a:lnTo>
                    <a:pt x="22812" y="20971"/>
                  </a:lnTo>
                  <a:lnTo>
                    <a:pt x="5505" y="64072"/>
                  </a:lnTo>
                  <a:lnTo>
                    <a:pt x="0" y="103925"/>
                  </a:lnTo>
                  <a:lnTo>
                    <a:pt x="4952" y="128353"/>
                  </a:lnTo>
                  <a:lnTo>
                    <a:pt x="20894" y="158717"/>
                  </a:lnTo>
                  <a:lnTo>
                    <a:pt x="34904" y="173762"/>
                  </a:lnTo>
                  <a:lnTo>
                    <a:pt x="52830" y="184348"/>
                  </a:lnTo>
                  <a:lnTo>
                    <a:pt x="72495" y="186713"/>
                  </a:lnTo>
                  <a:lnTo>
                    <a:pt x="134553" y="1836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657754" y="6185167"/>
              <a:ext cx="101542" cy="156046"/>
            </a:xfrm>
            <a:custGeom>
              <a:avLst/>
              <a:gdLst/>
              <a:ahLst/>
              <a:cxnLst/>
              <a:rect l="0" t="0" r="0" b="0"/>
              <a:pathLst>
                <a:path w="101542" h="156046">
                  <a:moveTo>
                    <a:pt x="91013" y="5589"/>
                  </a:moveTo>
                  <a:lnTo>
                    <a:pt x="74245" y="0"/>
                  </a:lnTo>
                  <a:lnTo>
                    <a:pt x="56654" y="375"/>
                  </a:lnTo>
                  <a:lnTo>
                    <a:pt x="47049" y="2113"/>
                  </a:lnTo>
                  <a:lnTo>
                    <a:pt x="39477" y="6781"/>
                  </a:lnTo>
                  <a:lnTo>
                    <a:pt x="9284" y="43657"/>
                  </a:lnTo>
                  <a:lnTo>
                    <a:pt x="2047" y="64232"/>
                  </a:lnTo>
                  <a:lnTo>
                    <a:pt x="0" y="87805"/>
                  </a:lnTo>
                  <a:lnTo>
                    <a:pt x="2989" y="109980"/>
                  </a:lnTo>
                  <a:lnTo>
                    <a:pt x="11336" y="128415"/>
                  </a:lnTo>
                  <a:lnTo>
                    <a:pt x="16838" y="136606"/>
                  </a:lnTo>
                  <a:lnTo>
                    <a:pt x="32309" y="148827"/>
                  </a:lnTo>
                  <a:lnTo>
                    <a:pt x="41349" y="153723"/>
                  </a:lnTo>
                  <a:lnTo>
                    <a:pt x="60751" y="156045"/>
                  </a:lnTo>
                  <a:lnTo>
                    <a:pt x="101541" y="1529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794173" y="5938072"/>
              <a:ext cx="17766" cy="389556"/>
            </a:xfrm>
            <a:custGeom>
              <a:avLst/>
              <a:gdLst/>
              <a:ahLst/>
              <a:cxnLst/>
              <a:rect l="0" t="0" r="0" b="0"/>
              <a:pathLst>
                <a:path w="17766" h="389556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4" y="149115"/>
                  </a:lnTo>
                  <a:lnTo>
                    <a:pt x="9762" y="207959"/>
                  </a:lnTo>
                  <a:lnTo>
                    <a:pt x="15394" y="262439"/>
                  </a:lnTo>
                  <a:lnTo>
                    <a:pt x="17062" y="312506"/>
                  </a:lnTo>
                  <a:lnTo>
                    <a:pt x="17556" y="353858"/>
                  </a:lnTo>
                  <a:lnTo>
                    <a:pt x="17765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675067" y="6043791"/>
              <a:ext cx="200043" cy="20624"/>
            </a:xfrm>
            <a:custGeom>
              <a:avLst/>
              <a:gdLst/>
              <a:ahLst/>
              <a:cxnLst/>
              <a:rect l="0" t="0" r="0" b="0"/>
              <a:pathLst>
                <a:path w="200043" h="20624">
                  <a:moveTo>
                    <a:pt x="200042" y="10095"/>
                  </a:moveTo>
                  <a:lnTo>
                    <a:pt x="162564" y="1761"/>
                  </a:lnTo>
                  <a:lnTo>
                    <a:pt x="111140" y="0"/>
                  </a:lnTo>
                  <a:lnTo>
                    <a:pt x="53414" y="11076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851043" y="6159171"/>
              <a:ext cx="136391" cy="231628"/>
            </a:xfrm>
            <a:custGeom>
              <a:avLst/>
              <a:gdLst/>
              <a:ahLst/>
              <a:cxnLst/>
              <a:rect l="0" t="0" r="0" b="0"/>
              <a:pathLst>
                <a:path w="136391" h="231628">
                  <a:moveTo>
                    <a:pt x="108294" y="0"/>
                  </a:moveTo>
                  <a:lnTo>
                    <a:pt x="85936" y="0"/>
                  </a:lnTo>
                  <a:lnTo>
                    <a:pt x="68721" y="6239"/>
                  </a:lnTo>
                  <a:lnTo>
                    <a:pt x="60855" y="11178"/>
                  </a:lnTo>
                  <a:lnTo>
                    <a:pt x="48995" y="26025"/>
                  </a:lnTo>
                  <a:lnTo>
                    <a:pt x="11717" y="85982"/>
                  </a:lnTo>
                  <a:lnTo>
                    <a:pt x="0" y="116333"/>
                  </a:lnTo>
                  <a:lnTo>
                    <a:pt x="1003" y="124348"/>
                  </a:lnTo>
                  <a:lnTo>
                    <a:pt x="5181" y="130862"/>
                  </a:lnTo>
                  <a:lnTo>
                    <a:pt x="11476" y="136374"/>
                  </a:lnTo>
                  <a:lnTo>
                    <a:pt x="19182" y="138879"/>
                  </a:lnTo>
                  <a:lnTo>
                    <a:pt x="37103" y="138543"/>
                  </a:lnTo>
                  <a:lnTo>
                    <a:pt x="90687" y="128757"/>
                  </a:lnTo>
                  <a:lnTo>
                    <a:pt x="103575" y="127952"/>
                  </a:lnTo>
                  <a:lnTo>
                    <a:pt x="124134" y="133296"/>
                  </a:lnTo>
                  <a:lnTo>
                    <a:pt x="132891" y="137997"/>
                  </a:lnTo>
                  <a:lnTo>
                    <a:pt x="136390" y="144640"/>
                  </a:lnTo>
                  <a:lnTo>
                    <a:pt x="136384" y="152579"/>
                  </a:lnTo>
                  <a:lnTo>
                    <a:pt x="130137" y="169588"/>
                  </a:lnTo>
                  <a:lnTo>
                    <a:pt x="119562" y="184947"/>
                  </a:lnTo>
                  <a:lnTo>
                    <a:pt x="103943" y="196452"/>
                  </a:lnTo>
                  <a:lnTo>
                    <a:pt x="44740" y="220784"/>
                  </a:lnTo>
                  <a:lnTo>
                    <a:pt x="3009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178421" y="5895958"/>
              <a:ext cx="149414" cy="242157"/>
            </a:xfrm>
            <a:custGeom>
              <a:avLst/>
              <a:gdLst/>
              <a:ahLst/>
              <a:cxnLst/>
              <a:rect l="0" t="0" r="0" b="0"/>
              <a:pathLst>
                <a:path w="149414" h="242157">
                  <a:moveTo>
                    <a:pt x="149413" y="0"/>
                  </a:moveTo>
                  <a:lnTo>
                    <a:pt x="94326" y="49498"/>
                  </a:lnTo>
                  <a:lnTo>
                    <a:pt x="31334" y="107841"/>
                  </a:lnTo>
                  <a:lnTo>
                    <a:pt x="10571" y="130739"/>
                  </a:lnTo>
                  <a:lnTo>
                    <a:pt x="748" y="149354"/>
                  </a:lnTo>
                  <a:lnTo>
                    <a:pt x="0" y="158061"/>
                  </a:lnTo>
                  <a:lnTo>
                    <a:pt x="5409" y="173974"/>
                  </a:lnTo>
                  <a:lnTo>
                    <a:pt x="18731" y="185727"/>
                  </a:lnTo>
                  <a:lnTo>
                    <a:pt x="76257" y="218571"/>
                  </a:lnTo>
                  <a:lnTo>
                    <a:pt x="128356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201492" y="5982554"/>
              <a:ext cx="420039" cy="218732"/>
            </a:xfrm>
            <a:custGeom>
              <a:avLst/>
              <a:gdLst/>
              <a:ahLst/>
              <a:cxnLst/>
              <a:rect l="0" t="0" r="0" b="0"/>
              <a:pathLst>
                <a:path w="420039" h="218732">
                  <a:moveTo>
                    <a:pt x="0" y="71332"/>
                  </a:moveTo>
                  <a:lnTo>
                    <a:pt x="11178" y="82510"/>
                  </a:lnTo>
                  <a:lnTo>
                    <a:pt x="32264" y="87998"/>
                  </a:lnTo>
                  <a:lnTo>
                    <a:pt x="93459" y="100216"/>
                  </a:lnTo>
                  <a:lnTo>
                    <a:pt x="152818" y="111473"/>
                  </a:lnTo>
                  <a:lnTo>
                    <a:pt x="207437" y="113056"/>
                  </a:lnTo>
                  <a:lnTo>
                    <a:pt x="266407" y="113369"/>
                  </a:lnTo>
                  <a:lnTo>
                    <a:pt x="322855" y="107842"/>
                  </a:lnTo>
                  <a:lnTo>
                    <a:pt x="381681" y="111899"/>
                  </a:lnTo>
                  <a:lnTo>
                    <a:pt x="394834" y="112415"/>
                  </a:lnTo>
                  <a:lnTo>
                    <a:pt x="403602" y="108079"/>
                  </a:lnTo>
                  <a:lnTo>
                    <a:pt x="409448" y="100510"/>
                  </a:lnTo>
                  <a:lnTo>
                    <a:pt x="413345" y="90784"/>
                  </a:lnTo>
                  <a:lnTo>
                    <a:pt x="413604" y="81960"/>
                  </a:lnTo>
                  <a:lnTo>
                    <a:pt x="407652" y="65917"/>
                  </a:lnTo>
                  <a:lnTo>
                    <a:pt x="357717" y="8223"/>
                  </a:lnTo>
                  <a:lnTo>
                    <a:pt x="350781" y="1183"/>
                  </a:lnTo>
                  <a:lnTo>
                    <a:pt x="347328" y="0"/>
                  </a:lnTo>
                  <a:lnTo>
                    <a:pt x="346196" y="2720"/>
                  </a:lnTo>
                  <a:lnTo>
                    <a:pt x="346610" y="8043"/>
                  </a:lnTo>
                  <a:lnTo>
                    <a:pt x="376675" y="61717"/>
                  </a:lnTo>
                  <a:lnTo>
                    <a:pt x="417732" y="114990"/>
                  </a:lnTo>
                  <a:lnTo>
                    <a:pt x="420038" y="123834"/>
                  </a:lnTo>
                  <a:lnTo>
                    <a:pt x="419236" y="132069"/>
                  </a:lnTo>
                  <a:lnTo>
                    <a:pt x="412105" y="147459"/>
                  </a:lnTo>
                  <a:lnTo>
                    <a:pt x="393766" y="169277"/>
                  </a:lnTo>
                  <a:lnTo>
                    <a:pt x="336912" y="2187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233077" y="6232099"/>
              <a:ext cx="157929" cy="211342"/>
            </a:xfrm>
            <a:custGeom>
              <a:avLst/>
              <a:gdLst/>
              <a:ahLst/>
              <a:cxnLst/>
              <a:rect l="0" t="0" r="0" b="0"/>
              <a:pathLst>
                <a:path w="157929" h="211342">
                  <a:moveTo>
                    <a:pt x="0" y="211341"/>
                  </a:moveTo>
                  <a:lnTo>
                    <a:pt x="5590" y="152724"/>
                  </a:lnTo>
                  <a:lnTo>
                    <a:pt x="10724" y="98551"/>
                  </a:lnTo>
                  <a:lnTo>
                    <a:pt x="21789" y="45909"/>
                  </a:lnTo>
                  <a:lnTo>
                    <a:pt x="35240" y="1368"/>
                  </a:lnTo>
                  <a:lnTo>
                    <a:pt x="38701" y="0"/>
                  </a:lnTo>
                  <a:lnTo>
                    <a:pt x="42178" y="4936"/>
                  </a:lnTo>
                  <a:lnTo>
                    <a:pt x="59670" y="61197"/>
                  </a:lnTo>
                  <a:lnTo>
                    <a:pt x="66685" y="83779"/>
                  </a:lnTo>
                  <a:lnTo>
                    <a:pt x="70193" y="87695"/>
                  </a:lnTo>
                  <a:lnTo>
                    <a:pt x="73702" y="86797"/>
                  </a:lnTo>
                  <a:lnTo>
                    <a:pt x="80720" y="76439"/>
                  </a:lnTo>
                  <a:lnTo>
                    <a:pt x="98266" y="31230"/>
                  </a:lnTo>
                  <a:lnTo>
                    <a:pt x="102946" y="26926"/>
                  </a:lnTo>
                  <a:lnTo>
                    <a:pt x="108405" y="26397"/>
                  </a:lnTo>
                  <a:lnTo>
                    <a:pt x="114384" y="28383"/>
                  </a:lnTo>
                  <a:lnTo>
                    <a:pt x="124147" y="39950"/>
                  </a:lnTo>
                  <a:lnTo>
                    <a:pt x="131216" y="57958"/>
                  </a:lnTo>
                  <a:lnTo>
                    <a:pt x="141715" y="121155"/>
                  </a:lnTo>
                  <a:lnTo>
                    <a:pt x="147446" y="180182"/>
                  </a:lnTo>
                  <a:lnTo>
                    <a:pt x="157928" y="2113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434582" y="6243399"/>
              <a:ext cx="114352" cy="200042"/>
            </a:xfrm>
            <a:custGeom>
              <a:avLst/>
              <a:gdLst/>
              <a:ahLst/>
              <a:cxnLst/>
              <a:rect l="0" t="0" r="0" b="0"/>
              <a:pathLst>
                <a:path w="114352" h="200042">
                  <a:moveTo>
                    <a:pt x="9065" y="200041"/>
                  </a:moveTo>
                  <a:lnTo>
                    <a:pt x="9065" y="151111"/>
                  </a:lnTo>
                  <a:lnTo>
                    <a:pt x="3476" y="97569"/>
                  </a:lnTo>
                  <a:lnTo>
                    <a:pt x="0" y="58415"/>
                  </a:lnTo>
                  <a:lnTo>
                    <a:pt x="682" y="52981"/>
                  </a:lnTo>
                  <a:lnTo>
                    <a:pt x="2307" y="52868"/>
                  </a:lnTo>
                  <a:lnTo>
                    <a:pt x="10182" y="69477"/>
                  </a:lnTo>
                  <a:lnTo>
                    <a:pt x="38554" y="130015"/>
                  </a:lnTo>
                  <a:lnTo>
                    <a:pt x="47907" y="153710"/>
                  </a:lnTo>
                  <a:lnTo>
                    <a:pt x="59864" y="172041"/>
                  </a:lnTo>
                  <a:lnTo>
                    <a:pt x="67498" y="176695"/>
                  </a:lnTo>
                  <a:lnTo>
                    <a:pt x="85338" y="178746"/>
                  </a:lnTo>
                  <a:lnTo>
                    <a:pt x="91499" y="174146"/>
                  </a:lnTo>
                  <a:lnTo>
                    <a:pt x="107788" y="125936"/>
                  </a:lnTo>
                  <a:lnTo>
                    <a:pt x="113054" y="75742"/>
                  </a:lnTo>
                  <a:lnTo>
                    <a:pt x="114095" y="27006"/>
                  </a:lnTo>
                  <a:lnTo>
                    <a:pt x="11435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63840" y="1223608"/>
            <a:ext cx="4540073" cy="3008692"/>
            <a:chOff x="263840" y="1223608"/>
            <a:chExt cx="4540073" cy="3008692"/>
          </a:xfrm>
        </p:grpSpPr>
        <p:grpSp>
          <p:nvGrpSpPr>
            <p:cNvPr id="7" name="Group 6"/>
            <p:cNvGrpSpPr/>
            <p:nvPr/>
          </p:nvGrpSpPr>
          <p:grpSpPr>
            <a:xfrm>
              <a:off x="607948" y="1256157"/>
              <a:ext cx="4167252" cy="2960751"/>
              <a:chOff x="607948" y="1256157"/>
              <a:chExt cx="4167252" cy="2960751"/>
            </a:xfrm>
          </p:grpSpPr>
          <p:cxnSp>
            <p:nvCxnSpPr>
              <p:cNvPr id="2" name="Straight Connector 1"/>
              <p:cNvCxnSpPr/>
              <p:nvPr/>
            </p:nvCxnSpPr>
            <p:spPr>
              <a:xfrm>
                <a:off x="607948" y="1961642"/>
                <a:ext cx="4167252" cy="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" name="Straight Connector 2"/>
              <p:cNvCxnSpPr/>
              <p:nvPr/>
            </p:nvCxnSpPr>
            <p:spPr>
              <a:xfrm>
                <a:off x="618490" y="1256157"/>
                <a:ext cx="0" cy="2948051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Straight Connector 3"/>
              <p:cNvCxnSpPr/>
              <p:nvPr/>
            </p:nvCxnSpPr>
            <p:spPr>
              <a:xfrm>
                <a:off x="1333500" y="2717800"/>
                <a:ext cx="3238500" cy="1054100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Straight Connector 4"/>
              <p:cNvCxnSpPr/>
              <p:nvPr/>
            </p:nvCxnSpPr>
            <p:spPr>
              <a:xfrm>
                <a:off x="3336290" y="1268857"/>
                <a:ext cx="0" cy="2948051"/>
              </a:xfrm>
              <a:prstGeom prst="line">
                <a:avLst/>
              </a:prstGeom>
              <a:ln w="38100" cap="flat" cmpd="sng" algn="ctr">
                <a:solidFill>
                  <a:srgbClr val="000000"/>
                </a:solidFill>
                <a:prstDash val="solid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Freeform 5"/>
              <p:cNvSpPr/>
              <p:nvPr/>
            </p:nvSpPr>
            <p:spPr>
              <a:xfrm>
                <a:off x="3343192" y="1972119"/>
                <a:ext cx="115815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15814">
                    <a:moveTo>
                      <a:pt x="0" y="0"/>
                    </a:moveTo>
                    <a:lnTo>
                      <a:pt x="115814" y="0"/>
                    </a:lnTo>
                    <a:lnTo>
                      <a:pt x="115814" y="115813"/>
                    </a:lnTo>
                    <a:lnTo>
                      <a:pt x="0" y="115813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263840" y="1785363"/>
              <a:ext cx="409978" cy="273514"/>
              <a:chOff x="263840" y="1785363"/>
              <a:chExt cx="409978" cy="273514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582567" y="1918647"/>
                <a:ext cx="91251" cy="95265"/>
              </a:xfrm>
              <a:custGeom>
                <a:avLst/>
                <a:gdLst/>
                <a:ahLst/>
                <a:cxnLst/>
                <a:rect l="0" t="0" r="0" b="0"/>
                <a:pathLst>
                  <a:path w="91251" h="95265">
                    <a:moveTo>
                      <a:pt x="42825" y="10371"/>
                    </a:moveTo>
                    <a:lnTo>
                      <a:pt x="26058" y="4782"/>
                    </a:lnTo>
                    <a:lnTo>
                      <a:pt x="18779" y="6644"/>
                    </a:lnTo>
                    <a:lnTo>
                      <a:pt x="4452" y="18073"/>
                    </a:lnTo>
                    <a:lnTo>
                      <a:pt x="865" y="26034"/>
                    </a:lnTo>
                    <a:lnTo>
                      <a:pt x="0" y="44239"/>
                    </a:lnTo>
                    <a:lnTo>
                      <a:pt x="6634" y="60908"/>
                    </a:lnTo>
                    <a:lnTo>
                      <a:pt x="11679" y="68629"/>
                    </a:lnTo>
                    <a:lnTo>
                      <a:pt x="26643" y="80327"/>
                    </a:lnTo>
                    <a:lnTo>
                      <a:pt x="35546" y="85084"/>
                    </a:lnTo>
                    <a:lnTo>
                      <a:pt x="54798" y="87251"/>
                    </a:lnTo>
                    <a:lnTo>
                      <a:pt x="64845" y="86191"/>
                    </a:lnTo>
                    <a:lnTo>
                      <a:pt x="72713" y="81974"/>
                    </a:lnTo>
                    <a:lnTo>
                      <a:pt x="84575" y="67931"/>
                    </a:lnTo>
                    <a:lnTo>
                      <a:pt x="87036" y="59273"/>
                    </a:lnTo>
                    <a:lnTo>
                      <a:pt x="86651" y="40294"/>
                    </a:lnTo>
                    <a:lnTo>
                      <a:pt x="79461" y="23280"/>
                    </a:lnTo>
                    <a:lnTo>
                      <a:pt x="74268" y="15467"/>
                    </a:lnTo>
                    <a:lnTo>
                      <a:pt x="66127" y="10259"/>
                    </a:lnTo>
                    <a:lnTo>
                      <a:pt x="44603" y="4472"/>
                    </a:lnTo>
                    <a:lnTo>
                      <a:pt x="34651" y="5268"/>
                    </a:lnTo>
                    <a:lnTo>
                      <a:pt x="17356" y="12392"/>
                    </a:lnTo>
                    <a:lnTo>
                      <a:pt x="12977" y="19907"/>
                    </a:lnTo>
                    <a:lnTo>
                      <a:pt x="11232" y="40736"/>
                    </a:lnTo>
                    <a:lnTo>
                      <a:pt x="16827" y="73180"/>
                    </a:lnTo>
                    <a:lnTo>
                      <a:pt x="21983" y="81489"/>
                    </a:lnTo>
                    <a:lnTo>
                      <a:pt x="37072" y="93842"/>
                    </a:lnTo>
                    <a:lnTo>
                      <a:pt x="44839" y="95264"/>
                    </a:lnTo>
                    <a:lnTo>
                      <a:pt x="52356" y="93872"/>
                    </a:lnTo>
                    <a:lnTo>
                      <a:pt x="59708" y="90605"/>
                    </a:lnTo>
                    <a:lnTo>
                      <a:pt x="81233" y="69239"/>
                    </a:lnTo>
                    <a:lnTo>
                      <a:pt x="89141" y="47453"/>
                    </a:lnTo>
                    <a:lnTo>
                      <a:pt x="91250" y="35092"/>
                    </a:lnTo>
                    <a:lnTo>
                      <a:pt x="89146" y="24512"/>
                    </a:lnTo>
                    <a:lnTo>
                      <a:pt x="77450" y="6517"/>
                    </a:lnTo>
                    <a:lnTo>
                      <a:pt x="69418" y="1953"/>
                    </a:lnTo>
                    <a:lnTo>
                      <a:pt x="51135" y="0"/>
                    </a:lnTo>
                    <a:lnTo>
                      <a:pt x="34430" y="6151"/>
                    </a:lnTo>
                    <a:lnTo>
                      <a:pt x="26700" y="11067"/>
                    </a:lnTo>
                    <a:lnTo>
                      <a:pt x="22716" y="17854"/>
                    </a:lnTo>
                    <a:lnTo>
                      <a:pt x="21768" y="524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63840" y="1785363"/>
                <a:ext cx="130628" cy="273514"/>
              </a:xfrm>
              <a:custGeom>
                <a:avLst/>
                <a:gdLst/>
                <a:ahLst/>
                <a:cxnLst/>
                <a:rect l="0" t="0" r="0" b="0"/>
                <a:pathLst>
                  <a:path w="130628" h="273514">
                    <a:moveTo>
                      <a:pt x="24640" y="122597"/>
                    </a:moveTo>
                    <a:lnTo>
                      <a:pt x="42599" y="186025"/>
                    </a:lnTo>
                    <a:lnTo>
                      <a:pt x="70516" y="248962"/>
                    </a:lnTo>
                    <a:lnTo>
                      <a:pt x="80997" y="273513"/>
                    </a:lnTo>
                    <a:lnTo>
                      <a:pt x="79713" y="268050"/>
                    </a:lnTo>
                    <a:lnTo>
                      <a:pt x="58297" y="207265"/>
                    </a:lnTo>
                    <a:lnTo>
                      <a:pt x="27932" y="153143"/>
                    </a:lnTo>
                    <a:lnTo>
                      <a:pt x="1663" y="101404"/>
                    </a:lnTo>
                    <a:lnTo>
                      <a:pt x="0" y="80423"/>
                    </a:lnTo>
                    <a:lnTo>
                      <a:pt x="2875" y="32768"/>
                    </a:lnTo>
                    <a:lnTo>
                      <a:pt x="6621" y="22937"/>
                    </a:lnTo>
                    <a:lnTo>
                      <a:pt x="20141" y="8894"/>
                    </a:lnTo>
                    <a:lnTo>
                      <a:pt x="40968" y="1873"/>
                    </a:lnTo>
                    <a:lnTo>
                      <a:pt x="53073" y="0"/>
                    </a:lnTo>
                    <a:lnTo>
                      <a:pt x="72762" y="4159"/>
                    </a:lnTo>
                    <a:lnTo>
                      <a:pt x="104466" y="25893"/>
                    </a:lnTo>
                    <a:lnTo>
                      <a:pt x="126151" y="45851"/>
                    </a:lnTo>
                    <a:lnTo>
                      <a:pt x="129749" y="53886"/>
                    </a:lnTo>
                    <a:lnTo>
                      <a:pt x="130627" y="72172"/>
                    </a:lnTo>
                    <a:lnTo>
                      <a:pt x="124544" y="102197"/>
                    </a:lnTo>
                    <a:lnTo>
                      <a:pt x="109743" y="127731"/>
                    </a:lnTo>
                    <a:lnTo>
                      <a:pt x="94049" y="139697"/>
                    </a:lnTo>
                    <a:lnTo>
                      <a:pt x="56226" y="1647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288435" y="3729391"/>
              <a:ext cx="385334" cy="221099"/>
              <a:chOff x="288435" y="3729391"/>
              <a:chExt cx="385334" cy="221099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585026" y="3792482"/>
                <a:ext cx="88743" cy="117645"/>
              </a:xfrm>
              <a:custGeom>
                <a:avLst/>
                <a:gdLst/>
                <a:ahLst/>
                <a:cxnLst/>
                <a:rect l="0" t="0" r="0" b="0"/>
                <a:pathLst>
                  <a:path w="88743" h="117645">
                    <a:moveTo>
                      <a:pt x="40366" y="21137"/>
                    </a:moveTo>
                    <a:lnTo>
                      <a:pt x="23598" y="15547"/>
                    </a:lnTo>
                    <a:lnTo>
                      <a:pt x="17489" y="17411"/>
                    </a:lnTo>
                    <a:lnTo>
                      <a:pt x="12247" y="22162"/>
                    </a:lnTo>
                    <a:lnTo>
                      <a:pt x="7582" y="28839"/>
                    </a:lnTo>
                    <a:lnTo>
                      <a:pt x="1016" y="60594"/>
                    </a:lnTo>
                    <a:lnTo>
                      <a:pt x="4660" y="94049"/>
                    </a:lnTo>
                    <a:lnTo>
                      <a:pt x="9543" y="102500"/>
                    </a:lnTo>
                    <a:lnTo>
                      <a:pt x="24327" y="115010"/>
                    </a:lnTo>
                    <a:lnTo>
                      <a:pt x="33183" y="117644"/>
                    </a:lnTo>
                    <a:lnTo>
                      <a:pt x="52381" y="117451"/>
                    </a:lnTo>
                    <a:lnTo>
                      <a:pt x="69493" y="107227"/>
                    </a:lnTo>
                    <a:lnTo>
                      <a:pt x="77332" y="99587"/>
                    </a:lnTo>
                    <a:lnTo>
                      <a:pt x="86041" y="78620"/>
                    </a:lnTo>
                    <a:lnTo>
                      <a:pt x="88742" y="54874"/>
                    </a:lnTo>
                    <a:lnTo>
                      <a:pt x="86043" y="32622"/>
                    </a:lnTo>
                    <a:lnTo>
                      <a:pt x="74705" y="14153"/>
                    </a:lnTo>
                    <a:lnTo>
                      <a:pt x="66768" y="5952"/>
                    </a:lnTo>
                    <a:lnTo>
                      <a:pt x="57967" y="1655"/>
                    </a:lnTo>
                    <a:lnTo>
                      <a:pt x="38830" y="0"/>
                    </a:lnTo>
                    <a:lnTo>
                      <a:pt x="8326" y="11235"/>
                    </a:lnTo>
                    <a:lnTo>
                      <a:pt x="2628" y="18045"/>
                    </a:lnTo>
                    <a:lnTo>
                      <a:pt x="0" y="26094"/>
                    </a:lnTo>
                    <a:lnTo>
                      <a:pt x="199" y="44397"/>
                    </a:lnTo>
                    <a:lnTo>
                      <a:pt x="4186" y="64230"/>
                    </a:lnTo>
                    <a:lnTo>
                      <a:pt x="18598" y="89537"/>
                    </a:lnTo>
                    <a:lnTo>
                      <a:pt x="25854" y="92473"/>
                    </a:lnTo>
                    <a:lnTo>
                      <a:pt x="34201" y="92091"/>
                    </a:lnTo>
                    <a:lnTo>
                      <a:pt x="43275" y="89496"/>
                    </a:lnTo>
                    <a:lnTo>
                      <a:pt x="50494" y="84258"/>
                    </a:lnTo>
                    <a:lnTo>
                      <a:pt x="61635" y="69078"/>
                    </a:lnTo>
                    <a:lnTo>
                      <a:pt x="68895" y="35211"/>
                    </a:lnTo>
                    <a:lnTo>
                      <a:pt x="66404" y="28180"/>
                    </a:lnTo>
                    <a:lnTo>
                      <a:pt x="61234" y="24663"/>
                    </a:lnTo>
                    <a:lnTo>
                      <a:pt x="54278" y="23487"/>
                    </a:lnTo>
                    <a:lnTo>
                      <a:pt x="43430" y="25301"/>
                    </a:lnTo>
                    <a:lnTo>
                      <a:pt x="29838" y="3166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288435" y="3729391"/>
                <a:ext cx="150491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50491" h="221099">
                    <a:moveTo>
                      <a:pt x="126387" y="0"/>
                    </a:moveTo>
                    <a:lnTo>
                      <a:pt x="67770" y="0"/>
                    </a:lnTo>
                    <a:lnTo>
                      <a:pt x="32980" y="11178"/>
                    </a:lnTo>
                    <a:lnTo>
                      <a:pt x="6034" y="29309"/>
                    </a:lnTo>
                    <a:lnTo>
                      <a:pt x="1698" y="37086"/>
                    </a:lnTo>
                    <a:lnTo>
                      <a:pt x="0" y="55087"/>
                    </a:lnTo>
                    <a:lnTo>
                      <a:pt x="6264" y="71666"/>
                    </a:lnTo>
                    <a:lnTo>
                      <a:pt x="11210" y="79363"/>
                    </a:lnTo>
                    <a:lnTo>
                      <a:pt x="18017" y="83324"/>
                    </a:lnTo>
                    <a:lnTo>
                      <a:pt x="69786" y="84340"/>
                    </a:lnTo>
                    <a:lnTo>
                      <a:pt x="104157" y="89850"/>
                    </a:lnTo>
                    <a:lnTo>
                      <a:pt x="130979" y="104481"/>
                    </a:lnTo>
                    <a:lnTo>
                      <a:pt x="143246" y="120135"/>
                    </a:lnTo>
                    <a:lnTo>
                      <a:pt x="148155" y="129223"/>
                    </a:lnTo>
                    <a:lnTo>
                      <a:pt x="150490" y="148679"/>
                    </a:lnTo>
                    <a:lnTo>
                      <a:pt x="146458" y="167855"/>
                    </a:lnTo>
                    <a:lnTo>
                      <a:pt x="136867" y="184176"/>
                    </a:lnTo>
                    <a:lnTo>
                      <a:pt x="112725" y="206519"/>
                    </a:lnTo>
                    <a:lnTo>
                      <a:pt x="90289" y="214619"/>
                    </a:lnTo>
                    <a:lnTo>
                      <a:pt x="28697" y="220245"/>
                    </a:lnTo>
                    <a:lnTo>
                      <a:pt x="10574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293550" y="1686862"/>
              <a:ext cx="290351" cy="305348"/>
              <a:chOff x="3293550" y="1686862"/>
              <a:chExt cx="290351" cy="305348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3293550" y="1907961"/>
                <a:ext cx="68278" cy="84249"/>
              </a:xfrm>
              <a:custGeom>
                <a:avLst/>
                <a:gdLst/>
                <a:ahLst/>
                <a:cxnLst/>
                <a:rect l="0" t="0" r="0" b="0"/>
                <a:pathLst>
                  <a:path w="68278" h="84249">
                    <a:moveTo>
                      <a:pt x="58723" y="0"/>
                    </a:moveTo>
                    <a:lnTo>
                      <a:pt x="36366" y="0"/>
                    </a:lnTo>
                    <a:lnTo>
                      <a:pt x="19151" y="6239"/>
                    </a:lnTo>
                    <a:lnTo>
                      <a:pt x="11285" y="11178"/>
                    </a:lnTo>
                    <a:lnTo>
                      <a:pt x="6040" y="19150"/>
                    </a:lnTo>
                    <a:lnTo>
                      <a:pt x="214" y="40486"/>
                    </a:lnTo>
                    <a:lnTo>
                      <a:pt x="2523" y="73217"/>
                    </a:lnTo>
                    <a:lnTo>
                      <a:pt x="8388" y="79227"/>
                    </a:lnTo>
                    <a:lnTo>
                      <a:pt x="16978" y="82064"/>
                    </a:lnTo>
                    <a:lnTo>
                      <a:pt x="27383" y="82785"/>
                    </a:lnTo>
                    <a:lnTo>
                      <a:pt x="45184" y="77347"/>
                    </a:lnTo>
                    <a:lnTo>
                      <a:pt x="53207" y="72622"/>
                    </a:lnTo>
                    <a:lnTo>
                      <a:pt x="58555" y="64792"/>
                    </a:lnTo>
                    <a:lnTo>
                      <a:pt x="64498" y="43614"/>
                    </a:lnTo>
                    <a:lnTo>
                      <a:pt x="63743" y="33755"/>
                    </a:lnTo>
                    <a:lnTo>
                      <a:pt x="56665" y="16562"/>
                    </a:lnTo>
                    <a:lnTo>
                      <a:pt x="50332" y="12211"/>
                    </a:lnTo>
                    <a:lnTo>
                      <a:pt x="33937" y="10496"/>
                    </a:lnTo>
                    <a:lnTo>
                      <a:pt x="18071" y="16753"/>
                    </a:lnTo>
                    <a:lnTo>
                      <a:pt x="10565" y="21697"/>
                    </a:lnTo>
                    <a:lnTo>
                      <a:pt x="5561" y="29672"/>
                    </a:lnTo>
                    <a:lnTo>
                      <a:pt x="0" y="51012"/>
                    </a:lnTo>
                    <a:lnTo>
                      <a:pt x="857" y="60914"/>
                    </a:lnTo>
                    <a:lnTo>
                      <a:pt x="8049" y="78155"/>
                    </a:lnTo>
                    <a:lnTo>
                      <a:pt x="14412" y="82519"/>
                    </a:lnTo>
                    <a:lnTo>
                      <a:pt x="30840" y="84248"/>
                    </a:lnTo>
                    <a:lnTo>
                      <a:pt x="59820" y="73055"/>
                    </a:lnTo>
                    <a:lnTo>
                      <a:pt x="65304" y="66251"/>
                    </a:lnTo>
                    <a:lnTo>
                      <a:pt x="67790" y="58205"/>
                    </a:lnTo>
                    <a:lnTo>
                      <a:pt x="68277" y="49332"/>
                    </a:lnTo>
                    <a:lnTo>
                      <a:pt x="62580" y="33234"/>
                    </a:lnTo>
                    <a:lnTo>
                      <a:pt x="57784" y="25665"/>
                    </a:lnTo>
                    <a:lnTo>
                      <a:pt x="52248" y="20619"/>
                    </a:lnTo>
                    <a:lnTo>
                      <a:pt x="27138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489144" y="1697391"/>
                <a:ext cx="21058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78985">
                    <a:moveTo>
                      <a:pt x="0" y="0"/>
                    </a:moveTo>
                    <a:lnTo>
                      <a:pt x="0" y="57264"/>
                    </a:lnTo>
                    <a:lnTo>
                      <a:pt x="5589" y="118156"/>
                    </a:lnTo>
                    <a:lnTo>
                      <a:pt x="21057" y="1789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404916" y="1686862"/>
                <a:ext cx="178985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21058">
                    <a:moveTo>
                      <a:pt x="178984" y="0"/>
                    </a:moveTo>
                    <a:lnTo>
                      <a:pt x="136292" y="3120"/>
                    </a:lnTo>
                    <a:lnTo>
                      <a:pt x="76916" y="10723"/>
                    </a:lnTo>
                    <a:lnTo>
                      <a:pt x="32221" y="1866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3275410" y="3065384"/>
              <a:ext cx="340077" cy="393376"/>
              <a:chOff x="3275410" y="3065384"/>
              <a:chExt cx="340077" cy="393376"/>
            </a:xfrm>
          </p:grpSpPr>
          <p:sp>
            <p:nvSpPr>
              <p:cNvPr id="18" name="Freeform 17"/>
              <p:cNvSpPr/>
              <p:nvPr/>
            </p:nvSpPr>
            <p:spPr>
              <a:xfrm>
                <a:off x="3275410" y="3327856"/>
                <a:ext cx="110032" cy="130904"/>
              </a:xfrm>
              <a:custGeom>
                <a:avLst/>
                <a:gdLst/>
                <a:ahLst/>
                <a:cxnLst/>
                <a:rect l="0" t="0" r="0" b="0"/>
                <a:pathLst>
                  <a:path w="110032" h="130904">
                    <a:moveTo>
                      <a:pt x="87392" y="11980"/>
                    </a:moveTo>
                    <a:lnTo>
                      <a:pt x="70624" y="6391"/>
                    </a:lnTo>
                    <a:lnTo>
                      <a:pt x="53033" y="6767"/>
                    </a:lnTo>
                    <a:lnTo>
                      <a:pt x="43429" y="8505"/>
                    </a:lnTo>
                    <a:lnTo>
                      <a:pt x="26519" y="19794"/>
                    </a:lnTo>
                    <a:lnTo>
                      <a:pt x="12374" y="36510"/>
                    </a:lnTo>
                    <a:lnTo>
                      <a:pt x="2188" y="55638"/>
                    </a:lnTo>
                    <a:lnTo>
                      <a:pt x="0" y="75838"/>
                    </a:lnTo>
                    <a:lnTo>
                      <a:pt x="4097" y="95343"/>
                    </a:lnTo>
                    <a:lnTo>
                      <a:pt x="13717" y="111812"/>
                    </a:lnTo>
                    <a:lnTo>
                      <a:pt x="28911" y="123810"/>
                    </a:lnTo>
                    <a:lnTo>
                      <a:pt x="37876" y="128647"/>
                    </a:lnTo>
                    <a:lnTo>
                      <a:pt x="57196" y="130903"/>
                    </a:lnTo>
                    <a:lnTo>
                      <a:pt x="67261" y="129867"/>
                    </a:lnTo>
                    <a:lnTo>
                      <a:pt x="75141" y="125666"/>
                    </a:lnTo>
                    <a:lnTo>
                      <a:pt x="105868" y="84013"/>
                    </a:lnTo>
                    <a:lnTo>
                      <a:pt x="110031" y="60763"/>
                    </a:lnTo>
                    <a:lnTo>
                      <a:pt x="106813" y="37171"/>
                    </a:lnTo>
                    <a:lnTo>
                      <a:pt x="97583" y="18887"/>
                    </a:lnTo>
                    <a:lnTo>
                      <a:pt x="82563" y="6081"/>
                    </a:lnTo>
                    <a:lnTo>
                      <a:pt x="73644" y="1029"/>
                    </a:lnTo>
                    <a:lnTo>
                      <a:pt x="65358" y="0"/>
                    </a:lnTo>
                    <a:lnTo>
                      <a:pt x="49913" y="5096"/>
                    </a:lnTo>
                    <a:lnTo>
                      <a:pt x="28064" y="21119"/>
                    </a:lnTo>
                    <a:lnTo>
                      <a:pt x="12361" y="46274"/>
                    </a:lnTo>
                    <a:lnTo>
                      <a:pt x="10371" y="65826"/>
                    </a:lnTo>
                    <a:lnTo>
                      <a:pt x="14556" y="85045"/>
                    </a:lnTo>
                    <a:lnTo>
                      <a:pt x="24214" y="101386"/>
                    </a:lnTo>
                    <a:lnTo>
                      <a:pt x="32405" y="105509"/>
                    </a:lnTo>
                    <a:lnTo>
                      <a:pt x="53985" y="106971"/>
                    </a:lnTo>
                    <a:lnTo>
                      <a:pt x="63950" y="103384"/>
                    </a:lnTo>
                    <a:lnTo>
                      <a:pt x="81263" y="90039"/>
                    </a:lnTo>
                    <a:lnTo>
                      <a:pt x="85645" y="80397"/>
                    </a:lnTo>
                    <a:lnTo>
                      <a:pt x="87395" y="57206"/>
                    </a:lnTo>
                    <a:lnTo>
                      <a:pt x="83884" y="50319"/>
                    </a:lnTo>
                    <a:lnTo>
                      <a:pt x="78035" y="46898"/>
                    </a:lnTo>
                    <a:lnTo>
                      <a:pt x="70625" y="45788"/>
                    </a:lnTo>
                    <a:lnTo>
                      <a:pt x="64516" y="48557"/>
                    </a:lnTo>
                    <a:lnTo>
                      <a:pt x="54608" y="60992"/>
                    </a:lnTo>
                    <a:lnTo>
                      <a:pt x="55008" y="66882"/>
                    </a:lnTo>
                    <a:lnTo>
                      <a:pt x="58783" y="71978"/>
                    </a:lnTo>
                    <a:lnTo>
                      <a:pt x="64810" y="76545"/>
                    </a:lnTo>
                    <a:lnTo>
                      <a:pt x="67658" y="76081"/>
                    </a:lnTo>
                    <a:lnTo>
                      <a:pt x="68387" y="72262"/>
                    </a:lnTo>
                    <a:lnTo>
                      <a:pt x="67703" y="66206"/>
                    </a:lnTo>
                    <a:lnTo>
                      <a:pt x="64907" y="60999"/>
                    </a:lnTo>
                    <a:lnTo>
                      <a:pt x="45278" y="4356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429334" y="3065384"/>
                <a:ext cx="186153" cy="204034"/>
              </a:xfrm>
              <a:custGeom>
                <a:avLst/>
                <a:gdLst/>
                <a:ahLst/>
                <a:cxnLst/>
                <a:rect l="0" t="0" r="0" b="0"/>
                <a:pathLst>
                  <a:path w="186153" h="204034">
                    <a:moveTo>
                      <a:pt x="122981" y="42825"/>
                    </a:moveTo>
                    <a:lnTo>
                      <a:pt x="105000" y="18779"/>
                    </a:lnTo>
                    <a:lnTo>
                      <a:pt x="88083" y="4452"/>
                    </a:lnTo>
                    <a:lnTo>
                      <a:pt x="78658" y="865"/>
                    </a:lnTo>
                    <a:lnTo>
                      <a:pt x="58828" y="0"/>
                    </a:lnTo>
                    <a:lnTo>
                      <a:pt x="27934" y="11679"/>
                    </a:lnTo>
                    <a:lnTo>
                      <a:pt x="13277" y="26643"/>
                    </a:lnTo>
                    <a:lnTo>
                      <a:pt x="4034" y="46162"/>
                    </a:lnTo>
                    <a:lnTo>
                      <a:pt x="0" y="82288"/>
                    </a:lnTo>
                    <a:lnTo>
                      <a:pt x="6864" y="115739"/>
                    </a:lnTo>
                    <a:lnTo>
                      <a:pt x="29550" y="155364"/>
                    </a:lnTo>
                    <a:lnTo>
                      <a:pt x="56562" y="186068"/>
                    </a:lnTo>
                    <a:lnTo>
                      <a:pt x="83024" y="201991"/>
                    </a:lnTo>
                    <a:lnTo>
                      <a:pt x="102882" y="204033"/>
                    </a:lnTo>
                    <a:lnTo>
                      <a:pt x="122237" y="199871"/>
                    </a:lnTo>
                    <a:lnTo>
                      <a:pt x="153726" y="178135"/>
                    </a:lnTo>
                    <a:lnTo>
                      <a:pt x="186152" y="14811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4166134" y="3266137"/>
              <a:ext cx="217933" cy="431511"/>
              <a:chOff x="4166134" y="3266137"/>
              <a:chExt cx="217933" cy="431511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4166134" y="3602091"/>
                <a:ext cx="81063" cy="95557"/>
              </a:xfrm>
              <a:custGeom>
                <a:avLst/>
                <a:gdLst/>
                <a:ahLst/>
                <a:cxnLst/>
                <a:rect l="0" t="0" r="0" b="0"/>
                <a:pathLst>
                  <a:path w="81063" h="95557">
                    <a:moveTo>
                      <a:pt x="81062" y="32544"/>
                    </a:moveTo>
                    <a:lnTo>
                      <a:pt x="64294" y="26954"/>
                    </a:lnTo>
                    <a:lnTo>
                      <a:pt x="46703" y="27330"/>
                    </a:lnTo>
                    <a:lnTo>
                      <a:pt x="28356" y="32566"/>
                    </a:lnTo>
                    <a:lnTo>
                      <a:pt x="12403" y="42692"/>
                    </a:lnTo>
                    <a:lnTo>
                      <a:pt x="8383" y="49838"/>
                    </a:lnTo>
                    <a:lnTo>
                      <a:pt x="7036" y="67136"/>
                    </a:lnTo>
                    <a:lnTo>
                      <a:pt x="11824" y="73153"/>
                    </a:lnTo>
                    <a:lnTo>
                      <a:pt x="29622" y="79838"/>
                    </a:lnTo>
                    <a:lnTo>
                      <a:pt x="38580" y="79281"/>
                    </a:lnTo>
                    <a:lnTo>
                      <a:pt x="54772" y="72423"/>
                    </a:lnTo>
                    <a:lnTo>
                      <a:pt x="66647" y="58456"/>
                    </a:lnTo>
                    <a:lnTo>
                      <a:pt x="71452" y="49819"/>
                    </a:lnTo>
                    <a:lnTo>
                      <a:pt x="73671" y="30863"/>
                    </a:lnTo>
                    <a:lnTo>
                      <a:pt x="72625" y="20894"/>
                    </a:lnTo>
                    <a:lnTo>
                      <a:pt x="68418" y="13079"/>
                    </a:lnTo>
                    <a:lnTo>
                      <a:pt x="54385" y="1276"/>
                    </a:lnTo>
                    <a:lnTo>
                      <a:pt x="45730" y="0"/>
                    </a:lnTo>
                    <a:lnTo>
                      <a:pt x="26754" y="4822"/>
                    </a:lnTo>
                    <a:lnTo>
                      <a:pt x="12861" y="17883"/>
                    </a:lnTo>
                    <a:lnTo>
                      <a:pt x="7518" y="26279"/>
                    </a:lnTo>
                    <a:lnTo>
                      <a:pt x="0" y="60453"/>
                    </a:lnTo>
                    <a:lnTo>
                      <a:pt x="4480" y="80433"/>
                    </a:lnTo>
                    <a:lnTo>
                      <a:pt x="8950" y="89036"/>
                    </a:lnTo>
                    <a:lnTo>
                      <a:pt x="15440" y="93602"/>
                    </a:lnTo>
                    <a:lnTo>
                      <a:pt x="23276" y="95476"/>
                    </a:lnTo>
                    <a:lnTo>
                      <a:pt x="32009" y="95556"/>
                    </a:lnTo>
                    <a:lnTo>
                      <a:pt x="47952" y="89405"/>
                    </a:lnTo>
                    <a:lnTo>
                      <a:pt x="55479" y="84489"/>
                    </a:lnTo>
                    <a:lnTo>
                      <a:pt x="66962" y="69668"/>
                    </a:lnTo>
                    <a:lnTo>
                      <a:pt x="71662" y="60803"/>
                    </a:lnTo>
                    <a:lnTo>
                      <a:pt x="73764" y="41594"/>
                    </a:lnTo>
                    <a:lnTo>
                      <a:pt x="72687" y="31558"/>
                    </a:lnTo>
                    <a:lnTo>
                      <a:pt x="68460" y="23698"/>
                    </a:lnTo>
                    <a:lnTo>
                      <a:pt x="54404" y="11844"/>
                    </a:lnTo>
                    <a:lnTo>
                      <a:pt x="46912" y="10555"/>
                    </a:lnTo>
                    <a:lnTo>
                      <a:pt x="39578" y="12036"/>
                    </a:lnTo>
                    <a:lnTo>
                      <a:pt x="26360" y="19919"/>
                    </a:lnTo>
                    <a:lnTo>
                      <a:pt x="7362" y="4307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4252135" y="3266137"/>
                <a:ext cx="16119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6119" h="221099">
                    <a:moveTo>
                      <a:pt x="5589" y="0"/>
                    </a:moveTo>
                    <a:lnTo>
                      <a:pt x="0" y="16768"/>
                    </a:lnTo>
                    <a:lnTo>
                      <a:pt x="375" y="34358"/>
                    </a:lnTo>
                    <a:lnTo>
                      <a:pt x="4559" y="85426"/>
                    </a:lnTo>
                    <a:lnTo>
                      <a:pt x="12621" y="136197"/>
                    </a:lnTo>
                    <a:lnTo>
                      <a:pt x="15427" y="186953"/>
                    </a:lnTo>
                    <a:lnTo>
                      <a:pt x="16118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290407" y="3287194"/>
                <a:ext cx="93660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93660" h="147400">
                    <a:moveTo>
                      <a:pt x="72602" y="0"/>
                    </a:moveTo>
                    <a:lnTo>
                      <a:pt x="23104" y="58563"/>
                    </a:lnTo>
                    <a:lnTo>
                      <a:pt x="2304" y="80393"/>
                    </a:lnTo>
                    <a:lnTo>
                      <a:pt x="0" y="87520"/>
                    </a:lnTo>
                    <a:lnTo>
                      <a:pt x="804" y="94612"/>
                    </a:lnTo>
                    <a:lnTo>
                      <a:pt x="3680" y="101679"/>
                    </a:lnTo>
                    <a:lnTo>
                      <a:pt x="16234" y="112651"/>
                    </a:lnTo>
                    <a:lnTo>
                      <a:pt x="70080" y="136593"/>
                    </a:lnTo>
                    <a:lnTo>
                      <a:pt x="93659" y="1473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Freeform 24"/>
            <p:cNvSpPr/>
            <p:nvPr/>
          </p:nvSpPr>
          <p:spPr>
            <a:xfrm>
              <a:off x="4628398" y="1834428"/>
              <a:ext cx="175515" cy="252518"/>
            </a:xfrm>
            <a:custGeom>
              <a:avLst/>
              <a:gdLst/>
              <a:ahLst/>
              <a:cxnLst/>
              <a:rect l="0" t="0" r="0" b="0"/>
              <a:pathLst>
                <a:path w="175515" h="252518">
                  <a:moveTo>
                    <a:pt x="166279" y="115647"/>
                  </a:moveTo>
                  <a:lnTo>
                    <a:pt x="131382" y="86338"/>
                  </a:lnTo>
                  <a:lnTo>
                    <a:pt x="69206" y="47918"/>
                  </a:lnTo>
                  <a:lnTo>
                    <a:pt x="46140" y="28769"/>
                  </a:lnTo>
                  <a:lnTo>
                    <a:pt x="0" y="0"/>
                  </a:lnTo>
                  <a:lnTo>
                    <a:pt x="444" y="1114"/>
                  </a:lnTo>
                  <a:lnTo>
                    <a:pt x="33683" y="32456"/>
                  </a:lnTo>
                  <a:lnTo>
                    <a:pt x="72367" y="54110"/>
                  </a:lnTo>
                  <a:lnTo>
                    <a:pt x="134768" y="76878"/>
                  </a:lnTo>
                  <a:lnTo>
                    <a:pt x="166301" y="87522"/>
                  </a:lnTo>
                  <a:lnTo>
                    <a:pt x="172143" y="93387"/>
                  </a:lnTo>
                  <a:lnTo>
                    <a:pt x="174868" y="100807"/>
                  </a:lnTo>
                  <a:lnTo>
                    <a:pt x="175514" y="109263"/>
                  </a:lnTo>
                  <a:lnTo>
                    <a:pt x="169994" y="124898"/>
                  </a:lnTo>
                  <a:lnTo>
                    <a:pt x="147386" y="153999"/>
                  </a:lnTo>
                  <a:lnTo>
                    <a:pt x="88798" y="203369"/>
                  </a:lnTo>
                  <a:lnTo>
                    <a:pt x="33232" y="246277"/>
                  </a:lnTo>
                  <a:lnTo>
                    <a:pt x="18881" y="252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05123" y="3646301"/>
              <a:ext cx="200043" cy="167319"/>
            </a:xfrm>
            <a:custGeom>
              <a:avLst/>
              <a:gdLst/>
              <a:ahLst/>
              <a:cxnLst/>
              <a:rect l="0" t="0" r="0" b="0"/>
              <a:pathLst>
                <a:path w="200043" h="167319">
                  <a:moveTo>
                    <a:pt x="200042" y="104147"/>
                  </a:moveTo>
                  <a:lnTo>
                    <a:pt x="139168" y="69818"/>
                  </a:lnTo>
                  <a:lnTo>
                    <a:pt x="80808" y="16302"/>
                  </a:lnTo>
                  <a:lnTo>
                    <a:pt x="64367" y="0"/>
                  </a:lnTo>
                  <a:lnTo>
                    <a:pt x="124472" y="54948"/>
                  </a:lnTo>
                  <a:lnTo>
                    <a:pt x="159638" y="88709"/>
                  </a:lnTo>
                  <a:lnTo>
                    <a:pt x="190020" y="105162"/>
                  </a:lnTo>
                  <a:lnTo>
                    <a:pt x="194530" y="110673"/>
                  </a:lnTo>
                  <a:lnTo>
                    <a:pt x="195198" y="116686"/>
                  </a:lnTo>
                  <a:lnTo>
                    <a:pt x="193303" y="123035"/>
                  </a:lnTo>
                  <a:lnTo>
                    <a:pt x="187360" y="127267"/>
                  </a:lnTo>
                  <a:lnTo>
                    <a:pt x="125137" y="143395"/>
                  </a:lnTo>
                  <a:lnTo>
                    <a:pt x="72769" y="153797"/>
                  </a:lnTo>
                  <a:lnTo>
                    <a:pt x="10201" y="164860"/>
                  </a:lnTo>
                  <a:lnTo>
                    <a:pt x="0" y="167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53903" y="4083942"/>
              <a:ext cx="203656" cy="148358"/>
            </a:xfrm>
            <a:custGeom>
              <a:avLst/>
              <a:gdLst/>
              <a:ahLst/>
              <a:cxnLst/>
              <a:rect l="0" t="0" r="0" b="0"/>
              <a:pathLst>
                <a:path w="203656" h="148358">
                  <a:moveTo>
                    <a:pt x="87842" y="140288"/>
                  </a:moveTo>
                  <a:lnTo>
                    <a:pt x="72201" y="122307"/>
                  </a:lnTo>
                  <a:lnTo>
                    <a:pt x="37506" y="63957"/>
                  </a:lnTo>
                  <a:lnTo>
                    <a:pt x="22235" y="37343"/>
                  </a:lnTo>
                  <a:lnTo>
                    <a:pt x="6011" y="11520"/>
                  </a:lnTo>
                  <a:lnTo>
                    <a:pt x="1702" y="1800"/>
                  </a:lnTo>
                  <a:lnTo>
                    <a:pt x="0" y="0"/>
                  </a:lnTo>
                  <a:lnTo>
                    <a:pt x="1228" y="10477"/>
                  </a:lnTo>
                  <a:lnTo>
                    <a:pt x="12718" y="45756"/>
                  </a:lnTo>
                  <a:lnTo>
                    <a:pt x="41323" y="99272"/>
                  </a:lnTo>
                  <a:lnTo>
                    <a:pt x="59199" y="137386"/>
                  </a:lnTo>
                  <a:lnTo>
                    <a:pt x="65237" y="145372"/>
                  </a:lnTo>
                  <a:lnTo>
                    <a:pt x="71602" y="148357"/>
                  </a:lnTo>
                  <a:lnTo>
                    <a:pt x="78185" y="148007"/>
                  </a:lnTo>
                  <a:lnTo>
                    <a:pt x="84914" y="145434"/>
                  </a:lnTo>
                  <a:lnTo>
                    <a:pt x="126497" y="102367"/>
                  </a:lnTo>
                  <a:lnTo>
                    <a:pt x="166029" y="43038"/>
                  </a:lnTo>
                  <a:lnTo>
                    <a:pt x="203655" y="3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54997" y="1249701"/>
              <a:ext cx="202562" cy="163421"/>
            </a:xfrm>
            <a:custGeom>
              <a:avLst/>
              <a:gdLst/>
              <a:ahLst/>
              <a:cxnLst/>
              <a:rect l="0" t="0" r="0" b="0"/>
              <a:pathLst>
                <a:path w="202562" h="163421">
                  <a:moveTo>
                    <a:pt x="65691" y="5493"/>
                  </a:moveTo>
                  <a:lnTo>
                    <a:pt x="38179" y="59368"/>
                  </a:lnTo>
                  <a:lnTo>
                    <a:pt x="26084" y="88916"/>
                  </a:lnTo>
                  <a:lnTo>
                    <a:pt x="496" y="133346"/>
                  </a:lnTo>
                  <a:lnTo>
                    <a:pt x="0" y="137522"/>
                  </a:lnTo>
                  <a:lnTo>
                    <a:pt x="2010" y="137966"/>
                  </a:lnTo>
                  <a:lnTo>
                    <a:pt x="16017" y="127412"/>
                  </a:lnTo>
                  <a:lnTo>
                    <a:pt x="27235" y="114661"/>
                  </a:lnTo>
                  <a:lnTo>
                    <a:pt x="58593" y="57552"/>
                  </a:lnTo>
                  <a:lnTo>
                    <a:pt x="79256" y="5416"/>
                  </a:lnTo>
                  <a:lnTo>
                    <a:pt x="85263" y="762"/>
                  </a:lnTo>
                  <a:lnTo>
                    <a:pt x="92777" y="0"/>
                  </a:lnTo>
                  <a:lnTo>
                    <a:pt x="101296" y="1831"/>
                  </a:lnTo>
                  <a:lnTo>
                    <a:pt x="108145" y="6561"/>
                  </a:lnTo>
                  <a:lnTo>
                    <a:pt x="142530" y="59153"/>
                  </a:lnTo>
                  <a:lnTo>
                    <a:pt x="168295" y="120226"/>
                  </a:lnTo>
                  <a:lnTo>
                    <a:pt x="202561" y="1634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7155" y="1223608"/>
              <a:ext cx="223523" cy="221100"/>
            </a:xfrm>
            <a:custGeom>
              <a:avLst/>
              <a:gdLst/>
              <a:ahLst/>
              <a:cxnLst/>
              <a:rect l="0" t="0" r="0" b="0"/>
              <a:pathLst>
                <a:path w="223523" h="221100">
                  <a:moveTo>
                    <a:pt x="97180" y="0"/>
                  </a:moveTo>
                  <a:lnTo>
                    <a:pt x="78052" y="53875"/>
                  </a:lnTo>
                  <a:lnTo>
                    <a:pt x="41751" y="115922"/>
                  </a:lnTo>
                  <a:lnTo>
                    <a:pt x="9598" y="171759"/>
                  </a:lnTo>
                  <a:lnTo>
                    <a:pt x="543" y="190981"/>
                  </a:lnTo>
                  <a:lnTo>
                    <a:pt x="0" y="195171"/>
                  </a:lnTo>
                  <a:lnTo>
                    <a:pt x="1978" y="195625"/>
                  </a:lnTo>
                  <a:lnTo>
                    <a:pt x="5636" y="193588"/>
                  </a:lnTo>
                  <a:lnTo>
                    <a:pt x="45450" y="134013"/>
                  </a:lnTo>
                  <a:lnTo>
                    <a:pt x="83612" y="73449"/>
                  </a:lnTo>
                  <a:lnTo>
                    <a:pt x="100089" y="31536"/>
                  </a:lnTo>
                  <a:lnTo>
                    <a:pt x="104969" y="26874"/>
                  </a:lnTo>
                  <a:lnTo>
                    <a:pt x="110561" y="26105"/>
                  </a:lnTo>
                  <a:lnTo>
                    <a:pt x="116629" y="27932"/>
                  </a:lnTo>
                  <a:lnTo>
                    <a:pt x="121845" y="32659"/>
                  </a:lnTo>
                  <a:lnTo>
                    <a:pt x="138620" y="65463"/>
                  </a:lnTo>
                  <a:lnTo>
                    <a:pt x="163412" y="123424"/>
                  </a:lnTo>
                  <a:lnTo>
                    <a:pt x="179195" y="149654"/>
                  </a:lnTo>
                  <a:lnTo>
                    <a:pt x="210604" y="204529"/>
                  </a:lnTo>
                  <a:lnTo>
                    <a:pt x="223522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8737" y="4071182"/>
              <a:ext cx="180884" cy="153049"/>
            </a:xfrm>
            <a:custGeom>
              <a:avLst/>
              <a:gdLst/>
              <a:ahLst/>
              <a:cxnLst/>
              <a:rect l="0" t="0" r="0" b="0"/>
              <a:pathLst>
                <a:path w="180884" h="153049">
                  <a:moveTo>
                    <a:pt x="86127" y="153048"/>
                  </a:moveTo>
                  <a:lnTo>
                    <a:pt x="70486" y="135067"/>
                  </a:lnTo>
                  <a:lnTo>
                    <a:pt x="46520" y="78694"/>
                  </a:lnTo>
                  <a:lnTo>
                    <a:pt x="15757" y="17290"/>
                  </a:lnTo>
                  <a:lnTo>
                    <a:pt x="3769" y="684"/>
                  </a:lnTo>
                  <a:lnTo>
                    <a:pt x="806" y="0"/>
                  </a:lnTo>
                  <a:lnTo>
                    <a:pt x="0" y="4223"/>
                  </a:lnTo>
                  <a:lnTo>
                    <a:pt x="633" y="11717"/>
                  </a:lnTo>
                  <a:lnTo>
                    <a:pt x="25507" y="69353"/>
                  </a:lnTo>
                  <a:lnTo>
                    <a:pt x="56503" y="132038"/>
                  </a:lnTo>
                  <a:lnTo>
                    <a:pt x="61698" y="136702"/>
                  </a:lnTo>
                  <a:lnTo>
                    <a:pt x="67501" y="137471"/>
                  </a:lnTo>
                  <a:lnTo>
                    <a:pt x="73710" y="135644"/>
                  </a:lnTo>
                  <a:lnTo>
                    <a:pt x="86847" y="124256"/>
                  </a:lnTo>
                  <a:lnTo>
                    <a:pt x="135302" y="66904"/>
                  </a:lnTo>
                  <a:lnTo>
                    <a:pt x="180883" y="16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88688" y="2655484"/>
              <a:ext cx="178985" cy="215066"/>
            </a:xfrm>
            <a:custGeom>
              <a:avLst/>
              <a:gdLst/>
              <a:ahLst/>
              <a:cxnLst/>
              <a:rect l="0" t="0" r="0" b="0"/>
              <a:pathLst>
                <a:path w="178985" h="215066">
                  <a:moveTo>
                    <a:pt x="0" y="52642"/>
                  </a:moveTo>
                  <a:lnTo>
                    <a:pt x="20243" y="96605"/>
                  </a:lnTo>
                  <a:lnTo>
                    <a:pt x="54308" y="158090"/>
                  </a:lnTo>
                  <a:lnTo>
                    <a:pt x="87823" y="215065"/>
                  </a:lnTo>
                  <a:lnTo>
                    <a:pt x="87795" y="213567"/>
                  </a:lnTo>
                  <a:lnTo>
                    <a:pt x="83473" y="202543"/>
                  </a:lnTo>
                  <a:lnTo>
                    <a:pt x="48450" y="140629"/>
                  </a:lnTo>
                  <a:lnTo>
                    <a:pt x="19537" y="93634"/>
                  </a:lnTo>
                  <a:lnTo>
                    <a:pt x="18874" y="84649"/>
                  </a:lnTo>
                  <a:lnTo>
                    <a:pt x="24376" y="68428"/>
                  </a:lnTo>
                  <a:lnTo>
                    <a:pt x="37739" y="56538"/>
                  </a:lnTo>
                  <a:lnTo>
                    <a:pt x="95296" y="31927"/>
                  </a:lnTo>
                  <a:lnTo>
                    <a:pt x="154855" y="10559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953440" y="58652"/>
            <a:ext cx="2764157" cy="604644"/>
            <a:chOff x="5953440" y="58652"/>
            <a:chExt cx="2764157" cy="604644"/>
          </a:xfrm>
        </p:grpSpPr>
        <p:sp>
          <p:nvSpPr>
            <p:cNvPr id="33" name="Freeform 32"/>
            <p:cNvSpPr/>
            <p:nvPr/>
          </p:nvSpPr>
          <p:spPr>
            <a:xfrm>
              <a:off x="5990715" y="431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53440" y="58652"/>
              <a:ext cx="216260" cy="404602"/>
            </a:xfrm>
            <a:custGeom>
              <a:avLst/>
              <a:gdLst/>
              <a:ahLst/>
              <a:cxnLst/>
              <a:rect l="0" t="0" r="0" b="0"/>
              <a:pathLst>
                <a:path w="216260" h="404602">
                  <a:moveTo>
                    <a:pt x="37275" y="404601"/>
                  </a:moveTo>
                  <a:lnTo>
                    <a:pt x="31686" y="345985"/>
                  </a:lnTo>
                  <a:lnTo>
                    <a:pt x="27722" y="291811"/>
                  </a:lnTo>
                  <a:lnTo>
                    <a:pt x="23819" y="236049"/>
                  </a:lnTo>
                  <a:lnTo>
                    <a:pt x="12130" y="179974"/>
                  </a:lnTo>
                  <a:lnTo>
                    <a:pt x="5792" y="125008"/>
                  </a:lnTo>
                  <a:lnTo>
                    <a:pt x="0" y="90132"/>
                  </a:lnTo>
                  <a:lnTo>
                    <a:pt x="2381" y="68305"/>
                  </a:lnTo>
                  <a:lnTo>
                    <a:pt x="10458" y="50026"/>
                  </a:lnTo>
                  <a:lnTo>
                    <a:pt x="15887" y="41876"/>
                  </a:lnTo>
                  <a:lnTo>
                    <a:pt x="31279" y="29700"/>
                  </a:lnTo>
                  <a:lnTo>
                    <a:pt x="75345" y="12352"/>
                  </a:lnTo>
                  <a:lnTo>
                    <a:pt x="136346" y="0"/>
                  </a:lnTo>
                  <a:lnTo>
                    <a:pt x="188429" y="3279"/>
                  </a:lnTo>
                  <a:lnTo>
                    <a:pt x="216259" y="4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11772" y="273740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48642" y="35796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90" y="58617"/>
                  </a:lnTo>
                  <a:lnTo>
                    <a:pt x="18211" y="11209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38114" y="27374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43399" y="339487"/>
              <a:ext cx="136871" cy="134296"/>
            </a:xfrm>
            <a:custGeom>
              <a:avLst/>
              <a:gdLst/>
              <a:ahLst/>
              <a:cxnLst/>
              <a:rect l="0" t="0" r="0" b="0"/>
              <a:pathLst>
                <a:path w="136871" h="134296">
                  <a:moveTo>
                    <a:pt x="0" y="29010"/>
                  </a:moveTo>
                  <a:lnTo>
                    <a:pt x="14654" y="87627"/>
                  </a:lnTo>
                  <a:lnTo>
                    <a:pt x="25858" y="126376"/>
                  </a:lnTo>
                  <a:lnTo>
                    <a:pt x="23971" y="121417"/>
                  </a:lnTo>
                  <a:lnTo>
                    <a:pt x="15723" y="60928"/>
                  </a:lnTo>
                  <a:lnTo>
                    <a:pt x="17657" y="29109"/>
                  </a:lnTo>
                  <a:lnTo>
                    <a:pt x="25785" y="11116"/>
                  </a:lnTo>
                  <a:lnTo>
                    <a:pt x="31228" y="3043"/>
                  </a:lnTo>
                  <a:lnTo>
                    <a:pt x="38366" y="0"/>
                  </a:lnTo>
                  <a:lnTo>
                    <a:pt x="46634" y="311"/>
                  </a:lnTo>
                  <a:lnTo>
                    <a:pt x="64010" y="6896"/>
                  </a:lnTo>
                  <a:lnTo>
                    <a:pt x="86946" y="24927"/>
                  </a:lnTo>
                  <a:lnTo>
                    <a:pt x="107390" y="51977"/>
                  </a:lnTo>
                  <a:lnTo>
                    <a:pt x="131760" y="111066"/>
                  </a:lnTo>
                  <a:lnTo>
                    <a:pt x="136870" y="134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19180" y="102621"/>
              <a:ext cx="150603" cy="403216"/>
            </a:xfrm>
            <a:custGeom>
              <a:avLst/>
              <a:gdLst/>
              <a:ahLst/>
              <a:cxnLst/>
              <a:rect l="0" t="0" r="0" b="0"/>
              <a:pathLst>
                <a:path w="150603" h="403216">
                  <a:moveTo>
                    <a:pt x="87431" y="350104"/>
                  </a:moveTo>
                  <a:lnTo>
                    <a:pt x="84312" y="307412"/>
                  </a:lnTo>
                  <a:lnTo>
                    <a:pt x="77856" y="287846"/>
                  </a:lnTo>
                  <a:lnTo>
                    <a:pt x="67188" y="271351"/>
                  </a:lnTo>
                  <a:lnTo>
                    <a:pt x="51528" y="259341"/>
                  </a:lnTo>
                  <a:lnTo>
                    <a:pt x="42439" y="254500"/>
                  </a:lnTo>
                  <a:lnTo>
                    <a:pt x="34040" y="253613"/>
                  </a:lnTo>
                  <a:lnTo>
                    <a:pt x="18468" y="258866"/>
                  </a:lnTo>
                  <a:lnTo>
                    <a:pt x="6868" y="272119"/>
                  </a:lnTo>
                  <a:lnTo>
                    <a:pt x="2137" y="280566"/>
                  </a:lnTo>
                  <a:lnTo>
                    <a:pt x="0" y="299311"/>
                  </a:lnTo>
                  <a:lnTo>
                    <a:pt x="8159" y="345530"/>
                  </a:lnTo>
                  <a:lnTo>
                    <a:pt x="23259" y="380334"/>
                  </a:lnTo>
                  <a:lnTo>
                    <a:pt x="39023" y="395905"/>
                  </a:lnTo>
                  <a:lnTo>
                    <a:pt x="48140" y="401695"/>
                  </a:lnTo>
                  <a:lnTo>
                    <a:pt x="56558" y="403215"/>
                  </a:lnTo>
                  <a:lnTo>
                    <a:pt x="64509" y="401889"/>
                  </a:lnTo>
                  <a:lnTo>
                    <a:pt x="72150" y="398665"/>
                  </a:lnTo>
                  <a:lnTo>
                    <a:pt x="94082" y="377361"/>
                  </a:lnTo>
                  <a:lnTo>
                    <a:pt x="102086" y="355589"/>
                  </a:lnTo>
                  <a:lnTo>
                    <a:pt x="112813" y="297895"/>
                  </a:lnTo>
                  <a:lnTo>
                    <a:pt x="117179" y="247417"/>
                  </a:lnTo>
                  <a:lnTo>
                    <a:pt x="118472" y="189827"/>
                  </a:lnTo>
                  <a:lnTo>
                    <a:pt x="113267" y="133898"/>
                  </a:lnTo>
                  <a:lnTo>
                    <a:pt x="109904" y="80282"/>
                  </a:lnTo>
                  <a:lnTo>
                    <a:pt x="100363" y="26574"/>
                  </a:lnTo>
                  <a:lnTo>
                    <a:pt x="93958" y="3932"/>
                  </a:lnTo>
                  <a:lnTo>
                    <a:pt x="90613" y="0"/>
                  </a:lnTo>
                  <a:lnTo>
                    <a:pt x="87212" y="888"/>
                  </a:lnTo>
                  <a:lnTo>
                    <a:pt x="83776" y="4989"/>
                  </a:lnTo>
                  <a:lnTo>
                    <a:pt x="78260" y="53599"/>
                  </a:lnTo>
                  <a:lnTo>
                    <a:pt x="78474" y="102503"/>
                  </a:lnTo>
                  <a:lnTo>
                    <a:pt x="84257" y="155208"/>
                  </a:lnTo>
                  <a:lnTo>
                    <a:pt x="87660" y="211249"/>
                  </a:lnTo>
                  <a:lnTo>
                    <a:pt x="98698" y="266524"/>
                  </a:lnTo>
                  <a:lnTo>
                    <a:pt x="112143" y="327745"/>
                  </a:lnTo>
                  <a:lnTo>
                    <a:pt x="133300" y="377013"/>
                  </a:lnTo>
                  <a:lnTo>
                    <a:pt x="150602" y="402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22466" y="210569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3120" y="60384"/>
                  </a:lnTo>
                  <a:lnTo>
                    <a:pt x="8334" y="118108"/>
                  </a:lnTo>
                  <a:lnTo>
                    <a:pt x="12998" y="170306"/>
                  </a:lnTo>
                  <a:lnTo>
                    <a:pt x="19465" y="224974"/>
                  </a:lnTo>
                  <a:lnTo>
                    <a:pt x="29180" y="280274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38238" y="347440"/>
              <a:ext cx="200043" cy="5215"/>
            </a:xfrm>
            <a:custGeom>
              <a:avLst/>
              <a:gdLst/>
              <a:ahLst/>
              <a:cxnLst/>
              <a:rect l="0" t="0" r="0" b="0"/>
              <a:pathLst>
                <a:path w="200043" h="5215">
                  <a:moveTo>
                    <a:pt x="200042" y="0"/>
                  </a:moveTo>
                  <a:lnTo>
                    <a:pt x="141425" y="0"/>
                  </a:lnTo>
                  <a:lnTo>
                    <a:pt x="78589" y="5214"/>
                  </a:lnTo>
                  <a:lnTo>
                    <a:pt x="36154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27751" y="147398"/>
              <a:ext cx="284271" cy="382115"/>
            </a:xfrm>
            <a:custGeom>
              <a:avLst/>
              <a:gdLst/>
              <a:ahLst/>
              <a:cxnLst/>
              <a:rect l="0" t="0" r="0" b="0"/>
              <a:pathLst>
                <a:path w="284271" h="382115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7959" y="163655"/>
                  </a:lnTo>
                  <a:lnTo>
                    <a:pt x="28198" y="214737"/>
                  </a:lnTo>
                  <a:lnTo>
                    <a:pt x="37471" y="265747"/>
                  </a:lnTo>
                  <a:lnTo>
                    <a:pt x="44316" y="322378"/>
                  </a:lnTo>
                  <a:lnTo>
                    <a:pt x="47772" y="338642"/>
                  </a:lnTo>
                  <a:lnTo>
                    <a:pt x="47056" y="338065"/>
                  </a:lnTo>
                  <a:lnTo>
                    <a:pt x="45408" y="334171"/>
                  </a:lnTo>
                  <a:lnTo>
                    <a:pt x="43090" y="306335"/>
                  </a:lnTo>
                  <a:lnTo>
                    <a:pt x="53695" y="252817"/>
                  </a:lnTo>
                  <a:lnTo>
                    <a:pt x="56854" y="242244"/>
                  </a:lnTo>
                  <a:lnTo>
                    <a:pt x="62469" y="234026"/>
                  </a:lnTo>
                  <a:lnTo>
                    <a:pt x="78067" y="221775"/>
                  </a:lnTo>
                  <a:lnTo>
                    <a:pt x="85969" y="221550"/>
                  </a:lnTo>
                  <a:lnTo>
                    <a:pt x="93578" y="224909"/>
                  </a:lnTo>
                  <a:lnTo>
                    <a:pt x="107100" y="238000"/>
                  </a:lnTo>
                  <a:lnTo>
                    <a:pt x="121291" y="266271"/>
                  </a:lnTo>
                  <a:lnTo>
                    <a:pt x="133446" y="317153"/>
                  </a:lnTo>
                  <a:lnTo>
                    <a:pt x="134588" y="330758"/>
                  </a:lnTo>
                  <a:lnTo>
                    <a:pt x="136519" y="336319"/>
                  </a:lnTo>
                  <a:lnTo>
                    <a:pt x="138976" y="336517"/>
                  </a:lnTo>
                  <a:lnTo>
                    <a:pt x="156914" y="317207"/>
                  </a:lnTo>
                  <a:lnTo>
                    <a:pt x="181804" y="303258"/>
                  </a:lnTo>
                  <a:lnTo>
                    <a:pt x="240332" y="292793"/>
                  </a:lnTo>
                  <a:lnTo>
                    <a:pt x="251468" y="289952"/>
                  </a:lnTo>
                  <a:lnTo>
                    <a:pt x="260062" y="284548"/>
                  </a:lnTo>
                  <a:lnTo>
                    <a:pt x="272731" y="269186"/>
                  </a:lnTo>
                  <a:lnTo>
                    <a:pt x="276022" y="247540"/>
                  </a:lnTo>
                  <a:lnTo>
                    <a:pt x="272415" y="224662"/>
                  </a:lnTo>
                  <a:lnTo>
                    <a:pt x="263013" y="206695"/>
                  </a:lnTo>
                  <a:lnTo>
                    <a:pt x="247916" y="194030"/>
                  </a:lnTo>
                  <a:lnTo>
                    <a:pt x="238977" y="189015"/>
                  </a:lnTo>
                  <a:lnTo>
                    <a:pt x="219685" y="186562"/>
                  </a:lnTo>
                  <a:lnTo>
                    <a:pt x="209628" y="187546"/>
                  </a:lnTo>
                  <a:lnTo>
                    <a:pt x="192214" y="197998"/>
                  </a:lnTo>
                  <a:lnTo>
                    <a:pt x="177845" y="215511"/>
                  </a:lnTo>
                  <a:lnTo>
                    <a:pt x="167560" y="238893"/>
                  </a:lnTo>
                  <a:lnTo>
                    <a:pt x="165328" y="261763"/>
                  </a:lnTo>
                  <a:lnTo>
                    <a:pt x="173427" y="305040"/>
                  </a:lnTo>
                  <a:lnTo>
                    <a:pt x="194697" y="346214"/>
                  </a:lnTo>
                  <a:lnTo>
                    <a:pt x="207805" y="362884"/>
                  </a:lnTo>
                  <a:lnTo>
                    <a:pt x="233927" y="379832"/>
                  </a:lnTo>
                  <a:lnTo>
                    <a:pt x="253706" y="382114"/>
                  </a:lnTo>
                  <a:lnTo>
                    <a:pt x="28427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92953" y="136870"/>
              <a:ext cx="177037" cy="410612"/>
            </a:xfrm>
            <a:custGeom>
              <a:avLst/>
              <a:gdLst/>
              <a:ahLst/>
              <a:cxnLst/>
              <a:rect l="0" t="0" r="0" b="0"/>
              <a:pathLst>
                <a:path w="177037" h="410612">
                  <a:moveTo>
                    <a:pt x="71751" y="410611"/>
                  </a:moveTo>
                  <a:lnTo>
                    <a:pt x="60573" y="399433"/>
                  </a:lnTo>
                  <a:lnTo>
                    <a:pt x="48032" y="364535"/>
                  </a:lnTo>
                  <a:lnTo>
                    <a:pt x="40550" y="308746"/>
                  </a:lnTo>
                  <a:lnTo>
                    <a:pt x="29021" y="249547"/>
                  </a:lnTo>
                  <a:lnTo>
                    <a:pt x="21067" y="187463"/>
                  </a:lnTo>
                  <a:lnTo>
                    <a:pt x="7913" y="124339"/>
                  </a:lnTo>
                  <a:lnTo>
                    <a:pt x="0" y="69794"/>
                  </a:lnTo>
                  <a:lnTo>
                    <a:pt x="5157" y="45058"/>
                  </a:lnTo>
                  <a:lnTo>
                    <a:pt x="9808" y="33548"/>
                  </a:lnTo>
                  <a:lnTo>
                    <a:pt x="17587" y="25875"/>
                  </a:lnTo>
                  <a:lnTo>
                    <a:pt x="38710" y="17349"/>
                  </a:lnTo>
                  <a:lnTo>
                    <a:pt x="100950" y="8307"/>
                  </a:lnTo>
                  <a:lnTo>
                    <a:pt x="159391" y="1094"/>
                  </a:lnTo>
                  <a:lnTo>
                    <a:pt x="1770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22591" y="36849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4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35834" y="410611"/>
              <a:ext cx="133856" cy="123062"/>
            </a:xfrm>
            <a:custGeom>
              <a:avLst/>
              <a:gdLst/>
              <a:ahLst/>
              <a:cxnLst/>
              <a:rect l="0" t="0" r="0" b="0"/>
              <a:pathLst>
                <a:path w="133856" h="123062">
                  <a:moveTo>
                    <a:pt x="86798" y="31585"/>
                  </a:moveTo>
                  <a:lnTo>
                    <a:pt x="68817" y="15944"/>
                  </a:lnTo>
                  <a:lnTo>
                    <a:pt x="51900" y="7866"/>
                  </a:lnTo>
                  <a:lnTo>
                    <a:pt x="42476" y="7584"/>
                  </a:lnTo>
                  <a:lnTo>
                    <a:pt x="22645" y="13509"/>
                  </a:lnTo>
                  <a:lnTo>
                    <a:pt x="8372" y="27061"/>
                  </a:lnTo>
                  <a:lnTo>
                    <a:pt x="2929" y="35588"/>
                  </a:lnTo>
                  <a:lnTo>
                    <a:pt x="0" y="54421"/>
                  </a:lnTo>
                  <a:lnTo>
                    <a:pt x="7652" y="95108"/>
                  </a:lnTo>
                  <a:lnTo>
                    <a:pt x="12977" y="103180"/>
                  </a:lnTo>
                  <a:lnTo>
                    <a:pt x="28253" y="115268"/>
                  </a:lnTo>
                  <a:lnTo>
                    <a:pt x="62172" y="123061"/>
                  </a:lnTo>
                  <a:lnTo>
                    <a:pt x="96269" y="119780"/>
                  </a:lnTo>
                  <a:lnTo>
                    <a:pt x="114794" y="108218"/>
                  </a:lnTo>
                  <a:lnTo>
                    <a:pt x="123010" y="100221"/>
                  </a:lnTo>
                  <a:lnTo>
                    <a:pt x="132138" y="75738"/>
                  </a:lnTo>
                  <a:lnTo>
                    <a:pt x="133855" y="48869"/>
                  </a:lnTo>
                  <a:lnTo>
                    <a:pt x="126819" y="29129"/>
                  </a:lnTo>
                  <a:lnTo>
                    <a:pt x="115894" y="15676"/>
                  </a:lnTo>
                  <a:lnTo>
                    <a:pt x="973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01271" y="189512"/>
              <a:ext cx="26647" cy="326385"/>
            </a:xfrm>
            <a:custGeom>
              <a:avLst/>
              <a:gdLst/>
              <a:ahLst/>
              <a:cxnLst/>
              <a:rect l="0" t="0" r="0" b="0"/>
              <a:pathLst>
                <a:path w="26647" h="326385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2138" y="118193"/>
                  </a:lnTo>
                  <a:lnTo>
                    <a:pt x="16108" y="171631"/>
                  </a:lnTo>
                  <a:lnTo>
                    <a:pt x="23004" y="224509"/>
                  </a:lnTo>
                  <a:lnTo>
                    <a:pt x="25567" y="274882"/>
                  </a:lnTo>
                  <a:lnTo>
                    <a:pt x="2664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70031" y="168455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7475" y="174558"/>
                  </a:lnTo>
                  <a:lnTo>
                    <a:pt x="23469" y="228327"/>
                  </a:lnTo>
                  <a:lnTo>
                    <a:pt x="30517" y="287561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73012" y="377422"/>
              <a:ext cx="86533" cy="142668"/>
            </a:xfrm>
            <a:custGeom>
              <a:avLst/>
              <a:gdLst/>
              <a:ahLst/>
              <a:cxnLst/>
              <a:rect l="0" t="0" r="0" b="0"/>
              <a:pathLst>
                <a:path w="86533" h="142668">
                  <a:moveTo>
                    <a:pt x="86532" y="12132"/>
                  </a:moveTo>
                  <a:lnTo>
                    <a:pt x="69764" y="953"/>
                  </a:lnTo>
                  <a:lnTo>
                    <a:pt x="62485" y="0"/>
                  </a:lnTo>
                  <a:lnTo>
                    <a:pt x="48158" y="5180"/>
                  </a:lnTo>
                  <a:lnTo>
                    <a:pt x="21349" y="26840"/>
                  </a:lnTo>
                  <a:lnTo>
                    <a:pt x="7649" y="48694"/>
                  </a:lnTo>
                  <a:lnTo>
                    <a:pt x="0" y="72836"/>
                  </a:lnTo>
                  <a:lnTo>
                    <a:pt x="500" y="95263"/>
                  </a:lnTo>
                  <a:lnTo>
                    <a:pt x="12948" y="127621"/>
                  </a:lnTo>
                  <a:lnTo>
                    <a:pt x="21098" y="134748"/>
                  </a:lnTo>
                  <a:lnTo>
                    <a:pt x="42632" y="142667"/>
                  </a:lnTo>
                  <a:lnTo>
                    <a:pt x="52586" y="141269"/>
                  </a:lnTo>
                  <a:lnTo>
                    <a:pt x="69886" y="130358"/>
                  </a:lnTo>
                  <a:lnTo>
                    <a:pt x="79133" y="110690"/>
                  </a:lnTo>
                  <a:lnTo>
                    <a:pt x="82074" y="85181"/>
                  </a:lnTo>
                  <a:lnTo>
                    <a:pt x="75982" y="41445"/>
                  </a:lnTo>
                  <a:lnTo>
                    <a:pt x="54946" y="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03853" y="357968"/>
              <a:ext cx="205127" cy="132016"/>
            </a:xfrm>
            <a:custGeom>
              <a:avLst/>
              <a:gdLst/>
              <a:ahLst/>
              <a:cxnLst/>
              <a:rect l="0" t="0" r="0" b="0"/>
              <a:pathLst>
                <a:path w="205127" h="132016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7669" y="103505"/>
                  </a:lnTo>
                  <a:lnTo>
                    <a:pt x="18177" y="120482"/>
                  </a:lnTo>
                  <a:lnTo>
                    <a:pt x="26594" y="125945"/>
                  </a:lnTo>
                  <a:lnTo>
                    <a:pt x="48425" y="132015"/>
                  </a:lnTo>
                  <a:lnTo>
                    <a:pt x="57288" y="130124"/>
                  </a:lnTo>
                  <a:lnTo>
                    <a:pt x="64366" y="125354"/>
                  </a:lnTo>
                  <a:lnTo>
                    <a:pt x="75351" y="109525"/>
                  </a:lnTo>
                  <a:lnTo>
                    <a:pt x="86943" y="74306"/>
                  </a:lnTo>
                  <a:lnTo>
                    <a:pt x="90897" y="43594"/>
                  </a:lnTo>
                  <a:lnTo>
                    <a:pt x="91452" y="45440"/>
                  </a:lnTo>
                  <a:lnTo>
                    <a:pt x="91822" y="51351"/>
                  </a:lnTo>
                  <a:lnTo>
                    <a:pt x="103521" y="76437"/>
                  </a:lnTo>
                  <a:lnTo>
                    <a:pt x="121805" y="100507"/>
                  </a:lnTo>
                  <a:lnTo>
                    <a:pt x="147630" y="116868"/>
                  </a:lnTo>
                  <a:lnTo>
                    <a:pt x="157350" y="117686"/>
                  </a:lnTo>
                  <a:lnTo>
                    <a:pt x="177508" y="112357"/>
                  </a:lnTo>
                  <a:lnTo>
                    <a:pt x="191927" y="99070"/>
                  </a:lnTo>
                  <a:lnTo>
                    <a:pt x="197409" y="90613"/>
                  </a:lnTo>
                  <a:lnTo>
                    <a:pt x="205126" y="56354"/>
                  </a:lnTo>
                  <a:lnTo>
                    <a:pt x="1978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78692" y="389554"/>
              <a:ext cx="7236" cy="136871"/>
            </a:xfrm>
            <a:custGeom>
              <a:avLst/>
              <a:gdLst/>
              <a:ahLst/>
              <a:cxnLst/>
              <a:rect l="0" t="0" r="0" b="0"/>
              <a:pathLst>
                <a:path w="7236" h="136871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85927" y="2842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80684" y="363981"/>
              <a:ext cx="147400" cy="132245"/>
            </a:xfrm>
            <a:custGeom>
              <a:avLst/>
              <a:gdLst/>
              <a:ahLst/>
              <a:cxnLst/>
              <a:rect l="0" t="0" r="0" b="0"/>
              <a:pathLst>
                <a:path w="147400" h="132245">
                  <a:moveTo>
                    <a:pt x="0" y="4516"/>
                  </a:moveTo>
                  <a:lnTo>
                    <a:pt x="3119" y="47208"/>
                  </a:lnTo>
                  <a:lnTo>
                    <a:pt x="10723" y="106584"/>
                  </a:lnTo>
                  <a:lnTo>
                    <a:pt x="15684" y="129428"/>
                  </a:lnTo>
                  <a:lnTo>
                    <a:pt x="17475" y="132244"/>
                  </a:lnTo>
                  <a:lnTo>
                    <a:pt x="18669" y="129443"/>
                  </a:lnTo>
                  <a:lnTo>
                    <a:pt x="20743" y="71530"/>
                  </a:lnTo>
                  <a:lnTo>
                    <a:pt x="24114" y="18230"/>
                  </a:lnTo>
                  <a:lnTo>
                    <a:pt x="26605" y="6640"/>
                  </a:lnTo>
                  <a:lnTo>
                    <a:pt x="32944" y="1252"/>
                  </a:lnTo>
                  <a:lnTo>
                    <a:pt x="41849" y="0"/>
                  </a:lnTo>
                  <a:lnTo>
                    <a:pt x="52467" y="1506"/>
                  </a:lnTo>
                  <a:lnTo>
                    <a:pt x="70502" y="12537"/>
                  </a:lnTo>
                  <a:lnTo>
                    <a:pt x="115533" y="68391"/>
                  </a:lnTo>
                  <a:lnTo>
                    <a:pt x="147399" y="130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75440" y="368719"/>
              <a:ext cx="220120" cy="294577"/>
            </a:xfrm>
            <a:custGeom>
              <a:avLst/>
              <a:gdLst/>
              <a:ahLst/>
              <a:cxnLst/>
              <a:rect l="0" t="0" r="0" b="0"/>
              <a:pathLst>
                <a:path w="220120" h="294577">
                  <a:moveTo>
                    <a:pt x="178985" y="115591"/>
                  </a:moveTo>
                  <a:lnTo>
                    <a:pt x="202704" y="71629"/>
                  </a:lnTo>
                  <a:lnTo>
                    <a:pt x="203955" y="48479"/>
                  </a:lnTo>
                  <a:lnTo>
                    <a:pt x="202650" y="35755"/>
                  </a:lnTo>
                  <a:lnTo>
                    <a:pt x="191842" y="15378"/>
                  </a:lnTo>
                  <a:lnTo>
                    <a:pt x="184046" y="6668"/>
                  </a:lnTo>
                  <a:lnTo>
                    <a:pt x="175340" y="2032"/>
                  </a:lnTo>
                  <a:lnTo>
                    <a:pt x="156309" y="0"/>
                  </a:lnTo>
                  <a:lnTo>
                    <a:pt x="139270" y="6116"/>
                  </a:lnTo>
                  <a:lnTo>
                    <a:pt x="131451" y="11022"/>
                  </a:lnTo>
                  <a:lnTo>
                    <a:pt x="119644" y="25832"/>
                  </a:lnTo>
                  <a:lnTo>
                    <a:pt x="114858" y="34695"/>
                  </a:lnTo>
                  <a:lnTo>
                    <a:pt x="112659" y="57021"/>
                  </a:lnTo>
                  <a:lnTo>
                    <a:pt x="120780" y="103892"/>
                  </a:lnTo>
                  <a:lnTo>
                    <a:pt x="135873" y="130712"/>
                  </a:lnTo>
                  <a:lnTo>
                    <a:pt x="144394" y="135031"/>
                  </a:lnTo>
                  <a:lnTo>
                    <a:pt x="166341" y="136709"/>
                  </a:lnTo>
                  <a:lnTo>
                    <a:pt x="175235" y="133180"/>
                  </a:lnTo>
                  <a:lnTo>
                    <a:pt x="188236" y="119899"/>
                  </a:lnTo>
                  <a:lnTo>
                    <a:pt x="202133" y="92691"/>
                  </a:lnTo>
                  <a:lnTo>
                    <a:pt x="206116" y="92136"/>
                  </a:lnTo>
                  <a:lnTo>
                    <a:pt x="209940" y="97615"/>
                  </a:lnTo>
                  <a:lnTo>
                    <a:pt x="216139" y="118130"/>
                  </a:lnTo>
                  <a:lnTo>
                    <a:pt x="220119" y="172548"/>
                  </a:lnTo>
                  <a:lnTo>
                    <a:pt x="215316" y="228098"/>
                  </a:lnTo>
                  <a:lnTo>
                    <a:pt x="206387" y="262010"/>
                  </a:lnTo>
                  <a:lnTo>
                    <a:pt x="200762" y="270526"/>
                  </a:lnTo>
                  <a:lnTo>
                    <a:pt x="185154" y="283107"/>
                  </a:lnTo>
                  <a:lnTo>
                    <a:pt x="151047" y="291178"/>
                  </a:lnTo>
                  <a:lnTo>
                    <a:pt x="98770" y="292735"/>
                  </a:lnTo>
                  <a:lnTo>
                    <a:pt x="37054" y="285422"/>
                  </a:lnTo>
                  <a:lnTo>
                    <a:pt x="19198" y="287778"/>
                  </a:lnTo>
                  <a:lnTo>
                    <a:pt x="0" y="294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69658" y="547481"/>
              <a:ext cx="2747939" cy="88980"/>
            </a:xfrm>
            <a:custGeom>
              <a:avLst/>
              <a:gdLst/>
              <a:ahLst/>
              <a:cxnLst/>
              <a:rect l="0" t="0" r="0" b="0"/>
              <a:pathLst>
                <a:path w="2747939" h="88980">
                  <a:moveTo>
                    <a:pt x="2747938" y="0"/>
                  </a:moveTo>
                  <a:lnTo>
                    <a:pt x="2703975" y="29309"/>
                  </a:lnTo>
                  <a:lnTo>
                    <a:pt x="2683945" y="33303"/>
                  </a:lnTo>
                  <a:lnTo>
                    <a:pt x="2663345" y="30010"/>
                  </a:lnTo>
                  <a:lnTo>
                    <a:pt x="2632016" y="18511"/>
                  </a:lnTo>
                  <a:lnTo>
                    <a:pt x="2611019" y="19146"/>
                  </a:lnTo>
                  <a:lnTo>
                    <a:pt x="2593109" y="29566"/>
                  </a:lnTo>
                  <a:lnTo>
                    <a:pt x="2576180" y="43556"/>
                  </a:lnTo>
                  <a:lnTo>
                    <a:pt x="2556957" y="53674"/>
                  </a:lnTo>
                  <a:lnTo>
                    <a:pt x="2546918" y="54500"/>
                  </a:lnTo>
                  <a:lnTo>
                    <a:pt x="2483470" y="36274"/>
                  </a:lnTo>
                  <a:lnTo>
                    <a:pt x="2431141" y="32512"/>
                  </a:lnTo>
                  <a:lnTo>
                    <a:pt x="2375745" y="37358"/>
                  </a:lnTo>
                  <a:lnTo>
                    <a:pt x="2320912" y="40005"/>
                  </a:lnTo>
                  <a:lnTo>
                    <a:pt x="2264238" y="27336"/>
                  </a:lnTo>
                  <a:lnTo>
                    <a:pt x="2214398" y="23468"/>
                  </a:lnTo>
                  <a:lnTo>
                    <a:pt x="2191444" y="27198"/>
                  </a:lnTo>
                  <a:lnTo>
                    <a:pt x="2172664" y="35875"/>
                  </a:lnTo>
                  <a:lnTo>
                    <a:pt x="2164381" y="41464"/>
                  </a:lnTo>
                  <a:lnTo>
                    <a:pt x="2130365" y="49331"/>
                  </a:lnTo>
                  <a:lnTo>
                    <a:pt x="2090651" y="51661"/>
                  </a:lnTo>
                  <a:lnTo>
                    <a:pt x="2036480" y="36808"/>
                  </a:lnTo>
                  <a:lnTo>
                    <a:pt x="1987651" y="24515"/>
                  </a:lnTo>
                  <a:lnTo>
                    <a:pt x="1947110" y="25202"/>
                  </a:lnTo>
                  <a:lnTo>
                    <a:pt x="1884730" y="37981"/>
                  </a:lnTo>
                  <a:lnTo>
                    <a:pt x="1831291" y="41298"/>
                  </a:lnTo>
                  <a:lnTo>
                    <a:pt x="1792767" y="38753"/>
                  </a:lnTo>
                  <a:lnTo>
                    <a:pt x="1742719" y="27412"/>
                  </a:lnTo>
                  <a:lnTo>
                    <a:pt x="1681706" y="23483"/>
                  </a:lnTo>
                  <a:lnTo>
                    <a:pt x="1622399" y="35877"/>
                  </a:lnTo>
                  <a:lnTo>
                    <a:pt x="1568879" y="61079"/>
                  </a:lnTo>
                  <a:lnTo>
                    <a:pt x="1545408" y="68091"/>
                  </a:lnTo>
                  <a:lnTo>
                    <a:pt x="1482681" y="69472"/>
                  </a:lnTo>
                  <a:lnTo>
                    <a:pt x="1419554" y="58827"/>
                  </a:lnTo>
                  <a:lnTo>
                    <a:pt x="1369260" y="47799"/>
                  </a:lnTo>
                  <a:lnTo>
                    <a:pt x="1307224" y="57363"/>
                  </a:lnTo>
                  <a:lnTo>
                    <a:pt x="1244780" y="73859"/>
                  </a:lnTo>
                  <a:lnTo>
                    <a:pt x="1205255" y="81156"/>
                  </a:lnTo>
                  <a:lnTo>
                    <a:pt x="1162737" y="80199"/>
                  </a:lnTo>
                  <a:lnTo>
                    <a:pt x="1111340" y="69394"/>
                  </a:lnTo>
                  <a:lnTo>
                    <a:pt x="1050500" y="52538"/>
                  </a:lnTo>
                  <a:lnTo>
                    <a:pt x="1023729" y="47917"/>
                  </a:lnTo>
                  <a:lnTo>
                    <a:pt x="971535" y="54482"/>
                  </a:lnTo>
                  <a:lnTo>
                    <a:pt x="916363" y="70433"/>
                  </a:lnTo>
                  <a:lnTo>
                    <a:pt x="870821" y="81157"/>
                  </a:lnTo>
                  <a:lnTo>
                    <a:pt x="833969" y="80199"/>
                  </a:lnTo>
                  <a:lnTo>
                    <a:pt x="770995" y="66150"/>
                  </a:lnTo>
                  <a:lnTo>
                    <a:pt x="729651" y="58335"/>
                  </a:lnTo>
                  <a:lnTo>
                    <a:pt x="673759" y="64989"/>
                  </a:lnTo>
                  <a:lnTo>
                    <a:pt x="610861" y="80958"/>
                  </a:lnTo>
                  <a:lnTo>
                    <a:pt x="571070" y="88979"/>
                  </a:lnTo>
                  <a:lnTo>
                    <a:pt x="515703" y="82394"/>
                  </a:lnTo>
                  <a:lnTo>
                    <a:pt x="459706" y="69828"/>
                  </a:lnTo>
                  <a:lnTo>
                    <a:pt x="404755" y="65656"/>
                  </a:lnTo>
                  <a:lnTo>
                    <a:pt x="342467" y="77999"/>
                  </a:lnTo>
                  <a:lnTo>
                    <a:pt x="288659" y="81828"/>
                  </a:lnTo>
                  <a:lnTo>
                    <a:pt x="253984" y="74288"/>
                  </a:lnTo>
                  <a:lnTo>
                    <a:pt x="194623" y="50366"/>
                  </a:lnTo>
                  <a:lnTo>
                    <a:pt x="153853" y="50149"/>
                  </a:lnTo>
                  <a:lnTo>
                    <a:pt x="104220" y="58216"/>
                  </a:lnTo>
                  <a:lnTo>
                    <a:pt x="59606" y="5247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529413" y="848895"/>
            <a:ext cx="332830" cy="385945"/>
            <a:chOff x="5529413" y="848895"/>
            <a:chExt cx="332830" cy="385945"/>
          </a:xfrm>
        </p:grpSpPr>
        <p:sp>
          <p:nvSpPr>
            <p:cNvPr id="56" name="Freeform 55"/>
            <p:cNvSpPr/>
            <p:nvPr/>
          </p:nvSpPr>
          <p:spPr>
            <a:xfrm>
              <a:off x="5674860" y="93703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9878" y="11178"/>
                  </a:lnTo>
                  <a:lnTo>
                    <a:pt x="4390" y="32264"/>
                  </a:lnTo>
                  <a:lnTo>
                    <a:pt x="867" y="87871"/>
                  </a:lnTo>
                  <a:lnTo>
                    <a:pt x="171" y="14881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29413" y="848895"/>
              <a:ext cx="332830" cy="385945"/>
            </a:xfrm>
            <a:custGeom>
              <a:avLst/>
              <a:gdLst/>
              <a:ahLst/>
              <a:cxnLst/>
              <a:rect l="0" t="0" r="0" b="0"/>
              <a:pathLst>
                <a:path w="332830" h="385945">
                  <a:moveTo>
                    <a:pt x="271789" y="24970"/>
                  </a:moveTo>
                  <a:lnTo>
                    <a:pt x="213172" y="1251"/>
                  </a:lnTo>
                  <a:lnTo>
                    <a:pt x="189585" y="0"/>
                  </a:lnTo>
                  <a:lnTo>
                    <a:pt x="126779" y="12973"/>
                  </a:lnTo>
                  <a:lnTo>
                    <a:pt x="86624" y="31294"/>
                  </a:lnTo>
                  <a:lnTo>
                    <a:pt x="53148" y="59599"/>
                  </a:lnTo>
                  <a:lnTo>
                    <a:pt x="20283" y="110492"/>
                  </a:lnTo>
                  <a:lnTo>
                    <a:pt x="7930" y="137849"/>
                  </a:lnTo>
                  <a:lnTo>
                    <a:pt x="0" y="196659"/>
                  </a:lnTo>
                  <a:lnTo>
                    <a:pt x="4023" y="258665"/>
                  </a:lnTo>
                  <a:lnTo>
                    <a:pt x="24488" y="314804"/>
                  </a:lnTo>
                  <a:lnTo>
                    <a:pt x="45396" y="348713"/>
                  </a:lnTo>
                  <a:lnTo>
                    <a:pt x="73298" y="372928"/>
                  </a:lnTo>
                  <a:lnTo>
                    <a:pt x="93493" y="383559"/>
                  </a:lnTo>
                  <a:lnTo>
                    <a:pt x="120407" y="385944"/>
                  </a:lnTo>
                  <a:lnTo>
                    <a:pt x="174166" y="377943"/>
                  </a:lnTo>
                  <a:lnTo>
                    <a:pt x="237631" y="341900"/>
                  </a:lnTo>
                  <a:lnTo>
                    <a:pt x="258947" y="324925"/>
                  </a:lnTo>
                  <a:lnTo>
                    <a:pt x="304687" y="262446"/>
                  </a:lnTo>
                  <a:lnTo>
                    <a:pt x="324171" y="221155"/>
                  </a:lnTo>
                  <a:lnTo>
                    <a:pt x="332829" y="165281"/>
                  </a:lnTo>
                  <a:lnTo>
                    <a:pt x="331419" y="109184"/>
                  </a:lnTo>
                  <a:lnTo>
                    <a:pt x="324028" y="82286"/>
                  </a:lnTo>
                  <a:lnTo>
                    <a:pt x="300135" y="48581"/>
                  </a:lnTo>
                  <a:lnTo>
                    <a:pt x="269659" y="24427"/>
                  </a:lnTo>
                  <a:lnTo>
                    <a:pt x="230344" y="10511"/>
                  </a:lnTo>
                  <a:lnTo>
                    <a:pt x="184509" y="7038"/>
                  </a:lnTo>
                  <a:lnTo>
                    <a:pt x="134918" y="14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032829" y="844988"/>
            <a:ext cx="2223735" cy="421370"/>
            <a:chOff x="6032829" y="844988"/>
            <a:chExt cx="2223735" cy="421370"/>
          </a:xfrm>
        </p:grpSpPr>
        <p:sp>
          <p:nvSpPr>
            <p:cNvPr id="59" name="Freeform 58"/>
            <p:cNvSpPr/>
            <p:nvPr/>
          </p:nvSpPr>
          <p:spPr>
            <a:xfrm>
              <a:off x="6140309" y="968621"/>
              <a:ext cx="18863" cy="231628"/>
            </a:xfrm>
            <a:custGeom>
              <a:avLst/>
              <a:gdLst/>
              <a:ahLst/>
              <a:cxnLst/>
              <a:rect l="0" t="0" r="0" b="0"/>
              <a:pathLst>
                <a:path w="18863" h="231628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8614" y="152503"/>
                  </a:lnTo>
                  <a:lnTo>
                    <a:pt x="16491" y="198970"/>
                  </a:lnTo>
                  <a:lnTo>
                    <a:pt x="18862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32829" y="844988"/>
              <a:ext cx="233232" cy="197334"/>
            </a:xfrm>
            <a:custGeom>
              <a:avLst/>
              <a:gdLst/>
              <a:ahLst/>
              <a:cxnLst/>
              <a:rect l="0" t="0" r="0" b="0"/>
              <a:pathLst>
                <a:path w="233232" h="197334">
                  <a:moveTo>
                    <a:pt x="0" y="113105"/>
                  </a:moveTo>
                  <a:lnTo>
                    <a:pt x="0" y="90748"/>
                  </a:lnTo>
                  <a:lnTo>
                    <a:pt x="6239" y="73533"/>
                  </a:lnTo>
                  <a:lnTo>
                    <a:pt x="49498" y="22007"/>
                  </a:lnTo>
                  <a:lnTo>
                    <a:pt x="75888" y="6434"/>
                  </a:lnTo>
                  <a:lnTo>
                    <a:pt x="111523" y="0"/>
                  </a:lnTo>
                  <a:lnTo>
                    <a:pt x="151717" y="3683"/>
                  </a:lnTo>
                  <a:lnTo>
                    <a:pt x="187673" y="17773"/>
                  </a:lnTo>
                  <a:lnTo>
                    <a:pt x="214964" y="42354"/>
                  </a:lnTo>
                  <a:lnTo>
                    <a:pt x="232279" y="77454"/>
                  </a:lnTo>
                  <a:lnTo>
                    <a:pt x="233231" y="89338"/>
                  </a:lnTo>
                  <a:lnTo>
                    <a:pt x="228050" y="111900"/>
                  </a:lnTo>
                  <a:lnTo>
                    <a:pt x="205661" y="153811"/>
                  </a:lnTo>
                  <a:lnTo>
                    <a:pt x="192400" y="170581"/>
                  </a:lnTo>
                  <a:lnTo>
                    <a:pt x="147399" y="197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25320" y="1066528"/>
              <a:ext cx="165479" cy="133721"/>
            </a:xfrm>
            <a:custGeom>
              <a:avLst/>
              <a:gdLst/>
              <a:ahLst/>
              <a:cxnLst/>
              <a:rect l="0" t="0" r="0" b="0"/>
              <a:pathLst>
                <a:path w="165479" h="133721">
                  <a:moveTo>
                    <a:pt x="112835" y="70549"/>
                  </a:moveTo>
                  <a:lnTo>
                    <a:pt x="118424" y="53782"/>
                  </a:lnTo>
                  <a:lnTo>
                    <a:pt x="114929" y="36191"/>
                  </a:lnTo>
                  <a:lnTo>
                    <a:pt x="110722" y="26587"/>
                  </a:lnTo>
                  <a:lnTo>
                    <a:pt x="96688" y="12796"/>
                  </a:lnTo>
                  <a:lnTo>
                    <a:pt x="77583" y="3937"/>
                  </a:lnTo>
                  <a:lnTo>
                    <a:pt x="53493" y="0"/>
                  </a:lnTo>
                  <a:lnTo>
                    <a:pt x="42858" y="2459"/>
                  </a:lnTo>
                  <a:lnTo>
                    <a:pt x="24803" y="14551"/>
                  </a:lnTo>
                  <a:lnTo>
                    <a:pt x="7073" y="41089"/>
                  </a:lnTo>
                  <a:lnTo>
                    <a:pt x="0" y="76768"/>
                  </a:lnTo>
                  <a:lnTo>
                    <a:pt x="4584" y="97100"/>
                  </a:lnTo>
                  <a:lnTo>
                    <a:pt x="26591" y="129216"/>
                  </a:lnTo>
                  <a:lnTo>
                    <a:pt x="34282" y="131887"/>
                  </a:lnTo>
                  <a:lnTo>
                    <a:pt x="52186" y="128616"/>
                  </a:lnTo>
                  <a:lnTo>
                    <a:pt x="68723" y="116244"/>
                  </a:lnTo>
                  <a:lnTo>
                    <a:pt x="82701" y="99047"/>
                  </a:lnTo>
                  <a:lnTo>
                    <a:pt x="92813" y="79705"/>
                  </a:lnTo>
                  <a:lnTo>
                    <a:pt x="97148" y="77823"/>
                  </a:lnTo>
                  <a:lnTo>
                    <a:pt x="101207" y="81248"/>
                  </a:lnTo>
                  <a:lnTo>
                    <a:pt x="121717" y="109187"/>
                  </a:lnTo>
                  <a:lnTo>
                    <a:pt x="165478" y="133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22383" y="1063378"/>
              <a:ext cx="105287" cy="128953"/>
            </a:xfrm>
            <a:custGeom>
              <a:avLst/>
              <a:gdLst/>
              <a:ahLst/>
              <a:cxnLst/>
              <a:rect l="0" t="0" r="0" b="0"/>
              <a:pathLst>
                <a:path w="105287" h="128953">
                  <a:moveTo>
                    <a:pt x="0" y="31585"/>
                  </a:moveTo>
                  <a:lnTo>
                    <a:pt x="14654" y="90202"/>
                  </a:lnTo>
                  <a:lnTo>
                    <a:pt x="25859" y="128952"/>
                  </a:lnTo>
                  <a:lnTo>
                    <a:pt x="6659" y="72569"/>
                  </a:lnTo>
                  <a:lnTo>
                    <a:pt x="6079" y="52140"/>
                  </a:lnTo>
                  <a:lnTo>
                    <a:pt x="10890" y="32532"/>
                  </a:lnTo>
                  <a:lnTo>
                    <a:pt x="20828" y="16018"/>
                  </a:lnTo>
                  <a:lnTo>
                    <a:pt x="29093" y="10679"/>
                  </a:lnTo>
                  <a:lnTo>
                    <a:pt x="61913" y="3164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74128" y="1099354"/>
              <a:ext cx="153583" cy="100895"/>
            </a:xfrm>
            <a:custGeom>
              <a:avLst/>
              <a:gdLst/>
              <a:ahLst/>
              <a:cxnLst/>
              <a:rect l="0" t="0" r="0" b="0"/>
              <a:pathLst>
                <a:path w="153583" h="100895">
                  <a:moveTo>
                    <a:pt x="90410" y="27195"/>
                  </a:moveTo>
                  <a:lnTo>
                    <a:pt x="84822" y="10427"/>
                  </a:lnTo>
                  <a:lnTo>
                    <a:pt x="78496" y="5488"/>
                  </a:lnTo>
                  <a:lnTo>
                    <a:pt x="58988" y="0"/>
                  </a:lnTo>
                  <a:lnTo>
                    <a:pt x="49575" y="876"/>
                  </a:lnTo>
                  <a:lnTo>
                    <a:pt x="32877" y="8089"/>
                  </a:lnTo>
                  <a:lnTo>
                    <a:pt x="10322" y="25303"/>
                  </a:lnTo>
                  <a:lnTo>
                    <a:pt x="2174" y="44681"/>
                  </a:lnTo>
                  <a:lnTo>
                    <a:pt x="0" y="56400"/>
                  </a:lnTo>
                  <a:lnTo>
                    <a:pt x="3825" y="78779"/>
                  </a:lnTo>
                  <a:lnTo>
                    <a:pt x="8121" y="89661"/>
                  </a:lnTo>
                  <a:lnTo>
                    <a:pt x="14493" y="95745"/>
                  </a:lnTo>
                  <a:lnTo>
                    <a:pt x="22252" y="98631"/>
                  </a:lnTo>
                  <a:lnTo>
                    <a:pt x="30933" y="99385"/>
                  </a:lnTo>
                  <a:lnTo>
                    <a:pt x="46819" y="93985"/>
                  </a:lnTo>
                  <a:lnTo>
                    <a:pt x="54330" y="89269"/>
                  </a:lnTo>
                  <a:lnTo>
                    <a:pt x="65796" y="74670"/>
                  </a:lnTo>
                  <a:lnTo>
                    <a:pt x="73622" y="55314"/>
                  </a:lnTo>
                  <a:lnTo>
                    <a:pt x="78027" y="27468"/>
                  </a:lnTo>
                  <a:lnTo>
                    <a:pt x="85755" y="52118"/>
                  </a:lnTo>
                  <a:lnTo>
                    <a:pt x="90817" y="61358"/>
                  </a:lnTo>
                  <a:lnTo>
                    <a:pt x="120297" y="85540"/>
                  </a:lnTo>
                  <a:lnTo>
                    <a:pt x="153582" y="1008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17181" y="905450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24749" y="181529"/>
                  </a:lnTo>
                  <a:lnTo>
                    <a:pt x="31405" y="237286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11938" y="905450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1"/>
                  </a:lnTo>
                  <a:lnTo>
                    <a:pt x="11409" y="225904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82372" y="1046844"/>
              <a:ext cx="119079" cy="167029"/>
            </a:xfrm>
            <a:custGeom>
              <a:avLst/>
              <a:gdLst/>
              <a:ahLst/>
              <a:cxnLst/>
              <a:rect l="0" t="0" r="0" b="0"/>
              <a:pathLst>
                <a:path w="119079" h="167029">
                  <a:moveTo>
                    <a:pt x="24322" y="79705"/>
                  </a:moveTo>
                  <a:lnTo>
                    <a:pt x="67013" y="76585"/>
                  </a:lnTo>
                  <a:lnTo>
                    <a:pt x="86580" y="70129"/>
                  </a:lnTo>
                  <a:lnTo>
                    <a:pt x="103075" y="59461"/>
                  </a:lnTo>
                  <a:lnTo>
                    <a:pt x="107240" y="52171"/>
                  </a:lnTo>
                  <a:lnTo>
                    <a:pt x="108748" y="34712"/>
                  </a:lnTo>
                  <a:lnTo>
                    <a:pt x="102399" y="18374"/>
                  </a:lnTo>
                  <a:lnTo>
                    <a:pt x="97430" y="10742"/>
                  </a:lnTo>
                  <a:lnTo>
                    <a:pt x="89438" y="5653"/>
                  </a:lnTo>
                  <a:lnTo>
                    <a:pt x="68080" y="0"/>
                  </a:lnTo>
                  <a:lnTo>
                    <a:pt x="58174" y="832"/>
                  </a:lnTo>
                  <a:lnTo>
                    <a:pt x="40927" y="7995"/>
                  </a:lnTo>
                  <a:lnTo>
                    <a:pt x="18064" y="30772"/>
                  </a:lnTo>
                  <a:lnTo>
                    <a:pt x="2061" y="59747"/>
                  </a:lnTo>
                  <a:lnTo>
                    <a:pt x="0" y="80193"/>
                  </a:lnTo>
                  <a:lnTo>
                    <a:pt x="4154" y="100979"/>
                  </a:lnTo>
                  <a:lnTo>
                    <a:pt x="13799" y="121915"/>
                  </a:lnTo>
                  <a:lnTo>
                    <a:pt x="37972" y="147844"/>
                  </a:lnTo>
                  <a:lnTo>
                    <a:pt x="67361" y="164755"/>
                  </a:lnTo>
                  <a:lnTo>
                    <a:pt x="87904" y="167028"/>
                  </a:lnTo>
                  <a:lnTo>
                    <a:pt x="119078" y="1639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43565" y="884393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60384"/>
                  </a:lnTo>
                  <a:lnTo>
                    <a:pt x="3119" y="114988"/>
                  </a:lnTo>
                  <a:lnTo>
                    <a:pt x="8333" y="168212"/>
                  </a:lnTo>
                  <a:lnTo>
                    <a:pt x="12998" y="217907"/>
                  </a:lnTo>
                  <a:lnTo>
                    <a:pt x="19465" y="276620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03282" y="905450"/>
              <a:ext cx="166708" cy="315856"/>
            </a:xfrm>
            <a:custGeom>
              <a:avLst/>
              <a:gdLst/>
              <a:ahLst/>
              <a:cxnLst/>
              <a:rect l="0" t="0" r="0" b="0"/>
              <a:pathLst>
                <a:path w="166708" h="315856">
                  <a:moveTo>
                    <a:pt x="19309" y="0"/>
                  </a:moveTo>
                  <a:lnTo>
                    <a:pt x="8130" y="16768"/>
                  </a:lnTo>
                  <a:lnTo>
                    <a:pt x="1179" y="55141"/>
                  </a:lnTo>
                  <a:lnTo>
                    <a:pt x="0" y="110935"/>
                  </a:lnTo>
                  <a:lnTo>
                    <a:pt x="7392" y="173403"/>
                  </a:lnTo>
                  <a:lnTo>
                    <a:pt x="8505" y="228402"/>
                  </a:lnTo>
                  <a:lnTo>
                    <a:pt x="11846" y="281206"/>
                  </a:lnTo>
                  <a:lnTo>
                    <a:pt x="14333" y="292756"/>
                  </a:lnTo>
                  <a:lnTo>
                    <a:pt x="19501" y="298116"/>
                  </a:lnTo>
                  <a:lnTo>
                    <a:pt x="26456" y="299350"/>
                  </a:lnTo>
                  <a:lnTo>
                    <a:pt x="68423" y="295697"/>
                  </a:lnTo>
                  <a:lnTo>
                    <a:pt x="120604" y="303381"/>
                  </a:lnTo>
                  <a:lnTo>
                    <a:pt x="16670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22632" y="111602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6209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12103" y="9791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06860" y="1058271"/>
              <a:ext cx="136871" cy="149967"/>
            </a:xfrm>
            <a:custGeom>
              <a:avLst/>
              <a:gdLst/>
              <a:ahLst/>
              <a:cxnLst/>
              <a:rect l="0" t="0" r="0" b="0"/>
              <a:pathLst>
                <a:path w="136871" h="149967">
                  <a:moveTo>
                    <a:pt x="0" y="47221"/>
                  </a:moveTo>
                  <a:lnTo>
                    <a:pt x="14654" y="102362"/>
                  </a:lnTo>
                  <a:lnTo>
                    <a:pt x="27029" y="149966"/>
                  </a:lnTo>
                  <a:lnTo>
                    <a:pt x="28547" y="148473"/>
                  </a:lnTo>
                  <a:lnTo>
                    <a:pt x="29560" y="142798"/>
                  </a:lnTo>
                  <a:lnTo>
                    <a:pt x="22986" y="92346"/>
                  </a:lnTo>
                  <a:lnTo>
                    <a:pt x="24748" y="51232"/>
                  </a:lnTo>
                  <a:lnTo>
                    <a:pt x="30887" y="27947"/>
                  </a:lnTo>
                  <a:lnTo>
                    <a:pt x="41413" y="5899"/>
                  </a:lnTo>
                  <a:lnTo>
                    <a:pt x="47496" y="956"/>
                  </a:lnTo>
                  <a:lnTo>
                    <a:pt x="53891" y="0"/>
                  </a:lnTo>
                  <a:lnTo>
                    <a:pt x="67236" y="5177"/>
                  </a:lnTo>
                  <a:lnTo>
                    <a:pt x="87902" y="22415"/>
                  </a:lnTo>
                  <a:lnTo>
                    <a:pt x="107673" y="50399"/>
                  </a:lnTo>
                  <a:lnTo>
                    <a:pt x="129241" y="109193"/>
                  </a:lnTo>
                  <a:lnTo>
                    <a:pt x="136870" y="131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75316" y="1039310"/>
              <a:ext cx="131977" cy="182556"/>
            </a:xfrm>
            <a:custGeom>
              <a:avLst/>
              <a:gdLst/>
              <a:ahLst/>
              <a:cxnLst/>
              <a:rect l="0" t="0" r="0" b="0"/>
              <a:pathLst>
                <a:path w="131977" h="182556">
                  <a:moveTo>
                    <a:pt x="0" y="97767"/>
                  </a:moveTo>
                  <a:lnTo>
                    <a:pt x="58617" y="97767"/>
                  </a:lnTo>
                  <a:lnTo>
                    <a:pt x="93407" y="92178"/>
                  </a:lnTo>
                  <a:lnTo>
                    <a:pt x="120353" y="77524"/>
                  </a:lnTo>
                  <a:lnTo>
                    <a:pt x="125859" y="69064"/>
                  </a:lnTo>
                  <a:lnTo>
                    <a:pt x="131976" y="47186"/>
                  </a:lnTo>
                  <a:lnTo>
                    <a:pt x="130098" y="37140"/>
                  </a:lnTo>
                  <a:lnTo>
                    <a:pt x="118652" y="19739"/>
                  </a:lnTo>
                  <a:lnTo>
                    <a:pt x="92478" y="2378"/>
                  </a:lnTo>
                  <a:lnTo>
                    <a:pt x="69567" y="0"/>
                  </a:lnTo>
                  <a:lnTo>
                    <a:pt x="56906" y="1004"/>
                  </a:lnTo>
                  <a:lnTo>
                    <a:pt x="46126" y="6352"/>
                  </a:lnTo>
                  <a:lnTo>
                    <a:pt x="27910" y="24773"/>
                  </a:lnTo>
                  <a:lnTo>
                    <a:pt x="10089" y="55862"/>
                  </a:lnTo>
                  <a:lnTo>
                    <a:pt x="2989" y="92890"/>
                  </a:lnTo>
                  <a:lnTo>
                    <a:pt x="6474" y="127908"/>
                  </a:lnTo>
                  <a:lnTo>
                    <a:pt x="14965" y="146648"/>
                  </a:lnTo>
                  <a:lnTo>
                    <a:pt x="27708" y="162776"/>
                  </a:lnTo>
                  <a:lnTo>
                    <a:pt x="45071" y="177743"/>
                  </a:lnTo>
                  <a:lnTo>
                    <a:pt x="54613" y="181500"/>
                  </a:lnTo>
                  <a:lnTo>
                    <a:pt x="74576" y="182555"/>
                  </a:lnTo>
                  <a:lnTo>
                    <a:pt x="88907" y="179125"/>
                  </a:lnTo>
                  <a:lnTo>
                    <a:pt x="105285" y="1714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064829" y="1046020"/>
              <a:ext cx="191735" cy="220338"/>
            </a:xfrm>
            <a:custGeom>
              <a:avLst/>
              <a:gdLst/>
              <a:ahLst/>
              <a:cxnLst/>
              <a:rect l="0" t="0" r="0" b="0"/>
              <a:pathLst>
                <a:path w="191735" h="220338">
                  <a:moveTo>
                    <a:pt x="178984" y="38415"/>
                  </a:moveTo>
                  <a:lnTo>
                    <a:pt x="144086" y="9106"/>
                  </a:lnTo>
                  <a:lnTo>
                    <a:pt x="121750" y="1992"/>
                  </a:lnTo>
                  <a:lnTo>
                    <a:pt x="97395" y="0"/>
                  </a:lnTo>
                  <a:lnTo>
                    <a:pt x="74872" y="3014"/>
                  </a:lnTo>
                  <a:lnTo>
                    <a:pt x="56283" y="11373"/>
                  </a:lnTo>
                  <a:lnTo>
                    <a:pt x="48050" y="16877"/>
                  </a:lnTo>
                  <a:lnTo>
                    <a:pt x="42562" y="25226"/>
                  </a:lnTo>
                  <a:lnTo>
                    <a:pt x="36464" y="46981"/>
                  </a:lnTo>
                  <a:lnTo>
                    <a:pt x="37178" y="56994"/>
                  </a:lnTo>
                  <a:lnTo>
                    <a:pt x="44209" y="74358"/>
                  </a:lnTo>
                  <a:lnTo>
                    <a:pt x="61322" y="97288"/>
                  </a:lnTo>
                  <a:lnTo>
                    <a:pt x="80676" y="105525"/>
                  </a:lnTo>
                  <a:lnTo>
                    <a:pt x="143638" y="113586"/>
                  </a:lnTo>
                  <a:lnTo>
                    <a:pt x="166785" y="122907"/>
                  </a:lnTo>
                  <a:lnTo>
                    <a:pt x="182531" y="137968"/>
                  </a:lnTo>
                  <a:lnTo>
                    <a:pt x="188368" y="146898"/>
                  </a:lnTo>
                  <a:lnTo>
                    <a:pt x="191734" y="166178"/>
                  </a:lnTo>
                  <a:lnTo>
                    <a:pt x="190994" y="176233"/>
                  </a:lnTo>
                  <a:lnTo>
                    <a:pt x="183932" y="193644"/>
                  </a:lnTo>
                  <a:lnTo>
                    <a:pt x="178774" y="201562"/>
                  </a:lnTo>
                  <a:lnTo>
                    <a:pt x="160563" y="213480"/>
                  </a:lnTo>
                  <a:lnTo>
                    <a:pt x="138042" y="220337"/>
                  </a:lnTo>
                  <a:lnTo>
                    <a:pt x="91868" y="215207"/>
                  </a:lnTo>
                  <a:lnTo>
                    <a:pt x="38034" y="202928"/>
                  </a:lnTo>
                  <a:lnTo>
                    <a:pt x="0" y="19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877415" y="1443349"/>
            <a:ext cx="699599" cy="534457"/>
            <a:chOff x="5877415" y="1443349"/>
            <a:chExt cx="699599" cy="534457"/>
          </a:xfrm>
        </p:grpSpPr>
        <p:sp>
          <p:nvSpPr>
            <p:cNvPr id="75" name="Freeform 74"/>
            <p:cNvSpPr/>
            <p:nvPr/>
          </p:nvSpPr>
          <p:spPr>
            <a:xfrm>
              <a:off x="5877415" y="1484518"/>
              <a:ext cx="155415" cy="168457"/>
            </a:xfrm>
            <a:custGeom>
              <a:avLst/>
              <a:gdLst/>
              <a:ahLst/>
              <a:cxnLst/>
              <a:rect l="0" t="0" r="0" b="0"/>
              <a:pathLst>
                <a:path w="155415" h="168457">
                  <a:moveTo>
                    <a:pt x="144885" y="0"/>
                  </a:moveTo>
                  <a:lnTo>
                    <a:pt x="89798" y="49498"/>
                  </a:lnTo>
                  <a:lnTo>
                    <a:pt x="28857" y="85690"/>
                  </a:lnTo>
                  <a:lnTo>
                    <a:pt x="3012" y="103248"/>
                  </a:lnTo>
                  <a:lnTo>
                    <a:pt x="0" y="109776"/>
                  </a:lnTo>
                  <a:lnTo>
                    <a:pt x="332" y="116468"/>
                  </a:lnTo>
                  <a:lnTo>
                    <a:pt x="2893" y="123269"/>
                  </a:lnTo>
                  <a:lnTo>
                    <a:pt x="15097" y="133945"/>
                  </a:lnTo>
                  <a:lnTo>
                    <a:pt x="71807" y="157670"/>
                  </a:lnTo>
                  <a:lnTo>
                    <a:pt x="106075" y="165260"/>
                  </a:lnTo>
                  <a:lnTo>
                    <a:pt x="15541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06487" y="1443349"/>
              <a:ext cx="670527" cy="167512"/>
            </a:xfrm>
            <a:custGeom>
              <a:avLst/>
              <a:gdLst/>
              <a:ahLst/>
              <a:cxnLst/>
              <a:rect l="0" t="0" r="0" b="0"/>
              <a:pathLst>
                <a:path w="670527" h="167512">
                  <a:moveTo>
                    <a:pt x="0" y="125397"/>
                  </a:moveTo>
                  <a:lnTo>
                    <a:pt x="58616" y="125397"/>
                  </a:lnTo>
                  <a:lnTo>
                    <a:pt x="118333" y="117063"/>
                  </a:lnTo>
                  <a:lnTo>
                    <a:pt x="178052" y="115302"/>
                  </a:lnTo>
                  <a:lnTo>
                    <a:pt x="230533" y="107718"/>
                  </a:lnTo>
                  <a:lnTo>
                    <a:pt x="284747" y="101887"/>
                  </a:lnTo>
                  <a:lnTo>
                    <a:pt x="346105" y="95407"/>
                  </a:lnTo>
                  <a:lnTo>
                    <a:pt x="406145" y="92957"/>
                  </a:lnTo>
                  <a:lnTo>
                    <a:pt x="463065" y="88660"/>
                  </a:lnTo>
                  <a:lnTo>
                    <a:pt x="519369" y="92794"/>
                  </a:lnTo>
                  <a:lnTo>
                    <a:pt x="575551" y="93610"/>
                  </a:lnTo>
                  <a:lnTo>
                    <a:pt x="631709" y="93772"/>
                  </a:lnTo>
                  <a:lnTo>
                    <a:pt x="645747" y="93785"/>
                  </a:lnTo>
                  <a:lnTo>
                    <a:pt x="652766" y="91454"/>
                  </a:lnTo>
                  <a:lnTo>
                    <a:pt x="655106" y="87560"/>
                  </a:lnTo>
                  <a:lnTo>
                    <a:pt x="654326" y="82625"/>
                  </a:lnTo>
                  <a:lnTo>
                    <a:pt x="642050" y="58911"/>
                  </a:lnTo>
                  <a:lnTo>
                    <a:pt x="626946" y="45935"/>
                  </a:lnTo>
                  <a:lnTo>
                    <a:pt x="586846" y="15843"/>
                  </a:lnTo>
                  <a:lnTo>
                    <a:pt x="572386" y="2227"/>
                  </a:lnTo>
                  <a:lnTo>
                    <a:pt x="571104" y="0"/>
                  </a:lnTo>
                  <a:lnTo>
                    <a:pt x="579037" y="3764"/>
                  </a:lnTo>
                  <a:lnTo>
                    <a:pt x="634964" y="52018"/>
                  </a:lnTo>
                  <a:lnTo>
                    <a:pt x="668877" y="79837"/>
                  </a:lnTo>
                  <a:lnTo>
                    <a:pt x="670526" y="85665"/>
                  </a:lnTo>
                  <a:lnTo>
                    <a:pt x="668116" y="90720"/>
                  </a:lnTo>
                  <a:lnTo>
                    <a:pt x="629572" y="118187"/>
                  </a:lnTo>
                  <a:lnTo>
                    <a:pt x="569338" y="154570"/>
                  </a:lnTo>
                  <a:lnTo>
                    <a:pt x="547482" y="1675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80492" y="1713254"/>
              <a:ext cx="147625" cy="264552"/>
            </a:xfrm>
            <a:custGeom>
              <a:avLst/>
              <a:gdLst/>
              <a:ahLst/>
              <a:cxnLst/>
              <a:rect l="0" t="0" r="0" b="0"/>
              <a:pathLst>
                <a:path w="147625" h="264552">
                  <a:moveTo>
                    <a:pt x="36565" y="34476"/>
                  </a:moveTo>
                  <a:lnTo>
                    <a:pt x="28232" y="71954"/>
                  </a:lnTo>
                  <a:lnTo>
                    <a:pt x="29806" y="106802"/>
                  </a:lnTo>
                  <a:lnTo>
                    <a:pt x="35230" y="161197"/>
                  </a:lnTo>
                  <a:lnTo>
                    <a:pt x="36169" y="211103"/>
                  </a:lnTo>
                  <a:lnTo>
                    <a:pt x="35317" y="263774"/>
                  </a:lnTo>
                  <a:lnTo>
                    <a:pt x="33393" y="264551"/>
                  </a:lnTo>
                  <a:lnTo>
                    <a:pt x="28136" y="256054"/>
                  </a:lnTo>
                  <a:lnTo>
                    <a:pt x="19770" y="229200"/>
                  </a:lnTo>
                  <a:lnTo>
                    <a:pt x="13230" y="172029"/>
                  </a:lnTo>
                  <a:lnTo>
                    <a:pt x="0" y="109652"/>
                  </a:lnTo>
                  <a:lnTo>
                    <a:pt x="9682" y="50138"/>
                  </a:lnTo>
                  <a:lnTo>
                    <a:pt x="24960" y="20529"/>
                  </a:lnTo>
                  <a:lnTo>
                    <a:pt x="40766" y="7610"/>
                  </a:lnTo>
                  <a:lnTo>
                    <a:pt x="49894" y="2528"/>
                  </a:lnTo>
                  <a:lnTo>
                    <a:pt x="69395" y="0"/>
                  </a:lnTo>
                  <a:lnTo>
                    <a:pt x="89761" y="3945"/>
                  </a:lnTo>
                  <a:lnTo>
                    <a:pt x="110510" y="13498"/>
                  </a:lnTo>
                  <a:lnTo>
                    <a:pt x="136333" y="37619"/>
                  </a:lnTo>
                  <a:lnTo>
                    <a:pt x="145247" y="60050"/>
                  </a:lnTo>
                  <a:lnTo>
                    <a:pt x="147624" y="72582"/>
                  </a:lnTo>
                  <a:lnTo>
                    <a:pt x="144026" y="92746"/>
                  </a:lnTo>
                  <a:lnTo>
                    <a:pt x="133458" y="109507"/>
                  </a:lnTo>
                  <a:lnTo>
                    <a:pt x="117063" y="124755"/>
                  </a:lnTo>
                  <a:lnTo>
                    <a:pt x="94959" y="133092"/>
                  </a:lnTo>
                  <a:lnTo>
                    <a:pt x="65565" y="140904"/>
                  </a:lnTo>
                  <a:lnTo>
                    <a:pt x="47093" y="1502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96041" y="1686890"/>
              <a:ext cx="217011" cy="285215"/>
            </a:xfrm>
            <a:custGeom>
              <a:avLst/>
              <a:gdLst/>
              <a:ahLst/>
              <a:cxnLst/>
              <a:rect l="0" t="0" r="0" b="0"/>
              <a:pathLst>
                <a:path w="217011" h="285215">
                  <a:moveTo>
                    <a:pt x="157928" y="29255"/>
                  </a:moveTo>
                  <a:lnTo>
                    <a:pt x="139947" y="13613"/>
                  </a:lnTo>
                  <a:lnTo>
                    <a:pt x="123030" y="5535"/>
                  </a:lnTo>
                  <a:lnTo>
                    <a:pt x="88186" y="0"/>
                  </a:lnTo>
                  <a:lnTo>
                    <a:pt x="64930" y="4944"/>
                  </a:lnTo>
                  <a:lnTo>
                    <a:pt x="35227" y="20882"/>
                  </a:lnTo>
                  <a:lnTo>
                    <a:pt x="26994" y="27182"/>
                  </a:lnTo>
                  <a:lnTo>
                    <a:pt x="17846" y="46661"/>
                  </a:lnTo>
                  <a:lnTo>
                    <a:pt x="14950" y="69746"/>
                  </a:lnTo>
                  <a:lnTo>
                    <a:pt x="17563" y="91704"/>
                  </a:lnTo>
                  <a:lnTo>
                    <a:pt x="25743" y="110042"/>
                  </a:lnTo>
                  <a:lnTo>
                    <a:pt x="31200" y="118208"/>
                  </a:lnTo>
                  <a:lnTo>
                    <a:pt x="38348" y="122482"/>
                  </a:lnTo>
                  <a:lnTo>
                    <a:pt x="55648" y="124112"/>
                  </a:lnTo>
                  <a:lnTo>
                    <a:pt x="108800" y="115691"/>
                  </a:lnTo>
                  <a:lnTo>
                    <a:pt x="145321" y="117257"/>
                  </a:lnTo>
                  <a:lnTo>
                    <a:pt x="166362" y="123349"/>
                  </a:lnTo>
                  <a:lnTo>
                    <a:pt x="198935" y="146324"/>
                  </a:lnTo>
                  <a:lnTo>
                    <a:pt x="206323" y="152924"/>
                  </a:lnTo>
                  <a:lnTo>
                    <a:pt x="214532" y="172736"/>
                  </a:lnTo>
                  <a:lnTo>
                    <a:pt x="217010" y="195970"/>
                  </a:lnTo>
                  <a:lnTo>
                    <a:pt x="214212" y="217994"/>
                  </a:lnTo>
                  <a:lnTo>
                    <a:pt x="205950" y="236361"/>
                  </a:lnTo>
                  <a:lnTo>
                    <a:pt x="193309" y="252323"/>
                  </a:lnTo>
                  <a:lnTo>
                    <a:pt x="165292" y="273294"/>
                  </a:lnTo>
                  <a:lnTo>
                    <a:pt x="140923" y="283166"/>
                  </a:lnTo>
                  <a:lnTo>
                    <a:pt x="117615" y="285214"/>
                  </a:lnTo>
                  <a:lnTo>
                    <a:pt x="95558" y="281054"/>
                  </a:lnTo>
                  <a:lnTo>
                    <a:pt x="32826" y="247320"/>
                  </a:lnTo>
                  <a:lnTo>
                    <a:pt x="0" y="229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802060" y="1337119"/>
            <a:ext cx="1013585" cy="663296"/>
            <a:chOff x="6802060" y="1337119"/>
            <a:chExt cx="1013585" cy="663296"/>
          </a:xfrm>
        </p:grpSpPr>
        <p:sp>
          <p:nvSpPr>
            <p:cNvPr id="80" name="Freeform 79"/>
            <p:cNvSpPr/>
            <p:nvPr/>
          </p:nvSpPr>
          <p:spPr>
            <a:xfrm>
              <a:off x="7173223" y="1421347"/>
              <a:ext cx="196726" cy="147400"/>
            </a:xfrm>
            <a:custGeom>
              <a:avLst/>
              <a:gdLst/>
              <a:ahLst/>
              <a:cxnLst/>
              <a:rect l="0" t="0" r="0" b="0"/>
              <a:pathLst>
                <a:path w="196726" h="147400">
                  <a:moveTo>
                    <a:pt x="133554" y="0"/>
                  </a:moveTo>
                  <a:lnTo>
                    <a:pt x="109507" y="9575"/>
                  </a:lnTo>
                  <a:lnTo>
                    <a:pt x="52856" y="59898"/>
                  </a:lnTo>
                  <a:lnTo>
                    <a:pt x="1658" y="101796"/>
                  </a:lnTo>
                  <a:lnTo>
                    <a:pt x="0" y="107638"/>
                  </a:lnTo>
                  <a:lnTo>
                    <a:pt x="2404" y="112703"/>
                  </a:lnTo>
                  <a:lnTo>
                    <a:pt x="7516" y="117249"/>
                  </a:lnTo>
                  <a:lnTo>
                    <a:pt x="25675" y="122301"/>
                  </a:lnTo>
                  <a:lnTo>
                    <a:pt x="88975" y="133045"/>
                  </a:lnTo>
                  <a:lnTo>
                    <a:pt x="141170" y="139234"/>
                  </a:lnTo>
                  <a:lnTo>
                    <a:pt x="19672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33077" y="1423649"/>
              <a:ext cx="582568" cy="166155"/>
            </a:xfrm>
            <a:custGeom>
              <a:avLst/>
              <a:gdLst/>
              <a:ahLst/>
              <a:cxnLst/>
              <a:rect l="0" t="0" r="0" b="0"/>
              <a:pathLst>
                <a:path w="582568" h="166155">
                  <a:moveTo>
                    <a:pt x="0" y="92454"/>
                  </a:moveTo>
                  <a:lnTo>
                    <a:pt x="37478" y="84121"/>
                  </a:lnTo>
                  <a:lnTo>
                    <a:pt x="88902" y="82359"/>
                  </a:lnTo>
                  <a:lnTo>
                    <a:pt x="144120" y="82011"/>
                  </a:lnTo>
                  <a:lnTo>
                    <a:pt x="196967" y="85062"/>
                  </a:lnTo>
                  <a:lnTo>
                    <a:pt x="247138" y="90994"/>
                  </a:lnTo>
                  <a:lnTo>
                    <a:pt x="302108" y="92166"/>
                  </a:lnTo>
                  <a:lnTo>
                    <a:pt x="358027" y="92397"/>
                  </a:lnTo>
                  <a:lnTo>
                    <a:pt x="414133" y="92443"/>
                  </a:lnTo>
                  <a:lnTo>
                    <a:pt x="472861" y="97666"/>
                  </a:lnTo>
                  <a:lnTo>
                    <a:pt x="494430" y="95941"/>
                  </a:lnTo>
                  <a:lnTo>
                    <a:pt x="536873" y="98125"/>
                  </a:lnTo>
                  <a:lnTo>
                    <a:pt x="579052" y="87985"/>
                  </a:lnTo>
                  <a:lnTo>
                    <a:pt x="582567" y="84796"/>
                  </a:lnTo>
                  <a:lnTo>
                    <a:pt x="581401" y="81499"/>
                  </a:lnTo>
                  <a:lnTo>
                    <a:pt x="523092" y="28998"/>
                  </a:lnTo>
                  <a:lnTo>
                    <a:pt x="489243" y="1151"/>
                  </a:lnTo>
                  <a:lnTo>
                    <a:pt x="486429" y="0"/>
                  </a:lnTo>
                  <a:lnTo>
                    <a:pt x="486893" y="2742"/>
                  </a:lnTo>
                  <a:lnTo>
                    <a:pt x="489542" y="8080"/>
                  </a:lnTo>
                  <a:lnTo>
                    <a:pt x="528501" y="40255"/>
                  </a:lnTo>
                  <a:lnTo>
                    <a:pt x="563360" y="67975"/>
                  </a:lnTo>
                  <a:lnTo>
                    <a:pt x="566257" y="74965"/>
                  </a:lnTo>
                  <a:lnTo>
                    <a:pt x="565848" y="81965"/>
                  </a:lnTo>
                  <a:lnTo>
                    <a:pt x="559154" y="95981"/>
                  </a:lnTo>
                  <a:lnTo>
                    <a:pt x="518673" y="145098"/>
                  </a:lnTo>
                  <a:lnTo>
                    <a:pt x="505369" y="1661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06777" y="1695088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10529" y="54144"/>
                  </a:lnTo>
                  <a:lnTo>
                    <a:pt x="10529" y="101440"/>
                  </a:lnTo>
                  <a:lnTo>
                    <a:pt x="10529" y="156788"/>
                  </a:lnTo>
                  <a:lnTo>
                    <a:pt x="10529" y="210232"/>
                  </a:lnTo>
                  <a:lnTo>
                    <a:pt x="4939" y="26951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90964" y="1674197"/>
              <a:ext cx="273741" cy="20892"/>
            </a:xfrm>
            <a:custGeom>
              <a:avLst/>
              <a:gdLst/>
              <a:ahLst/>
              <a:cxnLst/>
              <a:rect l="0" t="0" r="0" b="0"/>
              <a:pathLst>
                <a:path w="273741" h="20892">
                  <a:moveTo>
                    <a:pt x="273740" y="20891"/>
                  </a:moveTo>
                  <a:lnTo>
                    <a:pt x="218696" y="4102"/>
                  </a:lnTo>
                  <a:lnTo>
                    <a:pt x="164168" y="677"/>
                  </a:lnTo>
                  <a:lnTo>
                    <a:pt x="103008" y="0"/>
                  </a:lnTo>
                  <a:lnTo>
                    <a:pt x="40081" y="8189"/>
                  </a:lnTo>
                  <a:lnTo>
                    <a:pt x="0" y="103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77954" y="1702089"/>
              <a:ext cx="228907" cy="243190"/>
            </a:xfrm>
            <a:custGeom>
              <a:avLst/>
              <a:gdLst/>
              <a:ahLst/>
              <a:cxnLst/>
              <a:rect l="0" t="0" r="0" b="0"/>
              <a:pathLst>
                <a:path w="228907" h="243190">
                  <a:moveTo>
                    <a:pt x="186792" y="45641"/>
                  </a:moveTo>
                  <a:lnTo>
                    <a:pt x="149705" y="10894"/>
                  </a:lnTo>
                  <a:lnTo>
                    <a:pt x="131704" y="1732"/>
                  </a:lnTo>
                  <a:lnTo>
                    <a:pt x="108886" y="0"/>
                  </a:lnTo>
                  <a:lnTo>
                    <a:pt x="84317" y="4299"/>
                  </a:lnTo>
                  <a:lnTo>
                    <a:pt x="51924" y="19874"/>
                  </a:lnTo>
                  <a:lnTo>
                    <a:pt x="34824" y="32629"/>
                  </a:lnTo>
                  <a:lnTo>
                    <a:pt x="17632" y="58553"/>
                  </a:lnTo>
                  <a:lnTo>
                    <a:pt x="2513" y="99924"/>
                  </a:lnTo>
                  <a:lnTo>
                    <a:pt x="0" y="138414"/>
                  </a:lnTo>
                  <a:lnTo>
                    <a:pt x="12137" y="201690"/>
                  </a:lnTo>
                  <a:lnTo>
                    <a:pt x="17713" y="210505"/>
                  </a:lnTo>
                  <a:lnTo>
                    <a:pt x="33267" y="223419"/>
                  </a:lnTo>
                  <a:lnTo>
                    <a:pt x="61754" y="237266"/>
                  </a:lnTo>
                  <a:lnTo>
                    <a:pt x="98011" y="243189"/>
                  </a:lnTo>
                  <a:lnTo>
                    <a:pt x="121597" y="238335"/>
                  </a:lnTo>
                  <a:lnTo>
                    <a:pt x="175997" y="216856"/>
                  </a:lnTo>
                  <a:lnTo>
                    <a:pt x="228906" y="182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02060" y="1368704"/>
              <a:ext cx="30936" cy="631711"/>
            </a:xfrm>
            <a:custGeom>
              <a:avLst/>
              <a:gdLst/>
              <a:ahLst/>
              <a:cxnLst/>
              <a:rect l="0" t="0" r="0" b="0"/>
              <a:pathLst>
                <a:path w="30936" h="631711">
                  <a:moveTo>
                    <a:pt x="9878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5067" y="143767"/>
                  </a:lnTo>
                  <a:lnTo>
                    <a:pt x="10097" y="206777"/>
                  </a:lnTo>
                  <a:lnTo>
                    <a:pt x="16832" y="265208"/>
                  </a:lnTo>
                  <a:lnTo>
                    <a:pt x="19347" y="325805"/>
                  </a:lnTo>
                  <a:lnTo>
                    <a:pt x="20092" y="382494"/>
                  </a:lnTo>
                  <a:lnTo>
                    <a:pt x="20313" y="442055"/>
                  </a:lnTo>
                  <a:lnTo>
                    <a:pt x="21549" y="497267"/>
                  </a:lnTo>
                  <a:lnTo>
                    <a:pt x="27633" y="549501"/>
                  </a:lnTo>
                  <a:lnTo>
                    <a:pt x="30283" y="603426"/>
                  </a:lnTo>
                  <a:lnTo>
                    <a:pt x="30935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938409" y="1337119"/>
              <a:ext cx="20929" cy="652768"/>
            </a:xfrm>
            <a:custGeom>
              <a:avLst/>
              <a:gdLst/>
              <a:ahLst/>
              <a:cxnLst/>
              <a:rect l="0" t="0" r="0" b="0"/>
              <a:pathLst>
                <a:path w="20929" h="652768">
                  <a:moveTo>
                    <a:pt x="10399" y="0"/>
                  </a:moveTo>
                  <a:lnTo>
                    <a:pt x="3164" y="27556"/>
                  </a:lnTo>
                  <a:lnTo>
                    <a:pt x="521" y="83778"/>
                  </a:lnTo>
                  <a:lnTo>
                    <a:pt x="0" y="140291"/>
                  </a:lnTo>
                  <a:lnTo>
                    <a:pt x="7132" y="190448"/>
                  </a:lnTo>
                  <a:lnTo>
                    <a:pt x="9431" y="237493"/>
                  </a:lnTo>
                  <a:lnTo>
                    <a:pt x="10112" y="289647"/>
                  </a:lnTo>
                  <a:lnTo>
                    <a:pt x="10314" y="347864"/>
                  </a:lnTo>
                  <a:lnTo>
                    <a:pt x="10374" y="401508"/>
                  </a:lnTo>
                  <a:lnTo>
                    <a:pt x="13514" y="459029"/>
                  </a:lnTo>
                  <a:lnTo>
                    <a:pt x="19463" y="510122"/>
                  </a:lnTo>
                  <a:lnTo>
                    <a:pt x="20639" y="565275"/>
                  </a:lnTo>
                  <a:lnTo>
                    <a:pt x="20871" y="621230"/>
                  </a:lnTo>
                  <a:lnTo>
                    <a:pt x="20928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475450" y="2320346"/>
            <a:ext cx="429821" cy="446371"/>
            <a:chOff x="5475450" y="2320346"/>
            <a:chExt cx="429821" cy="446371"/>
          </a:xfrm>
        </p:grpSpPr>
        <p:sp>
          <p:nvSpPr>
            <p:cNvPr id="88" name="Freeform 87"/>
            <p:cNvSpPr/>
            <p:nvPr/>
          </p:nvSpPr>
          <p:spPr>
            <a:xfrm>
              <a:off x="5584820" y="2378779"/>
              <a:ext cx="226911" cy="340655"/>
            </a:xfrm>
            <a:custGeom>
              <a:avLst/>
              <a:gdLst/>
              <a:ahLst/>
              <a:cxnLst/>
              <a:rect l="0" t="0" r="0" b="0"/>
              <a:pathLst>
                <a:path w="226911" h="340655">
                  <a:moveTo>
                    <a:pt x="58454" y="11190"/>
                  </a:moveTo>
                  <a:lnTo>
                    <a:pt x="30943" y="65064"/>
                  </a:lnTo>
                  <a:lnTo>
                    <a:pt x="22357" y="88764"/>
                  </a:lnTo>
                  <a:lnTo>
                    <a:pt x="37955" y="32820"/>
                  </a:lnTo>
                  <a:lnTo>
                    <a:pt x="41279" y="22100"/>
                  </a:lnTo>
                  <a:lnTo>
                    <a:pt x="47004" y="13784"/>
                  </a:lnTo>
                  <a:lnTo>
                    <a:pt x="62724" y="1424"/>
                  </a:lnTo>
                  <a:lnTo>
                    <a:pt x="70659" y="0"/>
                  </a:lnTo>
                  <a:lnTo>
                    <a:pt x="78290" y="1390"/>
                  </a:lnTo>
                  <a:lnTo>
                    <a:pt x="93007" y="9174"/>
                  </a:lnTo>
                  <a:lnTo>
                    <a:pt x="107346" y="20432"/>
                  </a:lnTo>
                  <a:lnTo>
                    <a:pt x="122984" y="45514"/>
                  </a:lnTo>
                  <a:lnTo>
                    <a:pt x="142399" y="98898"/>
                  </a:lnTo>
                  <a:lnTo>
                    <a:pt x="147235" y="123870"/>
                  </a:lnTo>
                  <a:lnTo>
                    <a:pt x="143928" y="174737"/>
                  </a:lnTo>
                  <a:lnTo>
                    <a:pt x="137339" y="229239"/>
                  </a:lnTo>
                  <a:lnTo>
                    <a:pt x="118264" y="284529"/>
                  </a:lnTo>
                  <a:lnTo>
                    <a:pt x="92885" y="321376"/>
                  </a:lnTo>
                  <a:lnTo>
                    <a:pt x="66707" y="338363"/>
                  </a:lnTo>
                  <a:lnTo>
                    <a:pt x="46914" y="340654"/>
                  </a:lnTo>
                  <a:lnTo>
                    <a:pt x="27589" y="336602"/>
                  </a:lnTo>
                  <a:lnTo>
                    <a:pt x="11201" y="327003"/>
                  </a:lnTo>
                  <a:lnTo>
                    <a:pt x="5895" y="318828"/>
                  </a:lnTo>
                  <a:lnTo>
                    <a:pt x="0" y="297266"/>
                  </a:lnTo>
                  <a:lnTo>
                    <a:pt x="767" y="287305"/>
                  </a:lnTo>
                  <a:lnTo>
                    <a:pt x="7859" y="269998"/>
                  </a:lnTo>
                  <a:lnTo>
                    <a:pt x="25006" y="247101"/>
                  </a:lnTo>
                  <a:lnTo>
                    <a:pt x="44368" y="238871"/>
                  </a:lnTo>
                  <a:lnTo>
                    <a:pt x="67402" y="236384"/>
                  </a:lnTo>
                  <a:lnTo>
                    <a:pt x="89337" y="239178"/>
                  </a:lnTo>
                  <a:lnTo>
                    <a:pt x="107665" y="247438"/>
                  </a:lnTo>
                  <a:lnTo>
                    <a:pt x="164362" y="282217"/>
                  </a:lnTo>
                  <a:lnTo>
                    <a:pt x="195510" y="291535"/>
                  </a:lnTo>
                  <a:lnTo>
                    <a:pt x="226910" y="295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75450" y="2320346"/>
              <a:ext cx="429821" cy="446371"/>
            </a:xfrm>
            <a:custGeom>
              <a:avLst/>
              <a:gdLst/>
              <a:ahLst/>
              <a:cxnLst/>
              <a:rect l="0" t="0" r="0" b="0"/>
              <a:pathLst>
                <a:path w="429821" h="446371">
                  <a:moveTo>
                    <a:pt x="325752" y="38037"/>
                  </a:moveTo>
                  <a:lnTo>
                    <a:pt x="281789" y="14318"/>
                  </a:lnTo>
                  <a:lnTo>
                    <a:pt x="231584" y="770"/>
                  </a:lnTo>
                  <a:lnTo>
                    <a:pt x="172793" y="0"/>
                  </a:lnTo>
                  <a:lnTo>
                    <a:pt x="148976" y="5924"/>
                  </a:lnTo>
                  <a:lnTo>
                    <a:pt x="88827" y="35382"/>
                  </a:lnTo>
                  <a:lnTo>
                    <a:pt x="71103" y="52065"/>
                  </a:lnTo>
                  <a:lnTo>
                    <a:pt x="33901" y="106830"/>
                  </a:lnTo>
                  <a:lnTo>
                    <a:pt x="13794" y="163733"/>
                  </a:lnTo>
                  <a:lnTo>
                    <a:pt x="2564" y="209485"/>
                  </a:lnTo>
                  <a:lnTo>
                    <a:pt x="0" y="263236"/>
                  </a:lnTo>
                  <a:lnTo>
                    <a:pt x="10904" y="321460"/>
                  </a:lnTo>
                  <a:lnTo>
                    <a:pt x="29723" y="364253"/>
                  </a:lnTo>
                  <a:lnTo>
                    <a:pt x="57140" y="398096"/>
                  </a:lnTo>
                  <a:lnTo>
                    <a:pt x="85116" y="418982"/>
                  </a:lnTo>
                  <a:lnTo>
                    <a:pt x="136439" y="440958"/>
                  </a:lnTo>
                  <a:lnTo>
                    <a:pt x="173473" y="446370"/>
                  </a:lnTo>
                  <a:lnTo>
                    <a:pt x="226739" y="439793"/>
                  </a:lnTo>
                  <a:lnTo>
                    <a:pt x="260150" y="429387"/>
                  </a:lnTo>
                  <a:lnTo>
                    <a:pt x="323209" y="390385"/>
                  </a:lnTo>
                  <a:lnTo>
                    <a:pt x="383801" y="331042"/>
                  </a:lnTo>
                  <a:lnTo>
                    <a:pt x="417177" y="288290"/>
                  </a:lnTo>
                  <a:lnTo>
                    <a:pt x="424877" y="267413"/>
                  </a:lnTo>
                  <a:lnTo>
                    <a:pt x="429820" y="215884"/>
                  </a:lnTo>
                  <a:lnTo>
                    <a:pt x="427557" y="177690"/>
                  </a:lnTo>
                  <a:lnTo>
                    <a:pt x="416357" y="144146"/>
                  </a:lnTo>
                  <a:lnTo>
                    <a:pt x="378030" y="88557"/>
                  </a:lnTo>
                  <a:lnTo>
                    <a:pt x="350246" y="53735"/>
                  </a:lnTo>
                  <a:lnTo>
                    <a:pt x="323651" y="37099"/>
                  </a:lnTo>
                  <a:lnTo>
                    <a:pt x="282053" y="22167"/>
                  </a:lnTo>
                  <a:lnTo>
                    <a:pt x="220467" y="169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121996" y="2307454"/>
            <a:ext cx="1995476" cy="535779"/>
            <a:chOff x="6121996" y="2307454"/>
            <a:chExt cx="1995476" cy="535779"/>
          </a:xfrm>
        </p:grpSpPr>
        <p:sp>
          <p:nvSpPr>
            <p:cNvPr id="91" name="Freeform 90"/>
            <p:cNvSpPr/>
            <p:nvPr/>
          </p:nvSpPr>
          <p:spPr>
            <a:xfrm>
              <a:off x="6232870" y="237944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5589" y="62093"/>
                  </a:lnTo>
                  <a:lnTo>
                    <a:pt x="9553" y="114647"/>
                  </a:lnTo>
                  <a:lnTo>
                    <a:pt x="13456" y="173902"/>
                  </a:lnTo>
                  <a:lnTo>
                    <a:pt x="19555" y="231273"/>
                  </a:lnTo>
                  <a:lnTo>
                    <a:pt x="20760" y="29052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21996" y="2307454"/>
              <a:ext cx="284668" cy="282557"/>
            </a:xfrm>
            <a:custGeom>
              <a:avLst/>
              <a:gdLst/>
              <a:ahLst/>
              <a:cxnLst/>
              <a:rect l="0" t="0" r="0" b="0"/>
              <a:pathLst>
                <a:path w="284668" h="282557">
                  <a:moveTo>
                    <a:pt x="5589" y="114100"/>
                  </a:moveTo>
                  <a:lnTo>
                    <a:pt x="0" y="97332"/>
                  </a:lnTo>
                  <a:lnTo>
                    <a:pt x="693" y="90053"/>
                  </a:lnTo>
                  <a:lnTo>
                    <a:pt x="24803" y="48918"/>
                  </a:lnTo>
                  <a:lnTo>
                    <a:pt x="41035" y="35217"/>
                  </a:lnTo>
                  <a:lnTo>
                    <a:pt x="91495" y="6963"/>
                  </a:lnTo>
                  <a:lnTo>
                    <a:pt x="143484" y="0"/>
                  </a:lnTo>
                  <a:lnTo>
                    <a:pt x="181757" y="1914"/>
                  </a:lnTo>
                  <a:lnTo>
                    <a:pt x="203209" y="8087"/>
                  </a:lnTo>
                  <a:lnTo>
                    <a:pt x="249043" y="37720"/>
                  </a:lnTo>
                  <a:lnTo>
                    <a:pt x="274126" y="63783"/>
                  </a:lnTo>
                  <a:lnTo>
                    <a:pt x="282867" y="89787"/>
                  </a:lnTo>
                  <a:lnTo>
                    <a:pt x="284667" y="134192"/>
                  </a:lnTo>
                  <a:lnTo>
                    <a:pt x="274795" y="185529"/>
                  </a:lnTo>
                  <a:lnTo>
                    <a:pt x="262107" y="204728"/>
                  </a:lnTo>
                  <a:lnTo>
                    <a:pt x="205043" y="250608"/>
                  </a:lnTo>
                  <a:lnTo>
                    <a:pt x="142460" y="282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35058" y="2596683"/>
              <a:ext cx="150547" cy="165019"/>
            </a:xfrm>
            <a:custGeom>
              <a:avLst/>
              <a:gdLst/>
              <a:ahLst/>
              <a:cxnLst/>
              <a:rect l="0" t="0" r="0" b="0"/>
              <a:pathLst>
                <a:path w="150547" h="165019">
                  <a:moveTo>
                    <a:pt x="3097" y="56498"/>
                  </a:moveTo>
                  <a:lnTo>
                    <a:pt x="58142" y="73286"/>
                  </a:lnTo>
                  <a:lnTo>
                    <a:pt x="94926" y="75120"/>
                  </a:lnTo>
                  <a:lnTo>
                    <a:pt x="117609" y="71404"/>
                  </a:lnTo>
                  <a:lnTo>
                    <a:pt x="136269" y="62733"/>
                  </a:lnTo>
                  <a:lnTo>
                    <a:pt x="144521" y="57145"/>
                  </a:lnTo>
                  <a:lnTo>
                    <a:pt x="148853" y="49910"/>
                  </a:lnTo>
                  <a:lnTo>
                    <a:pt x="150546" y="32513"/>
                  </a:lnTo>
                  <a:lnTo>
                    <a:pt x="147019" y="25300"/>
                  </a:lnTo>
                  <a:lnTo>
                    <a:pt x="133743" y="14166"/>
                  </a:lnTo>
                  <a:lnTo>
                    <a:pt x="106538" y="1321"/>
                  </a:lnTo>
                  <a:lnTo>
                    <a:pt x="86506" y="0"/>
                  </a:lnTo>
                  <a:lnTo>
                    <a:pt x="65904" y="4481"/>
                  </a:lnTo>
                  <a:lnTo>
                    <a:pt x="35745" y="20159"/>
                  </a:lnTo>
                  <a:lnTo>
                    <a:pt x="19167" y="32938"/>
                  </a:lnTo>
                  <a:lnTo>
                    <a:pt x="2269" y="58876"/>
                  </a:lnTo>
                  <a:lnTo>
                    <a:pt x="0" y="81732"/>
                  </a:lnTo>
                  <a:lnTo>
                    <a:pt x="4060" y="105148"/>
                  </a:lnTo>
                  <a:lnTo>
                    <a:pt x="19501" y="131484"/>
                  </a:lnTo>
                  <a:lnTo>
                    <a:pt x="32225" y="146757"/>
                  </a:lnTo>
                  <a:lnTo>
                    <a:pt x="58131" y="162920"/>
                  </a:lnTo>
                  <a:lnTo>
                    <a:pt x="77859" y="165018"/>
                  </a:lnTo>
                  <a:lnTo>
                    <a:pt x="139968" y="151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34339" y="2590010"/>
              <a:ext cx="77558" cy="170873"/>
            </a:xfrm>
            <a:custGeom>
              <a:avLst/>
              <a:gdLst/>
              <a:ahLst/>
              <a:cxnLst/>
              <a:rect l="0" t="0" r="0" b="0"/>
              <a:pathLst>
                <a:path w="77558" h="170873">
                  <a:moveTo>
                    <a:pt x="3858" y="84228"/>
                  </a:moveTo>
                  <a:lnTo>
                    <a:pt x="6977" y="126920"/>
                  </a:lnTo>
                  <a:lnTo>
                    <a:pt x="19476" y="170872"/>
                  </a:lnTo>
                  <a:lnTo>
                    <a:pt x="3334" y="114825"/>
                  </a:lnTo>
                  <a:lnTo>
                    <a:pt x="0" y="104626"/>
                  </a:lnTo>
                  <a:lnTo>
                    <a:pt x="895" y="67915"/>
                  </a:lnTo>
                  <a:lnTo>
                    <a:pt x="8780" y="47342"/>
                  </a:lnTo>
                  <a:lnTo>
                    <a:pt x="14158" y="38580"/>
                  </a:lnTo>
                  <a:lnTo>
                    <a:pt x="29492" y="25725"/>
                  </a:lnTo>
                  <a:lnTo>
                    <a:pt x="775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56244" y="2533667"/>
              <a:ext cx="138565" cy="309566"/>
            </a:xfrm>
            <a:custGeom>
              <a:avLst/>
              <a:gdLst/>
              <a:ahLst/>
              <a:cxnLst/>
              <a:rect l="0" t="0" r="0" b="0"/>
              <a:pathLst>
                <a:path w="138565" h="309566">
                  <a:moveTo>
                    <a:pt x="29351" y="140571"/>
                  </a:moveTo>
                  <a:lnTo>
                    <a:pt x="21018" y="178049"/>
                  </a:lnTo>
                  <a:lnTo>
                    <a:pt x="19257" y="235062"/>
                  </a:lnTo>
                  <a:lnTo>
                    <a:pt x="24093" y="297077"/>
                  </a:lnTo>
                  <a:lnTo>
                    <a:pt x="22336" y="308079"/>
                  </a:lnTo>
                  <a:lnTo>
                    <a:pt x="21165" y="309565"/>
                  </a:lnTo>
                  <a:lnTo>
                    <a:pt x="17859" y="247410"/>
                  </a:lnTo>
                  <a:lnTo>
                    <a:pt x="10530" y="189708"/>
                  </a:lnTo>
                  <a:lnTo>
                    <a:pt x="3147" y="133509"/>
                  </a:lnTo>
                  <a:lnTo>
                    <a:pt x="0" y="80208"/>
                  </a:lnTo>
                  <a:lnTo>
                    <a:pt x="7656" y="39757"/>
                  </a:lnTo>
                  <a:lnTo>
                    <a:pt x="18149" y="16216"/>
                  </a:lnTo>
                  <a:lnTo>
                    <a:pt x="26562" y="8535"/>
                  </a:lnTo>
                  <a:lnTo>
                    <a:pt x="48390" y="0"/>
                  </a:lnTo>
                  <a:lnTo>
                    <a:pt x="70568" y="2446"/>
                  </a:lnTo>
                  <a:lnTo>
                    <a:pt x="90955" y="11332"/>
                  </a:lnTo>
                  <a:lnTo>
                    <a:pt x="107814" y="23080"/>
                  </a:lnTo>
                  <a:lnTo>
                    <a:pt x="119985" y="39220"/>
                  </a:lnTo>
                  <a:lnTo>
                    <a:pt x="137332" y="78177"/>
                  </a:lnTo>
                  <a:lnTo>
                    <a:pt x="138564" y="98802"/>
                  </a:lnTo>
                  <a:lnTo>
                    <a:pt x="129823" y="140639"/>
                  </a:lnTo>
                  <a:lnTo>
                    <a:pt x="124409" y="148805"/>
                  </a:lnTo>
                  <a:lnTo>
                    <a:pt x="109034" y="160998"/>
                  </a:lnTo>
                  <a:lnTo>
                    <a:pt x="66578" y="179020"/>
                  </a:lnTo>
                  <a:lnTo>
                    <a:pt x="50409" y="182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80352" y="2576916"/>
              <a:ext cx="168800" cy="155612"/>
            </a:xfrm>
            <a:custGeom>
              <a:avLst/>
              <a:gdLst/>
              <a:ahLst/>
              <a:cxnLst/>
              <a:rect l="0" t="0" r="0" b="0"/>
              <a:pathLst>
                <a:path w="168800" h="155612">
                  <a:moveTo>
                    <a:pt x="0" y="97322"/>
                  </a:moveTo>
                  <a:lnTo>
                    <a:pt x="54145" y="94202"/>
                  </a:lnTo>
                  <a:lnTo>
                    <a:pt x="109091" y="88257"/>
                  </a:lnTo>
                  <a:lnTo>
                    <a:pt x="145407" y="76049"/>
                  </a:lnTo>
                  <a:lnTo>
                    <a:pt x="161332" y="60961"/>
                  </a:lnTo>
                  <a:lnTo>
                    <a:pt x="167216" y="52024"/>
                  </a:lnTo>
                  <a:lnTo>
                    <a:pt x="168799" y="42557"/>
                  </a:lnTo>
                  <a:lnTo>
                    <a:pt x="164319" y="22679"/>
                  </a:lnTo>
                  <a:lnTo>
                    <a:pt x="158679" y="14805"/>
                  </a:lnTo>
                  <a:lnTo>
                    <a:pt x="143054" y="2936"/>
                  </a:lnTo>
                  <a:lnTo>
                    <a:pt x="124411" y="0"/>
                  </a:lnTo>
                  <a:lnTo>
                    <a:pt x="83846" y="7648"/>
                  </a:lnTo>
                  <a:lnTo>
                    <a:pt x="58118" y="22659"/>
                  </a:lnTo>
                  <a:lnTo>
                    <a:pt x="46108" y="38402"/>
                  </a:lnTo>
                  <a:lnTo>
                    <a:pt x="38040" y="58267"/>
                  </a:lnTo>
                  <a:lnTo>
                    <a:pt x="34668" y="94589"/>
                  </a:lnTo>
                  <a:lnTo>
                    <a:pt x="38025" y="117164"/>
                  </a:lnTo>
                  <a:lnTo>
                    <a:pt x="46535" y="135776"/>
                  </a:lnTo>
                  <a:lnTo>
                    <a:pt x="52081" y="144015"/>
                  </a:lnTo>
                  <a:lnTo>
                    <a:pt x="60457" y="149508"/>
                  </a:lnTo>
                  <a:lnTo>
                    <a:pt x="82242" y="155611"/>
                  </a:lnTo>
                  <a:lnTo>
                    <a:pt x="115225" y="153457"/>
                  </a:lnTo>
                  <a:lnTo>
                    <a:pt x="133489" y="145278"/>
                  </a:lnTo>
                  <a:lnTo>
                    <a:pt x="157928" y="128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982742" y="2588738"/>
              <a:ext cx="145051" cy="160835"/>
            </a:xfrm>
            <a:custGeom>
              <a:avLst/>
              <a:gdLst/>
              <a:ahLst/>
              <a:cxnLst/>
              <a:rect l="0" t="0" r="0" b="0"/>
              <a:pathLst>
                <a:path w="145051" h="160835">
                  <a:moveTo>
                    <a:pt x="8180" y="53915"/>
                  </a:moveTo>
                  <a:lnTo>
                    <a:pt x="8180" y="102845"/>
                  </a:lnTo>
                  <a:lnTo>
                    <a:pt x="14246" y="160834"/>
                  </a:lnTo>
                  <a:lnTo>
                    <a:pt x="13394" y="160289"/>
                  </a:lnTo>
                  <a:lnTo>
                    <a:pt x="3621" y="134198"/>
                  </a:lnTo>
                  <a:lnTo>
                    <a:pt x="0" y="79608"/>
                  </a:lnTo>
                  <a:lnTo>
                    <a:pt x="7577" y="39041"/>
                  </a:lnTo>
                  <a:lnTo>
                    <a:pt x="18050" y="19618"/>
                  </a:lnTo>
                  <a:lnTo>
                    <a:pt x="33625" y="6306"/>
                  </a:lnTo>
                  <a:lnTo>
                    <a:pt x="42691" y="1119"/>
                  </a:lnTo>
                  <a:lnTo>
                    <a:pt x="52244" y="0"/>
                  </a:lnTo>
                  <a:lnTo>
                    <a:pt x="72218" y="4996"/>
                  </a:lnTo>
                  <a:lnTo>
                    <a:pt x="97604" y="20963"/>
                  </a:lnTo>
                  <a:lnTo>
                    <a:pt x="109535" y="36930"/>
                  </a:lnTo>
                  <a:lnTo>
                    <a:pt x="134177" y="93266"/>
                  </a:lnTo>
                  <a:lnTo>
                    <a:pt x="145050" y="1170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83273" y="2377700"/>
              <a:ext cx="112977" cy="369853"/>
            </a:xfrm>
            <a:custGeom>
              <a:avLst/>
              <a:gdLst/>
              <a:ahLst/>
              <a:cxnLst/>
              <a:rect l="0" t="0" r="0" b="0"/>
              <a:pathLst>
                <a:path w="112977" h="369853">
                  <a:moveTo>
                    <a:pt x="91919" y="275481"/>
                  </a:moveTo>
                  <a:lnTo>
                    <a:pt x="97508" y="258713"/>
                  </a:lnTo>
                  <a:lnTo>
                    <a:pt x="97132" y="241123"/>
                  </a:lnTo>
                  <a:lnTo>
                    <a:pt x="95395" y="231518"/>
                  </a:lnTo>
                  <a:lnTo>
                    <a:pt x="90727" y="223946"/>
                  </a:lnTo>
                  <a:lnTo>
                    <a:pt x="76181" y="212412"/>
                  </a:lnTo>
                  <a:lnTo>
                    <a:pt x="58018" y="209626"/>
                  </a:lnTo>
                  <a:lnTo>
                    <a:pt x="48261" y="210521"/>
                  </a:lnTo>
                  <a:lnTo>
                    <a:pt x="31181" y="220873"/>
                  </a:lnTo>
                  <a:lnTo>
                    <a:pt x="16961" y="237173"/>
                  </a:lnTo>
                  <a:lnTo>
                    <a:pt x="6742" y="256115"/>
                  </a:lnTo>
                  <a:lnTo>
                    <a:pt x="0" y="292100"/>
                  </a:lnTo>
                  <a:lnTo>
                    <a:pt x="3592" y="332398"/>
                  </a:lnTo>
                  <a:lnTo>
                    <a:pt x="12108" y="353810"/>
                  </a:lnTo>
                  <a:lnTo>
                    <a:pt x="17654" y="362795"/>
                  </a:lnTo>
                  <a:lnTo>
                    <a:pt x="24862" y="367616"/>
                  </a:lnTo>
                  <a:lnTo>
                    <a:pt x="42229" y="369852"/>
                  </a:lnTo>
                  <a:lnTo>
                    <a:pt x="50603" y="366471"/>
                  </a:lnTo>
                  <a:lnTo>
                    <a:pt x="66148" y="353356"/>
                  </a:lnTo>
                  <a:lnTo>
                    <a:pt x="82463" y="326241"/>
                  </a:lnTo>
                  <a:lnTo>
                    <a:pt x="97286" y="268827"/>
                  </a:lnTo>
                  <a:lnTo>
                    <a:pt x="100918" y="219567"/>
                  </a:lnTo>
                  <a:lnTo>
                    <a:pt x="102145" y="157288"/>
                  </a:lnTo>
                  <a:lnTo>
                    <a:pt x="99238" y="106320"/>
                  </a:lnTo>
                  <a:lnTo>
                    <a:pt x="94088" y="57293"/>
                  </a:lnTo>
                  <a:lnTo>
                    <a:pt x="86758" y="4395"/>
                  </a:lnTo>
                  <a:lnTo>
                    <a:pt x="83798" y="0"/>
                  </a:lnTo>
                  <a:lnTo>
                    <a:pt x="80656" y="580"/>
                  </a:lnTo>
                  <a:lnTo>
                    <a:pt x="77391" y="4476"/>
                  </a:lnTo>
                  <a:lnTo>
                    <a:pt x="72151" y="52757"/>
                  </a:lnTo>
                  <a:lnTo>
                    <a:pt x="71243" y="101604"/>
                  </a:lnTo>
                  <a:lnTo>
                    <a:pt x="72145" y="151952"/>
                  </a:lnTo>
                  <a:lnTo>
                    <a:pt x="82337" y="214599"/>
                  </a:lnTo>
                  <a:lnTo>
                    <a:pt x="95615" y="271774"/>
                  </a:lnTo>
                  <a:lnTo>
                    <a:pt x="112976" y="307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64359" y="2611067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6073" y="96725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69948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425319" y="2589187"/>
              <a:ext cx="123615" cy="172322"/>
            </a:xfrm>
            <a:custGeom>
              <a:avLst/>
              <a:gdLst/>
              <a:ahLst/>
              <a:cxnLst/>
              <a:rect l="0" t="0" r="0" b="0"/>
              <a:pathLst>
                <a:path w="123615" h="172322">
                  <a:moveTo>
                    <a:pt x="81500" y="21880"/>
                  </a:moveTo>
                  <a:lnTo>
                    <a:pt x="87089" y="5112"/>
                  </a:lnTo>
                  <a:lnTo>
                    <a:pt x="84055" y="1343"/>
                  </a:lnTo>
                  <a:lnTo>
                    <a:pt x="77354" y="0"/>
                  </a:lnTo>
                  <a:lnTo>
                    <a:pt x="68208" y="274"/>
                  </a:lnTo>
                  <a:lnTo>
                    <a:pt x="51806" y="6818"/>
                  </a:lnTo>
                  <a:lnTo>
                    <a:pt x="22211" y="30083"/>
                  </a:lnTo>
                  <a:lnTo>
                    <a:pt x="6481" y="55896"/>
                  </a:lnTo>
                  <a:lnTo>
                    <a:pt x="0" y="91360"/>
                  </a:lnTo>
                  <a:lnTo>
                    <a:pt x="3669" y="125915"/>
                  </a:lnTo>
                  <a:lnTo>
                    <a:pt x="12203" y="144547"/>
                  </a:lnTo>
                  <a:lnTo>
                    <a:pt x="17755" y="152791"/>
                  </a:lnTo>
                  <a:lnTo>
                    <a:pt x="33281" y="165071"/>
                  </a:lnTo>
                  <a:lnTo>
                    <a:pt x="42335" y="169983"/>
                  </a:lnTo>
                  <a:lnTo>
                    <a:pt x="64873" y="172321"/>
                  </a:lnTo>
                  <a:lnTo>
                    <a:pt x="88148" y="168292"/>
                  </a:lnTo>
                  <a:lnTo>
                    <a:pt x="123614" y="148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591480" y="2621595"/>
              <a:ext cx="104852" cy="147794"/>
            </a:xfrm>
            <a:custGeom>
              <a:avLst/>
              <a:gdLst/>
              <a:ahLst/>
              <a:cxnLst/>
              <a:rect l="0" t="0" r="0" b="0"/>
              <a:pathLst>
                <a:path w="104852" h="147794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24608"/>
                  </a:lnTo>
                  <a:lnTo>
                    <a:pt x="10397" y="133375"/>
                  </a:lnTo>
                  <a:lnTo>
                    <a:pt x="25437" y="146235"/>
                  </a:lnTo>
                  <a:lnTo>
                    <a:pt x="33191" y="147793"/>
                  </a:lnTo>
                  <a:lnTo>
                    <a:pt x="40700" y="146492"/>
                  </a:lnTo>
                  <a:lnTo>
                    <a:pt x="55283" y="138808"/>
                  </a:lnTo>
                  <a:lnTo>
                    <a:pt x="69563" y="127593"/>
                  </a:lnTo>
                  <a:lnTo>
                    <a:pt x="85167" y="102536"/>
                  </a:lnTo>
                  <a:lnTo>
                    <a:pt x="99750" y="54223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748974" y="2358383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47997"/>
                  </a:lnTo>
                  <a:lnTo>
                    <a:pt x="12997" y="200219"/>
                  </a:lnTo>
                  <a:lnTo>
                    <a:pt x="18668" y="249617"/>
                  </a:lnTo>
                  <a:lnTo>
                    <a:pt x="26174" y="308230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67798" y="2606015"/>
              <a:ext cx="144389" cy="145996"/>
            </a:xfrm>
            <a:custGeom>
              <a:avLst/>
              <a:gdLst/>
              <a:ahLst/>
              <a:cxnLst/>
              <a:rect l="0" t="0" r="0" b="0"/>
              <a:pathLst>
                <a:path w="144389" h="145996">
                  <a:moveTo>
                    <a:pt x="49632" y="89280"/>
                  </a:moveTo>
                  <a:lnTo>
                    <a:pt x="57965" y="51802"/>
                  </a:lnTo>
                  <a:lnTo>
                    <a:pt x="56845" y="28169"/>
                  </a:lnTo>
                  <a:lnTo>
                    <a:pt x="48549" y="5968"/>
                  </a:lnTo>
                  <a:lnTo>
                    <a:pt x="41890" y="983"/>
                  </a:lnTo>
                  <a:lnTo>
                    <a:pt x="33942" y="0"/>
                  </a:lnTo>
                  <a:lnTo>
                    <a:pt x="25134" y="1684"/>
                  </a:lnTo>
                  <a:lnTo>
                    <a:pt x="18092" y="6316"/>
                  </a:lnTo>
                  <a:lnTo>
                    <a:pt x="7148" y="20822"/>
                  </a:lnTo>
                  <a:lnTo>
                    <a:pt x="0" y="59897"/>
                  </a:lnTo>
                  <a:lnTo>
                    <a:pt x="5989" y="108692"/>
                  </a:lnTo>
                  <a:lnTo>
                    <a:pt x="11907" y="130663"/>
                  </a:lnTo>
                  <a:lnTo>
                    <a:pt x="18633" y="137926"/>
                  </a:lnTo>
                  <a:lnTo>
                    <a:pt x="38584" y="145995"/>
                  </a:lnTo>
                  <a:lnTo>
                    <a:pt x="48116" y="145808"/>
                  </a:lnTo>
                  <a:lnTo>
                    <a:pt x="64946" y="139360"/>
                  </a:lnTo>
                  <a:lnTo>
                    <a:pt x="77105" y="122456"/>
                  </a:lnTo>
                  <a:lnTo>
                    <a:pt x="85239" y="99346"/>
                  </a:lnTo>
                  <a:lnTo>
                    <a:pt x="88854" y="73476"/>
                  </a:lnTo>
                  <a:lnTo>
                    <a:pt x="92157" y="67046"/>
                  </a:lnTo>
                  <a:lnTo>
                    <a:pt x="96699" y="65099"/>
                  </a:lnTo>
                  <a:lnTo>
                    <a:pt x="102067" y="66140"/>
                  </a:lnTo>
                  <a:lnTo>
                    <a:pt x="106816" y="70344"/>
                  </a:lnTo>
                  <a:lnTo>
                    <a:pt x="125962" y="96068"/>
                  </a:lnTo>
                  <a:lnTo>
                    <a:pt x="144388" y="110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022715" y="2568953"/>
              <a:ext cx="94757" cy="138312"/>
            </a:xfrm>
            <a:custGeom>
              <a:avLst/>
              <a:gdLst/>
              <a:ahLst/>
              <a:cxnLst/>
              <a:rect l="0" t="0" r="0" b="0"/>
              <a:pathLst>
                <a:path w="94757" h="138312">
                  <a:moveTo>
                    <a:pt x="0" y="42114"/>
                  </a:moveTo>
                  <a:lnTo>
                    <a:pt x="2340" y="75736"/>
                  </a:lnTo>
                  <a:lnTo>
                    <a:pt x="25172" y="138311"/>
                  </a:lnTo>
                  <a:lnTo>
                    <a:pt x="19098" y="112285"/>
                  </a:lnTo>
                  <a:lnTo>
                    <a:pt x="6632" y="73002"/>
                  </a:lnTo>
                  <a:lnTo>
                    <a:pt x="9187" y="52333"/>
                  </a:lnTo>
                  <a:lnTo>
                    <a:pt x="13144" y="41907"/>
                  </a:lnTo>
                  <a:lnTo>
                    <a:pt x="20461" y="33787"/>
                  </a:lnTo>
                  <a:lnTo>
                    <a:pt x="62706" y="1235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8359626" y="2280620"/>
            <a:ext cx="791383" cy="604189"/>
            <a:chOff x="8359626" y="2280620"/>
            <a:chExt cx="791383" cy="604189"/>
          </a:xfrm>
        </p:grpSpPr>
        <p:sp>
          <p:nvSpPr>
            <p:cNvPr id="107" name="Freeform 106"/>
            <p:cNvSpPr/>
            <p:nvPr/>
          </p:nvSpPr>
          <p:spPr>
            <a:xfrm>
              <a:off x="8485969" y="2368911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10528" y="57265"/>
                  </a:lnTo>
                  <a:lnTo>
                    <a:pt x="10528" y="109774"/>
                  </a:lnTo>
                  <a:lnTo>
                    <a:pt x="10528" y="163547"/>
                  </a:lnTo>
                  <a:lnTo>
                    <a:pt x="10528" y="223639"/>
                  </a:lnTo>
                  <a:lnTo>
                    <a:pt x="2195" y="28009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359626" y="2280620"/>
              <a:ext cx="357971" cy="452433"/>
            </a:xfrm>
            <a:custGeom>
              <a:avLst/>
              <a:gdLst/>
              <a:ahLst/>
              <a:cxnLst/>
              <a:rect l="0" t="0" r="0" b="0"/>
              <a:pathLst>
                <a:path w="357971" h="452433">
                  <a:moveTo>
                    <a:pt x="0" y="56706"/>
                  </a:moveTo>
                  <a:lnTo>
                    <a:pt x="37087" y="21959"/>
                  </a:lnTo>
                  <a:lnTo>
                    <a:pt x="90542" y="1062"/>
                  </a:lnTo>
                  <a:lnTo>
                    <a:pt x="113941" y="0"/>
                  </a:lnTo>
                  <a:lnTo>
                    <a:pt x="168210" y="11934"/>
                  </a:lnTo>
                  <a:lnTo>
                    <a:pt x="221067" y="34331"/>
                  </a:lnTo>
                  <a:lnTo>
                    <a:pt x="247086" y="53846"/>
                  </a:lnTo>
                  <a:lnTo>
                    <a:pt x="264024" y="80035"/>
                  </a:lnTo>
                  <a:lnTo>
                    <a:pt x="279058" y="121496"/>
                  </a:lnTo>
                  <a:lnTo>
                    <a:pt x="281555" y="160001"/>
                  </a:lnTo>
                  <a:lnTo>
                    <a:pt x="269413" y="223282"/>
                  </a:lnTo>
                  <a:lnTo>
                    <a:pt x="253872" y="250601"/>
                  </a:lnTo>
                  <a:lnTo>
                    <a:pt x="234449" y="273514"/>
                  </a:lnTo>
                  <a:lnTo>
                    <a:pt x="208287" y="289531"/>
                  </a:lnTo>
                  <a:lnTo>
                    <a:pt x="203199" y="298490"/>
                  </a:lnTo>
                  <a:lnTo>
                    <a:pt x="200666" y="324043"/>
                  </a:lnTo>
                  <a:lnTo>
                    <a:pt x="206558" y="348658"/>
                  </a:lnTo>
                  <a:lnTo>
                    <a:pt x="234395" y="411305"/>
                  </a:lnTo>
                  <a:lnTo>
                    <a:pt x="260250" y="442085"/>
                  </a:lnTo>
                  <a:lnTo>
                    <a:pt x="283344" y="450254"/>
                  </a:lnTo>
                  <a:lnTo>
                    <a:pt x="297691" y="452432"/>
                  </a:lnTo>
                  <a:lnTo>
                    <a:pt x="319871" y="448614"/>
                  </a:lnTo>
                  <a:lnTo>
                    <a:pt x="357970" y="435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83655" y="2556604"/>
              <a:ext cx="160284" cy="128230"/>
            </a:xfrm>
            <a:custGeom>
              <a:avLst/>
              <a:gdLst/>
              <a:ahLst/>
              <a:cxnLst/>
              <a:rect l="0" t="0" r="0" b="0"/>
              <a:pathLst>
                <a:path w="160284" h="128230">
                  <a:moveTo>
                    <a:pt x="97112" y="86049"/>
                  </a:moveTo>
                  <a:lnTo>
                    <a:pt x="102701" y="69281"/>
                  </a:lnTo>
                  <a:lnTo>
                    <a:pt x="102325" y="51690"/>
                  </a:lnTo>
                  <a:lnTo>
                    <a:pt x="97089" y="33343"/>
                  </a:lnTo>
                  <a:lnTo>
                    <a:pt x="86963" y="17391"/>
                  </a:lnTo>
                  <a:lnTo>
                    <a:pt x="71544" y="5621"/>
                  </a:lnTo>
                  <a:lnTo>
                    <a:pt x="62519" y="845"/>
                  </a:lnTo>
                  <a:lnTo>
                    <a:pt x="52993" y="0"/>
                  </a:lnTo>
                  <a:lnTo>
                    <a:pt x="33050" y="5301"/>
                  </a:lnTo>
                  <a:lnTo>
                    <a:pt x="18726" y="18575"/>
                  </a:lnTo>
                  <a:lnTo>
                    <a:pt x="4086" y="48899"/>
                  </a:lnTo>
                  <a:lnTo>
                    <a:pt x="0" y="61282"/>
                  </a:lnTo>
                  <a:lnTo>
                    <a:pt x="1698" y="84400"/>
                  </a:lnTo>
                  <a:lnTo>
                    <a:pt x="10252" y="105203"/>
                  </a:lnTo>
                  <a:lnTo>
                    <a:pt x="21853" y="122248"/>
                  </a:lnTo>
                  <a:lnTo>
                    <a:pt x="29392" y="126559"/>
                  </a:lnTo>
                  <a:lnTo>
                    <a:pt x="47126" y="128229"/>
                  </a:lnTo>
                  <a:lnTo>
                    <a:pt x="54430" y="124698"/>
                  </a:lnTo>
                  <a:lnTo>
                    <a:pt x="84154" y="84206"/>
                  </a:lnTo>
                  <a:lnTo>
                    <a:pt x="94552" y="44524"/>
                  </a:lnTo>
                  <a:lnTo>
                    <a:pt x="95406" y="46667"/>
                  </a:lnTo>
                  <a:lnTo>
                    <a:pt x="102364" y="78139"/>
                  </a:lnTo>
                  <a:lnTo>
                    <a:pt x="117255" y="102292"/>
                  </a:lnTo>
                  <a:lnTo>
                    <a:pt x="132971" y="110815"/>
                  </a:lnTo>
                  <a:lnTo>
                    <a:pt x="160283" y="117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875523" y="2558425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665" y="60873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822880" y="2516310"/>
              <a:ext cx="168458" cy="368499"/>
            </a:xfrm>
            <a:custGeom>
              <a:avLst/>
              <a:gdLst/>
              <a:ahLst/>
              <a:cxnLst/>
              <a:rect l="0" t="0" r="0" b="0"/>
              <a:pathLst>
                <a:path w="168458" h="368499">
                  <a:moveTo>
                    <a:pt x="168457" y="0"/>
                  </a:moveTo>
                  <a:lnTo>
                    <a:pt x="142092" y="55045"/>
                  </a:lnTo>
                  <a:lnTo>
                    <a:pt x="115459" y="106453"/>
                  </a:lnTo>
                  <a:lnTo>
                    <a:pt x="87908" y="166054"/>
                  </a:lnTo>
                  <a:lnTo>
                    <a:pt x="56076" y="224306"/>
                  </a:lnTo>
                  <a:lnTo>
                    <a:pt x="33997" y="280051"/>
                  </a:lnTo>
                  <a:lnTo>
                    <a:pt x="14356" y="33518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022922" y="2465131"/>
              <a:ext cx="128087" cy="230165"/>
            </a:xfrm>
            <a:custGeom>
              <a:avLst/>
              <a:gdLst/>
              <a:ahLst/>
              <a:cxnLst/>
              <a:rect l="0" t="0" r="0" b="0"/>
              <a:pathLst>
                <a:path w="128087" h="230165">
                  <a:moveTo>
                    <a:pt x="115813" y="9066"/>
                  </a:moveTo>
                  <a:lnTo>
                    <a:pt x="78336" y="732"/>
                  </a:lnTo>
                  <a:lnTo>
                    <a:pt x="66261" y="0"/>
                  </a:lnTo>
                  <a:lnTo>
                    <a:pt x="46607" y="5426"/>
                  </a:lnTo>
                  <a:lnTo>
                    <a:pt x="30073" y="16807"/>
                  </a:lnTo>
                  <a:lnTo>
                    <a:pt x="14926" y="33563"/>
                  </a:lnTo>
                  <a:lnTo>
                    <a:pt x="11121" y="42945"/>
                  </a:lnTo>
                  <a:lnTo>
                    <a:pt x="10011" y="62727"/>
                  </a:lnTo>
                  <a:lnTo>
                    <a:pt x="13693" y="71746"/>
                  </a:lnTo>
                  <a:lnTo>
                    <a:pt x="27143" y="88006"/>
                  </a:lnTo>
                  <a:lnTo>
                    <a:pt x="35642" y="92108"/>
                  </a:lnTo>
                  <a:lnTo>
                    <a:pt x="84763" y="98958"/>
                  </a:lnTo>
                  <a:lnTo>
                    <a:pt x="110383" y="113559"/>
                  </a:lnTo>
                  <a:lnTo>
                    <a:pt x="122369" y="129207"/>
                  </a:lnTo>
                  <a:lnTo>
                    <a:pt x="127203" y="138293"/>
                  </a:lnTo>
                  <a:lnTo>
                    <a:pt x="128086" y="147859"/>
                  </a:lnTo>
                  <a:lnTo>
                    <a:pt x="122828" y="167848"/>
                  </a:lnTo>
                  <a:lnTo>
                    <a:pt x="109572" y="185310"/>
                  </a:lnTo>
                  <a:lnTo>
                    <a:pt x="90813" y="199701"/>
                  </a:lnTo>
                  <a:lnTo>
                    <a:pt x="40641" y="218471"/>
                  </a:lnTo>
                  <a:lnTo>
                    <a:pt x="0" y="230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5895958" y="3051125"/>
            <a:ext cx="447374" cy="170596"/>
          </a:xfrm>
          <a:custGeom>
            <a:avLst/>
            <a:gdLst/>
            <a:ahLst/>
            <a:cxnLst/>
            <a:rect l="0" t="0" r="0" b="0"/>
            <a:pathLst>
              <a:path w="447374" h="170596">
                <a:moveTo>
                  <a:pt x="0" y="96895"/>
                </a:moveTo>
                <a:lnTo>
                  <a:pt x="16768" y="91306"/>
                </a:lnTo>
                <a:lnTo>
                  <a:pt x="34359" y="91682"/>
                </a:lnTo>
                <a:lnTo>
                  <a:pt x="85426" y="95865"/>
                </a:lnTo>
                <a:lnTo>
                  <a:pt x="143433" y="89456"/>
                </a:lnTo>
                <a:lnTo>
                  <a:pt x="196832" y="90097"/>
                </a:lnTo>
                <a:lnTo>
                  <a:pt x="219672" y="92704"/>
                </a:lnTo>
                <a:lnTo>
                  <a:pt x="269170" y="87965"/>
                </a:lnTo>
                <a:lnTo>
                  <a:pt x="328990" y="86683"/>
                </a:lnTo>
                <a:lnTo>
                  <a:pt x="384697" y="87599"/>
                </a:lnTo>
                <a:lnTo>
                  <a:pt x="419701" y="92451"/>
                </a:lnTo>
                <a:lnTo>
                  <a:pt x="441558" y="89851"/>
                </a:lnTo>
                <a:lnTo>
                  <a:pt x="446450" y="86350"/>
                </a:lnTo>
                <a:lnTo>
                  <a:pt x="447373" y="81676"/>
                </a:lnTo>
                <a:lnTo>
                  <a:pt x="442158" y="70244"/>
                </a:lnTo>
                <a:lnTo>
                  <a:pt x="424898" y="50654"/>
                </a:lnTo>
                <a:lnTo>
                  <a:pt x="365906" y="5222"/>
                </a:lnTo>
                <a:lnTo>
                  <a:pt x="353308" y="0"/>
                </a:lnTo>
                <a:lnTo>
                  <a:pt x="359407" y="5478"/>
                </a:lnTo>
                <a:lnTo>
                  <a:pt x="413435" y="38611"/>
                </a:lnTo>
                <a:lnTo>
                  <a:pt x="427854" y="51884"/>
                </a:lnTo>
                <a:lnTo>
                  <a:pt x="431465" y="59869"/>
                </a:lnTo>
                <a:lnTo>
                  <a:pt x="432359" y="78099"/>
                </a:lnTo>
                <a:lnTo>
                  <a:pt x="425736" y="94781"/>
                </a:lnTo>
                <a:lnTo>
                  <a:pt x="371462" y="156892"/>
                </a:lnTo>
                <a:lnTo>
                  <a:pt x="357969" y="17059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5908425" y="3229871"/>
            <a:ext cx="334975" cy="315536"/>
            <a:chOff x="5908425" y="3229871"/>
            <a:chExt cx="334975" cy="315536"/>
          </a:xfrm>
        </p:grpSpPr>
        <p:sp>
          <p:nvSpPr>
            <p:cNvPr id="115" name="Freeform 114"/>
            <p:cNvSpPr/>
            <p:nvPr/>
          </p:nvSpPr>
          <p:spPr>
            <a:xfrm>
              <a:off x="5908425" y="3229871"/>
              <a:ext cx="138227" cy="315536"/>
            </a:xfrm>
            <a:custGeom>
              <a:avLst/>
              <a:gdLst/>
              <a:ahLst/>
              <a:cxnLst/>
              <a:rect l="0" t="0" r="0" b="0"/>
              <a:pathLst>
                <a:path w="138227" h="315536">
                  <a:moveTo>
                    <a:pt x="19119" y="97134"/>
                  </a:moveTo>
                  <a:lnTo>
                    <a:pt x="30571" y="154398"/>
                  </a:lnTo>
                  <a:lnTo>
                    <a:pt x="37330" y="203788"/>
                  </a:lnTo>
                  <a:lnTo>
                    <a:pt x="39332" y="252347"/>
                  </a:lnTo>
                  <a:lnTo>
                    <a:pt x="40009" y="310677"/>
                  </a:lnTo>
                  <a:lnTo>
                    <a:pt x="38894" y="315535"/>
                  </a:lnTo>
                  <a:lnTo>
                    <a:pt x="36982" y="314095"/>
                  </a:lnTo>
                  <a:lnTo>
                    <a:pt x="32907" y="300016"/>
                  </a:lnTo>
                  <a:lnTo>
                    <a:pt x="24487" y="245138"/>
                  </a:lnTo>
                  <a:lnTo>
                    <a:pt x="19010" y="194133"/>
                  </a:lnTo>
                  <a:lnTo>
                    <a:pt x="7875" y="142117"/>
                  </a:lnTo>
                  <a:lnTo>
                    <a:pt x="0" y="92111"/>
                  </a:lnTo>
                  <a:lnTo>
                    <a:pt x="4226" y="56651"/>
                  </a:lnTo>
                  <a:lnTo>
                    <a:pt x="18476" y="23918"/>
                  </a:lnTo>
                  <a:lnTo>
                    <a:pt x="34040" y="8831"/>
                  </a:lnTo>
                  <a:lnTo>
                    <a:pt x="43104" y="3170"/>
                  </a:lnTo>
                  <a:lnTo>
                    <a:pt x="62534" y="0"/>
                  </a:lnTo>
                  <a:lnTo>
                    <a:pt x="72629" y="793"/>
                  </a:lnTo>
                  <a:lnTo>
                    <a:pt x="90084" y="7912"/>
                  </a:lnTo>
                  <a:lnTo>
                    <a:pt x="120354" y="31546"/>
                  </a:lnTo>
                  <a:lnTo>
                    <a:pt x="136202" y="57423"/>
                  </a:lnTo>
                  <a:lnTo>
                    <a:pt x="138226" y="77145"/>
                  </a:lnTo>
                  <a:lnTo>
                    <a:pt x="134056" y="97608"/>
                  </a:lnTo>
                  <a:lnTo>
                    <a:pt x="124404" y="118402"/>
                  </a:lnTo>
                  <a:lnTo>
                    <a:pt x="109196" y="133103"/>
                  </a:lnTo>
                  <a:lnTo>
                    <a:pt x="50704" y="160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48642" y="3295419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6152" y="142950"/>
                  </a:lnTo>
                  <a:lnTo>
                    <a:pt x="1041" y="20504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43357" y="3242777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41425" y="10528"/>
                  </a:lnTo>
                  <a:lnTo>
                    <a:pt x="81185" y="9358"/>
                  </a:lnTo>
                  <a:lnTo>
                    <a:pt x="33064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485554" y="3053264"/>
            <a:ext cx="357970" cy="347441"/>
            <a:chOff x="6485554" y="3053264"/>
            <a:chExt cx="357970" cy="347441"/>
          </a:xfrm>
        </p:grpSpPr>
        <p:sp>
          <p:nvSpPr>
            <p:cNvPr id="119" name="Freeform 118"/>
            <p:cNvSpPr/>
            <p:nvPr/>
          </p:nvSpPr>
          <p:spPr>
            <a:xfrm>
              <a:off x="6643916" y="3053264"/>
              <a:ext cx="20623" cy="336913"/>
            </a:xfrm>
            <a:custGeom>
              <a:avLst/>
              <a:gdLst/>
              <a:ahLst/>
              <a:cxnLst/>
              <a:rect l="0" t="0" r="0" b="0"/>
              <a:pathLst>
                <a:path w="20623" h="336913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21" y="145289"/>
                  </a:lnTo>
                  <a:lnTo>
                    <a:pt x="7916" y="208420"/>
                  </a:lnTo>
                  <a:lnTo>
                    <a:pt x="15253" y="260708"/>
                  </a:lnTo>
                  <a:lnTo>
                    <a:pt x="19916" y="317619"/>
                  </a:lnTo>
                  <a:lnTo>
                    <a:pt x="2062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85554" y="3390610"/>
              <a:ext cx="357970" cy="10095"/>
            </a:xfrm>
            <a:custGeom>
              <a:avLst/>
              <a:gdLst/>
              <a:ahLst/>
              <a:cxnLst/>
              <a:rect l="0" t="0" r="0" b="0"/>
              <a:pathLst>
                <a:path w="357970" h="10095">
                  <a:moveTo>
                    <a:pt x="357969" y="10094"/>
                  </a:moveTo>
                  <a:lnTo>
                    <a:pt x="299352" y="10094"/>
                  </a:lnTo>
                  <a:lnTo>
                    <a:pt x="239636" y="1761"/>
                  </a:lnTo>
                  <a:lnTo>
                    <a:pt x="185506" y="0"/>
                  </a:lnTo>
                  <a:lnTo>
                    <a:pt x="130923" y="821"/>
                  </a:lnTo>
                  <a:lnTo>
                    <a:pt x="68714" y="8642"/>
                  </a:lnTo>
                  <a:lnTo>
                    <a:pt x="12284" y="9903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991934" y="2918661"/>
            <a:ext cx="705125" cy="471516"/>
            <a:chOff x="6991934" y="2918661"/>
            <a:chExt cx="705125" cy="471516"/>
          </a:xfrm>
        </p:grpSpPr>
        <p:sp>
          <p:nvSpPr>
            <p:cNvPr id="122" name="Freeform 121"/>
            <p:cNvSpPr/>
            <p:nvPr/>
          </p:nvSpPr>
          <p:spPr>
            <a:xfrm>
              <a:off x="6991934" y="3083704"/>
              <a:ext cx="220088" cy="277198"/>
            </a:xfrm>
            <a:custGeom>
              <a:avLst/>
              <a:gdLst/>
              <a:ahLst/>
              <a:cxnLst/>
              <a:rect l="0" t="0" r="0" b="0"/>
              <a:pathLst>
                <a:path w="220088" h="277198">
                  <a:moveTo>
                    <a:pt x="167444" y="32731"/>
                  </a:moveTo>
                  <a:lnTo>
                    <a:pt x="138136" y="3423"/>
                  </a:lnTo>
                  <a:lnTo>
                    <a:pt x="130358" y="324"/>
                  </a:lnTo>
                  <a:lnTo>
                    <a:pt x="112357" y="0"/>
                  </a:lnTo>
                  <a:lnTo>
                    <a:pt x="82492" y="6395"/>
                  </a:lnTo>
                  <a:lnTo>
                    <a:pt x="57005" y="21288"/>
                  </a:lnTo>
                  <a:lnTo>
                    <a:pt x="34636" y="40519"/>
                  </a:lnTo>
                  <a:lnTo>
                    <a:pt x="18779" y="66624"/>
                  </a:lnTo>
                  <a:lnTo>
                    <a:pt x="4111" y="108056"/>
                  </a:lnTo>
                  <a:lnTo>
                    <a:pt x="0" y="163207"/>
                  </a:lnTo>
                  <a:lnTo>
                    <a:pt x="4777" y="218901"/>
                  </a:lnTo>
                  <a:lnTo>
                    <a:pt x="13702" y="252839"/>
                  </a:lnTo>
                  <a:lnTo>
                    <a:pt x="19326" y="261358"/>
                  </a:lnTo>
                  <a:lnTo>
                    <a:pt x="34933" y="273943"/>
                  </a:lnTo>
                  <a:lnTo>
                    <a:pt x="53568" y="277197"/>
                  </a:lnTo>
                  <a:lnTo>
                    <a:pt x="112934" y="275190"/>
                  </a:lnTo>
                  <a:lnTo>
                    <a:pt x="152722" y="272637"/>
                  </a:lnTo>
                  <a:lnTo>
                    <a:pt x="195082" y="255118"/>
                  </a:lnTo>
                  <a:lnTo>
                    <a:pt x="220087" y="24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59419" y="3095378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129" y="156280"/>
                  </a:lnTo>
                  <a:lnTo>
                    <a:pt x="26" y="216571"/>
                  </a:lnTo>
                  <a:lnTo>
                    <a:pt x="5" y="26730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54134" y="3074321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10528"/>
                  </a:moveTo>
                  <a:lnTo>
                    <a:pt x="183539" y="1464"/>
                  </a:lnTo>
                  <a:lnTo>
                    <a:pt x="129365" y="289"/>
                  </a:lnTo>
                  <a:lnTo>
                    <a:pt x="73603" y="57"/>
                  </a:lnTo>
                  <a:lnTo>
                    <a:pt x="34676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001450" y="2918661"/>
              <a:ext cx="695609" cy="155661"/>
            </a:xfrm>
            <a:custGeom>
              <a:avLst/>
              <a:gdLst/>
              <a:ahLst/>
              <a:cxnLst/>
              <a:rect l="0" t="0" r="0" b="0"/>
              <a:pathLst>
                <a:path w="695609" h="155661">
                  <a:moveTo>
                    <a:pt x="0" y="39846"/>
                  </a:moveTo>
                  <a:lnTo>
                    <a:pt x="58618" y="39847"/>
                  </a:lnTo>
                  <a:lnTo>
                    <a:pt x="118334" y="48180"/>
                  </a:lnTo>
                  <a:lnTo>
                    <a:pt x="178052" y="49941"/>
                  </a:lnTo>
                  <a:lnTo>
                    <a:pt x="228882" y="50246"/>
                  </a:lnTo>
                  <a:lnTo>
                    <a:pt x="282818" y="57585"/>
                  </a:lnTo>
                  <a:lnTo>
                    <a:pt x="337319" y="60248"/>
                  </a:lnTo>
                  <a:lnTo>
                    <a:pt x="393145" y="60774"/>
                  </a:lnTo>
                  <a:lnTo>
                    <a:pt x="454932" y="69219"/>
                  </a:lnTo>
                  <a:lnTo>
                    <a:pt x="509314" y="70995"/>
                  </a:lnTo>
                  <a:lnTo>
                    <a:pt x="565116" y="71346"/>
                  </a:lnTo>
                  <a:lnTo>
                    <a:pt x="621199" y="71415"/>
                  </a:lnTo>
                  <a:lnTo>
                    <a:pt x="677337" y="71428"/>
                  </a:lnTo>
                  <a:lnTo>
                    <a:pt x="684355" y="69090"/>
                  </a:lnTo>
                  <a:lnTo>
                    <a:pt x="686694" y="65191"/>
                  </a:lnTo>
                  <a:lnTo>
                    <a:pt x="685914" y="60252"/>
                  </a:lnTo>
                  <a:lnTo>
                    <a:pt x="673637" y="42123"/>
                  </a:lnTo>
                  <a:lnTo>
                    <a:pt x="629306" y="1134"/>
                  </a:lnTo>
                  <a:lnTo>
                    <a:pt x="625428" y="0"/>
                  </a:lnTo>
                  <a:lnTo>
                    <a:pt x="625182" y="2754"/>
                  </a:lnTo>
                  <a:lnTo>
                    <a:pt x="627358" y="8099"/>
                  </a:lnTo>
                  <a:lnTo>
                    <a:pt x="684080" y="61034"/>
                  </a:lnTo>
                  <a:lnTo>
                    <a:pt x="691191" y="68009"/>
                  </a:lnTo>
                  <a:lnTo>
                    <a:pt x="694760" y="76169"/>
                  </a:lnTo>
                  <a:lnTo>
                    <a:pt x="695608" y="94594"/>
                  </a:lnTo>
                  <a:lnTo>
                    <a:pt x="690686" y="102081"/>
                  </a:lnTo>
                  <a:lnTo>
                    <a:pt x="672740" y="113520"/>
                  </a:lnTo>
                  <a:lnTo>
                    <a:pt x="610558" y="137802"/>
                  </a:lnTo>
                  <a:lnTo>
                    <a:pt x="568539" y="155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5587290" y="3871310"/>
            <a:ext cx="175808" cy="340090"/>
          </a:xfrm>
          <a:custGeom>
            <a:avLst/>
            <a:gdLst/>
            <a:ahLst/>
            <a:cxnLst/>
            <a:rect l="0" t="0" r="0" b="0"/>
            <a:pathLst>
              <a:path w="175808" h="340090">
                <a:moveTo>
                  <a:pt x="34927" y="13705"/>
                </a:moveTo>
                <a:lnTo>
                  <a:pt x="19286" y="31686"/>
                </a:lnTo>
                <a:lnTo>
                  <a:pt x="11208" y="48603"/>
                </a:lnTo>
                <a:lnTo>
                  <a:pt x="7416" y="51008"/>
                </a:lnTo>
                <a:lnTo>
                  <a:pt x="3719" y="49103"/>
                </a:lnTo>
                <a:lnTo>
                  <a:pt x="84" y="44322"/>
                </a:lnTo>
                <a:lnTo>
                  <a:pt x="0" y="38796"/>
                </a:lnTo>
                <a:lnTo>
                  <a:pt x="6146" y="26416"/>
                </a:lnTo>
                <a:lnTo>
                  <a:pt x="19796" y="16235"/>
                </a:lnTo>
                <a:lnTo>
                  <a:pt x="57155" y="167"/>
                </a:lnTo>
                <a:lnTo>
                  <a:pt x="67293" y="0"/>
                </a:lnTo>
                <a:lnTo>
                  <a:pt x="87917" y="6054"/>
                </a:lnTo>
                <a:lnTo>
                  <a:pt x="102542" y="19663"/>
                </a:lnTo>
                <a:lnTo>
                  <a:pt x="108080" y="28206"/>
                </a:lnTo>
                <a:lnTo>
                  <a:pt x="115874" y="62585"/>
                </a:lnTo>
                <a:lnTo>
                  <a:pt x="111458" y="85733"/>
                </a:lnTo>
                <a:lnTo>
                  <a:pt x="89559" y="129189"/>
                </a:lnTo>
                <a:lnTo>
                  <a:pt x="90066" y="136318"/>
                </a:lnTo>
                <a:lnTo>
                  <a:pt x="95083" y="141071"/>
                </a:lnTo>
                <a:lnTo>
                  <a:pt x="110796" y="148691"/>
                </a:lnTo>
                <a:lnTo>
                  <a:pt x="147055" y="179328"/>
                </a:lnTo>
                <a:lnTo>
                  <a:pt x="162647" y="205498"/>
                </a:lnTo>
                <a:lnTo>
                  <a:pt x="174676" y="235480"/>
                </a:lnTo>
                <a:lnTo>
                  <a:pt x="175807" y="256161"/>
                </a:lnTo>
                <a:lnTo>
                  <a:pt x="171240" y="277051"/>
                </a:lnTo>
                <a:lnTo>
                  <a:pt x="161411" y="298034"/>
                </a:lnTo>
                <a:lnTo>
                  <a:pt x="146125" y="312819"/>
                </a:lnTo>
                <a:lnTo>
                  <a:pt x="107715" y="331842"/>
                </a:lnTo>
                <a:lnTo>
                  <a:pt x="55984" y="3400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5434405" y="3748145"/>
            <a:ext cx="3072622" cy="789638"/>
            <a:chOff x="5434405" y="3748145"/>
            <a:chExt cx="3072622" cy="789638"/>
          </a:xfrm>
        </p:grpSpPr>
        <p:sp>
          <p:nvSpPr>
            <p:cNvPr id="128" name="Freeform 127"/>
            <p:cNvSpPr/>
            <p:nvPr/>
          </p:nvSpPr>
          <p:spPr>
            <a:xfrm>
              <a:off x="5434405" y="3748145"/>
              <a:ext cx="448143" cy="522300"/>
            </a:xfrm>
            <a:custGeom>
              <a:avLst/>
              <a:gdLst/>
              <a:ahLst/>
              <a:cxnLst/>
              <a:rect l="0" t="0" r="0" b="0"/>
              <a:pathLst>
                <a:path w="448143" h="522300">
                  <a:moveTo>
                    <a:pt x="208869" y="31585"/>
                  </a:moveTo>
                  <a:lnTo>
                    <a:pt x="166178" y="34705"/>
                  </a:lnTo>
                  <a:lnTo>
                    <a:pt x="115207" y="50713"/>
                  </a:lnTo>
                  <a:lnTo>
                    <a:pt x="90910" y="69358"/>
                  </a:lnTo>
                  <a:lnTo>
                    <a:pt x="47552" y="126885"/>
                  </a:lnTo>
                  <a:lnTo>
                    <a:pt x="17942" y="179055"/>
                  </a:lnTo>
                  <a:lnTo>
                    <a:pt x="6908" y="239969"/>
                  </a:lnTo>
                  <a:lnTo>
                    <a:pt x="0" y="289427"/>
                  </a:lnTo>
                  <a:lnTo>
                    <a:pt x="9976" y="346733"/>
                  </a:lnTo>
                  <a:lnTo>
                    <a:pt x="27696" y="399990"/>
                  </a:lnTo>
                  <a:lnTo>
                    <a:pt x="58597" y="452713"/>
                  </a:lnTo>
                  <a:lnTo>
                    <a:pt x="104592" y="493913"/>
                  </a:lnTo>
                  <a:lnTo>
                    <a:pt x="138588" y="512502"/>
                  </a:lnTo>
                  <a:lnTo>
                    <a:pt x="178296" y="522299"/>
                  </a:lnTo>
                  <a:lnTo>
                    <a:pt x="216578" y="522083"/>
                  </a:lnTo>
                  <a:lnTo>
                    <a:pt x="271669" y="508306"/>
                  </a:lnTo>
                  <a:lnTo>
                    <a:pt x="324634" y="485665"/>
                  </a:lnTo>
                  <a:lnTo>
                    <a:pt x="373195" y="445517"/>
                  </a:lnTo>
                  <a:lnTo>
                    <a:pt x="400599" y="409187"/>
                  </a:lnTo>
                  <a:lnTo>
                    <a:pt x="433272" y="353381"/>
                  </a:lnTo>
                  <a:lnTo>
                    <a:pt x="445245" y="315795"/>
                  </a:lnTo>
                  <a:lnTo>
                    <a:pt x="448142" y="268134"/>
                  </a:lnTo>
                  <a:lnTo>
                    <a:pt x="442112" y="218137"/>
                  </a:lnTo>
                  <a:lnTo>
                    <a:pt x="429594" y="161848"/>
                  </a:lnTo>
                  <a:lnTo>
                    <a:pt x="410266" y="116588"/>
                  </a:lnTo>
                  <a:lnTo>
                    <a:pt x="364528" y="61775"/>
                  </a:lnTo>
                  <a:lnTo>
                    <a:pt x="324235" y="30356"/>
                  </a:lnTo>
                  <a:lnTo>
                    <a:pt x="271981" y="7781"/>
                  </a:lnTo>
                  <a:lnTo>
                    <a:pt x="217296" y="1025"/>
                  </a:lnTo>
                  <a:lnTo>
                    <a:pt x="198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159171" y="3979772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4801"/>
                  </a:lnTo>
                  <a:lnTo>
                    <a:pt x="0" y="21171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22300" y="3916601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31050" y="3119"/>
                  </a:lnTo>
                  <a:lnTo>
                    <a:pt x="170503" y="17958"/>
                  </a:lnTo>
                  <a:lnTo>
                    <a:pt x="112405" y="28546"/>
                  </a:lnTo>
                  <a:lnTo>
                    <a:pt x="65281" y="36924"/>
                  </a:lnTo>
                  <a:lnTo>
                    <a:pt x="27921" y="5110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53886" y="4211399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177136" y="23719"/>
                  </a:lnTo>
                  <a:lnTo>
                    <a:pt x="117765" y="42002"/>
                  </a:lnTo>
                  <a:lnTo>
                    <a:pt x="56192" y="5964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285513" y="4114947"/>
              <a:ext cx="126343" cy="108430"/>
            </a:xfrm>
            <a:custGeom>
              <a:avLst/>
              <a:gdLst/>
              <a:ahLst/>
              <a:cxnLst/>
              <a:rect l="0" t="0" r="0" b="0"/>
              <a:pathLst>
                <a:path w="126343" h="108430">
                  <a:moveTo>
                    <a:pt x="0" y="54338"/>
                  </a:moveTo>
                  <a:lnTo>
                    <a:pt x="15618" y="108429"/>
                  </a:lnTo>
                  <a:lnTo>
                    <a:pt x="15091" y="107946"/>
                  </a:lnTo>
                  <a:lnTo>
                    <a:pt x="13570" y="104115"/>
                  </a:lnTo>
                  <a:lnTo>
                    <a:pt x="12299" y="65513"/>
                  </a:lnTo>
                  <a:lnTo>
                    <a:pt x="16384" y="44097"/>
                  </a:lnTo>
                  <a:lnTo>
                    <a:pt x="30851" y="17898"/>
                  </a:lnTo>
                  <a:lnTo>
                    <a:pt x="46467" y="5777"/>
                  </a:lnTo>
                  <a:lnTo>
                    <a:pt x="55544" y="907"/>
                  </a:lnTo>
                  <a:lnTo>
                    <a:pt x="63936" y="0"/>
                  </a:lnTo>
                  <a:lnTo>
                    <a:pt x="79498" y="5231"/>
                  </a:lnTo>
                  <a:lnTo>
                    <a:pt x="101414" y="21330"/>
                  </a:lnTo>
                  <a:lnTo>
                    <a:pt x="109413" y="40448"/>
                  </a:lnTo>
                  <a:lnTo>
                    <a:pt x="126342" y="96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96082" y="3937658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0"/>
                  </a:lnTo>
                  <a:lnTo>
                    <a:pt x="9065" y="217798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390798" y="4032414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8" y="0"/>
                  </a:lnTo>
                  <a:lnTo>
                    <a:pt x="67363" y="1170"/>
                  </a:lnTo>
                  <a:lnTo>
                    <a:pt x="25004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532091" y="4074105"/>
              <a:ext cx="143098" cy="165770"/>
            </a:xfrm>
            <a:custGeom>
              <a:avLst/>
              <a:gdLst/>
              <a:ahLst/>
              <a:cxnLst/>
              <a:rect l="0" t="0" r="0" b="0"/>
              <a:pathLst>
                <a:path w="143098" h="165770">
                  <a:moveTo>
                    <a:pt x="37691" y="53066"/>
                  </a:moveTo>
                  <a:lnTo>
                    <a:pt x="48870" y="64244"/>
                  </a:lnTo>
                  <a:lnTo>
                    <a:pt x="66836" y="69732"/>
                  </a:lnTo>
                  <a:lnTo>
                    <a:pt x="89249" y="71002"/>
                  </a:lnTo>
                  <a:lnTo>
                    <a:pt x="110908" y="67666"/>
                  </a:lnTo>
                  <a:lnTo>
                    <a:pt x="129114" y="59165"/>
                  </a:lnTo>
                  <a:lnTo>
                    <a:pt x="137244" y="53622"/>
                  </a:lnTo>
                  <a:lnTo>
                    <a:pt x="141494" y="46418"/>
                  </a:lnTo>
                  <a:lnTo>
                    <a:pt x="143097" y="29054"/>
                  </a:lnTo>
                  <a:lnTo>
                    <a:pt x="136791" y="12758"/>
                  </a:lnTo>
                  <a:lnTo>
                    <a:pt x="131834" y="5137"/>
                  </a:lnTo>
                  <a:lnTo>
                    <a:pt x="125019" y="1226"/>
                  </a:lnTo>
                  <a:lnTo>
                    <a:pt x="108089" y="0"/>
                  </a:lnTo>
                  <a:lnTo>
                    <a:pt x="61389" y="9915"/>
                  </a:lnTo>
                  <a:lnTo>
                    <a:pt x="38865" y="20629"/>
                  </a:lnTo>
                  <a:lnTo>
                    <a:pt x="12043" y="45405"/>
                  </a:lnTo>
                  <a:lnTo>
                    <a:pt x="2896" y="67988"/>
                  </a:lnTo>
                  <a:lnTo>
                    <a:pt x="0" y="92453"/>
                  </a:lnTo>
                  <a:lnTo>
                    <a:pt x="2612" y="115025"/>
                  </a:lnTo>
                  <a:lnTo>
                    <a:pt x="10792" y="133635"/>
                  </a:lnTo>
                  <a:lnTo>
                    <a:pt x="16248" y="141874"/>
                  </a:lnTo>
                  <a:lnTo>
                    <a:pt x="31671" y="154147"/>
                  </a:lnTo>
                  <a:lnTo>
                    <a:pt x="51393" y="162332"/>
                  </a:lnTo>
                  <a:lnTo>
                    <a:pt x="87634" y="165769"/>
                  </a:lnTo>
                  <a:lnTo>
                    <a:pt x="132447" y="158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722330" y="4085057"/>
              <a:ext cx="79080" cy="139468"/>
            </a:xfrm>
            <a:custGeom>
              <a:avLst/>
              <a:gdLst/>
              <a:ahLst/>
              <a:cxnLst/>
              <a:rect l="0" t="0" r="0" b="0"/>
              <a:pathLst>
                <a:path w="79080" h="139468">
                  <a:moveTo>
                    <a:pt x="5380" y="84228"/>
                  </a:moveTo>
                  <a:lnTo>
                    <a:pt x="8499" y="126920"/>
                  </a:lnTo>
                  <a:lnTo>
                    <a:pt x="11445" y="139467"/>
                  </a:lnTo>
                  <a:lnTo>
                    <a:pt x="0" y="84884"/>
                  </a:lnTo>
                  <a:lnTo>
                    <a:pt x="2209" y="58393"/>
                  </a:lnTo>
                  <a:lnTo>
                    <a:pt x="10210" y="37261"/>
                  </a:lnTo>
                  <a:lnTo>
                    <a:pt x="15619" y="28350"/>
                  </a:lnTo>
                  <a:lnTo>
                    <a:pt x="30988" y="15329"/>
                  </a:lnTo>
                  <a:lnTo>
                    <a:pt x="48347" y="6813"/>
                  </a:lnTo>
                  <a:lnTo>
                    <a:pt x="790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841798" y="4087252"/>
              <a:ext cx="131121" cy="189867"/>
            </a:xfrm>
            <a:custGeom>
              <a:avLst/>
              <a:gdLst/>
              <a:ahLst/>
              <a:cxnLst/>
              <a:rect l="0" t="0" r="0" b="0"/>
              <a:pathLst>
                <a:path w="131121" h="189867">
                  <a:moveTo>
                    <a:pt x="107010" y="8333"/>
                  </a:moveTo>
                  <a:lnTo>
                    <a:pt x="69532" y="0"/>
                  </a:lnTo>
                  <a:lnTo>
                    <a:pt x="34684" y="1575"/>
                  </a:lnTo>
                  <a:lnTo>
                    <a:pt x="23698" y="3828"/>
                  </a:lnTo>
                  <a:lnTo>
                    <a:pt x="15204" y="8839"/>
                  </a:lnTo>
                  <a:lnTo>
                    <a:pt x="2647" y="23766"/>
                  </a:lnTo>
                  <a:lnTo>
                    <a:pt x="0" y="32660"/>
                  </a:lnTo>
                  <a:lnTo>
                    <a:pt x="178" y="51900"/>
                  </a:lnTo>
                  <a:lnTo>
                    <a:pt x="10396" y="69031"/>
                  </a:lnTo>
                  <a:lnTo>
                    <a:pt x="18035" y="76874"/>
                  </a:lnTo>
                  <a:lnTo>
                    <a:pt x="38999" y="85589"/>
                  </a:lnTo>
                  <a:lnTo>
                    <a:pt x="84997" y="96773"/>
                  </a:lnTo>
                  <a:lnTo>
                    <a:pt x="111665" y="112397"/>
                  </a:lnTo>
                  <a:lnTo>
                    <a:pt x="123896" y="128283"/>
                  </a:lnTo>
                  <a:lnTo>
                    <a:pt x="128796" y="137433"/>
                  </a:lnTo>
                  <a:lnTo>
                    <a:pt x="131120" y="156958"/>
                  </a:lnTo>
                  <a:lnTo>
                    <a:pt x="130102" y="167078"/>
                  </a:lnTo>
                  <a:lnTo>
                    <a:pt x="125914" y="174994"/>
                  </a:lnTo>
                  <a:lnTo>
                    <a:pt x="111903" y="186910"/>
                  </a:lnTo>
                  <a:lnTo>
                    <a:pt x="90857" y="189866"/>
                  </a:lnTo>
                  <a:lnTo>
                    <a:pt x="30230" y="187653"/>
                  </a:lnTo>
                  <a:lnTo>
                    <a:pt x="12254" y="187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14722" y="4102917"/>
              <a:ext cx="165714" cy="157703"/>
            </a:xfrm>
            <a:custGeom>
              <a:avLst/>
              <a:gdLst/>
              <a:ahLst/>
              <a:cxnLst/>
              <a:rect l="0" t="0" r="0" b="0"/>
              <a:pathLst>
                <a:path w="165714" h="157703">
                  <a:moveTo>
                    <a:pt x="28843" y="108482"/>
                  </a:moveTo>
                  <a:lnTo>
                    <a:pt x="82718" y="90523"/>
                  </a:lnTo>
                  <a:lnTo>
                    <a:pt x="112266" y="79114"/>
                  </a:lnTo>
                  <a:lnTo>
                    <a:pt x="128700" y="67743"/>
                  </a:lnTo>
                  <a:lnTo>
                    <a:pt x="132849" y="60266"/>
                  </a:lnTo>
                  <a:lnTo>
                    <a:pt x="134339" y="42599"/>
                  </a:lnTo>
                  <a:lnTo>
                    <a:pt x="127983" y="26168"/>
                  </a:lnTo>
                  <a:lnTo>
                    <a:pt x="123012" y="18511"/>
                  </a:lnTo>
                  <a:lnTo>
                    <a:pt x="108130" y="6883"/>
                  </a:lnTo>
                  <a:lnTo>
                    <a:pt x="99249" y="2145"/>
                  </a:lnTo>
                  <a:lnTo>
                    <a:pt x="80021" y="0"/>
                  </a:lnTo>
                  <a:lnTo>
                    <a:pt x="60947" y="4116"/>
                  </a:lnTo>
                  <a:lnTo>
                    <a:pt x="29638" y="25822"/>
                  </a:lnTo>
                  <a:lnTo>
                    <a:pt x="16328" y="40158"/>
                  </a:lnTo>
                  <a:lnTo>
                    <a:pt x="6513" y="58229"/>
                  </a:lnTo>
                  <a:lnTo>
                    <a:pt x="0" y="93722"/>
                  </a:lnTo>
                  <a:lnTo>
                    <a:pt x="4716" y="117130"/>
                  </a:lnTo>
                  <a:lnTo>
                    <a:pt x="9248" y="128285"/>
                  </a:lnTo>
                  <a:lnTo>
                    <a:pt x="23643" y="143799"/>
                  </a:lnTo>
                  <a:lnTo>
                    <a:pt x="32395" y="149574"/>
                  </a:lnTo>
                  <a:lnTo>
                    <a:pt x="67070" y="157702"/>
                  </a:lnTo>
                  <a:lnTo>
                    <a:pt x="126207" y="152341"/>
                  </a:lnTo>
                  <a:lnTo>
                    <a:pt x="165713" y="150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94250" y="4081144"/>
              <a:ext cx="144113" cy="144479"/>
            </a:xfrm>
            <a:custGeom>
              <a:avLst/>
              <a:gdLst/>
              <a:ahLst/>
              <a:cxnLst/>
              <a:rect l="0" t="0" r="0" b="0"/>
              <a:pathLst>
                <a:path w="144113" h="144479">
                  <a:moveTo>
                    <a:pt x="123056" y="24970"/>
                  </a:moveTo>
                  <a:lnTo>
                    <a:pt x="105075" y="9329"/>
                  </a:lnTo>
                  <a:lnTo>
                    <a:pt x="88158" y="1251"/>
                  </a:lnTo>
                  <a:lnTo>
                    <a:pt x="68941" y="0"/>
                  </a:lnTo>
                  <a:lnTo>
                    <a:pt x="48702" y="4513"/>
                  </a:lnTo>
                  <a:lnTo>
                    <a:pt x="28008" y="14318"/>
                  </a:lnTo>
                  <a:lnTo>
                    <a:pt x="13352" y="29595"/>
                  </a:lnTo>
                  <a:lnTo>
                    <a:pt x="4109" y="49252"/>
                  </a:lnTo>
                  <a:lnTo>
                    <a:pt x="0" y="73586"/>
                  </a:lnTo>
                  <a:lnTo>
                    <a:pt x="4414" y="96880"/>
                  </a:lnTo>
                  <a:lnTo>
                    <a:pt x="8866" y="108005"/>
                  </a:lnTo>
                  <a:lnTo>
                    <a:pt x="23172" y="123485"/>
                  </a:lnTo>
                  <a:lnTo>
                    <a:pt x="60952" y="142955"/>
                  </a:lnTo>
                  <a:lnTo>
                    <a:pt x="84535" y="144478"/>
                  </a:lnTo>
                  <a:lnTo>
                    <a:pt x="144112" y="130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17001" y="3885015"/>
              <a:ext cx="5591" cy="336913"/>
            </a:xfrm>
            <a:custGeom>
              <a:avLst/>
              <a:gdLst/>
              <a:ahLst/>
              <a:cxnLst/>
              <a:rect l="0" t="0" r="0" b="0"/>
              <a:pathLst>
                <a:path w="5591" h="336913">
                  <a:moveTo>
                    <a:pt x="5590" y="0"/>
                  </a:moveTo>
                  <a:lnTo>
                    <a:pt x="0" y="58617"/>
                  </a:lnTo>
                  <a:lnTo>
                    <a:pt x="3273" y="121197"/>
                  </a:lnTo>
                  <a:lnTo>
                    <a:pt x="4903" y="172521"/>
                  </a:lnTo>
                  <a:lnTo>
                    <a:pt x="5387" y="223603"/>
                  </a:lnTo>
                  <a:lnTo>
                    <a:pt x="5550" y="283378"/>
                  </a:lnTo>
                  <a:lnTo>
                    <a:pt x="559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327834" y="4032992"/>
              <a:ext cx="210571" cy="20480"/>
            </a:xfrm>
            <a:custGeom>
              <a:avLst/>
              <a:gdLst/>
              <a:ahLst/>
              <a:cxnLst/>
              <a:rect l="0" t="0" r="0" b="0"/>
              <a:pathLst>
                <a:path w="210571" h="20480">
                  <a:moveTo>
                    <a:pt x="210570" y="20479"/>
                  </a:moveTo>
                  <a:lnTo>
                    <a:pt x="193802" y="9301"/>
                  </a:lnTo>
                  <a:lnTo>
                    <a:pt x="161018" y="2349"/>
                  </a:lnTo>
                  <a:lnTo>
                    <a:pt x="108019" y="0"/>
                  </a:lnTo>
                  <a:lnTo>
                    <a:pt x="55609" y="2656"/>
                  </a:lnTo>
                  <a:lnTo>
                    <a:pt x="0" y="9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522286" y="4137699"/>
              <a:ext cx="5591" cy="105286"/>
            </a:xfrm>
            <a:custGeom>
              <a:avLst/>
              <a:gdLst/>
              <a:ahLst/>
              <a:cxnLst/>
              <a:rect l="0" t="0" r="0" b="0"/>
              <a:pathLst>
                <a:path w="5591" h="1052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132" y="93975"/>
                  </a:lnTo>
                  <a:lnTo>
                    <a:pt x="559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38404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582713" y="4121486"/>
              <a:ext cx="103091" cy="153085"/>
            </a:xfrm>
            <a:custGeom>
              <a:avLst/>
              <a:gdLst/>
              <a:ahLst/>
              <a:cxnLst/>
              <a:rect l="0" t="0" r="0" b="0"/>
              <a:pathLst>
                <a:path w="103091" h="153085">
                  <a:moveTo>
                    <a:pt x="8333" y="26742"/>
                  </a:moveTo>
                  <a:lnTo>
                    <a:pt x="0" y="64219"/>
                  </a:lnTo>
                  <a:lnTo>
                    <a:pt x="1575" y="99068"/>
                  </a:lnTo>
                  <a:lnTo>
                    <a:pt x="3827" y="110054"/>
                  </a:lnTo>
                  <a:lnTo>
                    <a:pt x="5330" y="112699"/>
                  </a:lnTo>
                  <a:lnTo>
                    <a:pt x="6331" y="109783"/>
                  </a:lnTo>
                  <a:lnTo>
                    <a:pt x="11277" y="48965"/>
                  </a:lnTo>
                  <a:lnTo>
                    <a:pt x="17831" y="28430"/>
                  </a:lnTo>
                  <a:lnTo>
                    <a:pt x="28542" y="11504"/>
                  </a:lnTo>
                  <a:lnTo>
                    <a:pt x="37014" y="6055"/>
                  </a:lnTo>
                  <a:lnTo>
                    <a:pt x="58905" y="0"/>
                  </a:lnTo>
                  <a:lnTo>
                    <a:pt x="67784" y="1895"/>
                  </a:lnTo>
                  <a:lnTo>
                    <a:pt x="74873" y="6668"/>
                  </a:lnTo>
                  <a:lnTo>
                    <a:pt x="85870" y="21329"/>
                  </a:lnTo>
                  <a:lnTo>
                    <a:pt x="94657" y="39544"/>
                  </a:lnTo>
                  <a:lnTo>
                    <a:pt x="101980" y="101665"/>
                  </a:lnTo>
                  <a:lnTo>
                    <a:pt x="103090" y="153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591046" y="4115798"/>
              <a:ext cx="227704" cy="421985"/>
            </a:xfrm>
            <a:custGeom>
              <a:avLst/>
              <a:gdLst/>
              <a:ahLst/>
              <a:cxnLst/>
              <a:rect l="0" t="0" r="0" b="0"/>
              <a:pathLst>
                <a:path w="227704" h="421985">
                  <a:moveTo>
                    <a:pt x="200042" y="95601"/>
                  </a:moveTo>
                  <a:lnTo>
                    <a:pt x="214696" y="51638"/>
                  </a:lnTo>
                  <a:lnTo>
                    <a:pt x="215134" y="31608"/>
                  </a:lnTo>
                  <a:lnTo>
                    <a:pt x="213613" y="21353"/>
                  </a:lnTo>
                  <a:lnTo>
                    <a:pt x="209089" y="13347"/>
                  </a:lnTo>
                  <a:lnTo>
                    <a:pt x="194705" y="1332"/>
                  </a:lnTo>
                  <a:lnTo>
                    <a:pt x="185955" y="0"/>
                  </a:lnTo>
                  <a:lnTo>
                    <a:pt x="166875" y="4758"/>
                  </a:lnTo>
                  <a:lnTo>
                    <a:pt x="141992" y="20591"/>
                  </a:lnTo>
                  <a:lnTo>
                    <a:pt x="130178" y="39646"/>
                  </a:lnTo>
                  <a:lnTo>
                    <a:pt x="123368" y="62543"/>
                  </a:lnTo>
                  <a:lnTo>
                    <a:pt x="124240" y="84418"/>
                  </a:lnTo>
                  <a:lnTo>
                    <a:pt x="136898" y="116464"/>
                  </a:lnTo>
                  <a:lnTo>
                    <a:pt x="145078" y="123547"/>
                  </a:lnTo>
                  <a:lnTo>
                    <a:pt x="166645" y="131418"/>
                  </a:lnTo>
                  <a:lnTo>
                    <a:pt x="175438" y="130007"/>
                  </a:lnTo>
                  <a:lnTo>
                    <a:pt x="182469" y="125558"/>
                  </a:lnTo>
                  <a:lnTo>
                    <a:pt x="207749" y="93200"/>
                  </a:lnTo>
                  <a:lnTo>
                    <a:pt x="212199" y="92830"/>
                  </a:lnTo>
                  <a:lnTo>
                    <a:pt x="215165" y="98433"/>
                  </a:lnTo>
                  <a:lnTo>
                    <a:pt x="227553" y="150956"/>
                  </a:lnTo>
                  <a:lnTo>
                    <a:pt x="227703" y="207097"/>
                  </a:lnTo>
                  <a:lnTo>
                    <a:pt x="221694" y="230552"/>
                  </a:lnTo>
                  <a:lnTo>
                    <a:pt x="211225" y="252676"/>
                  </a:lnTo>
                  <a:lnTo>
                    <a:pt x="192533" y="271086"/>
                  </a:lnTo>
                  <a:lnTo>
                    <a:pt x="137269" y="308050"/>
                  </a:lnTo>
                  <a:lnTo>
                    <a:pt x="84281" y="335649"/>
                  </a:lnTo>
                  <a:lnTo>
                    <a:pt x="26651" y="385549"/>
                  </a:lnTo>
                  <a:lnTo>
                    <a:pt x="0" y="421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012224" y="3927129"/>
              <a:ext cx="126305" cy="315856"/>
            </a:xfrm>
            <a:custGeom>
              <a:avLst/>
              <a:gdLst/>
              <a:ahLst/>
              <a:cxnLst/>
              <a:rect l="0" t="0" r="0" b="0"/>
              <a:pathLst>
                <a:path w="126305" h="315856">
                  <a:moveTo>
                    <a:pt x="10491" y="0"/>
                  </a:moveTo>
                  <a:lnTo>
                    <a:pt x="10491" y="58617"/>
                  </a:lnTo>
                  <a:lnTo>
                    <a:pt x="9322" y="111621"/>
                  </a:lnTo>
                  <a:lnTo>
                    <a:pt x="1426" y="173493"/>
                  </a:lnTo>
                  <a:lnTo>
                    <a:pt x="252" y="228419"/>
                  </a:lnTo>
                  <a:lnTo>
                    <a:pt x="20" y="284329"/>
                  </a:lnTo>
                  <a:lnTo>
                    <a:pt x="0" y="298347"/>
                  </a:lnTo>
                  <a:lnTo>
                    <a:pt x="3497" y="306523"/>
                  </a:lnTo>
                  <a:lnTo>
                    <a:pt x="9338" y="310804"/>
                  </a:lnTo>
                  <a:lnTo>
                    <a:pt x="16741" y="312488"/>
                  </a:lnTo>
                  <a:lnTo>
                    <a:pt x="24017" y="311270"/>
                  </a:lnTo>
                  <a:lnTo>
                    <a:pt x="47773" y="300719"/>
                  </a:lnTo>
                  <a:lnTo>
                    <a:pt x="70735" y="297430"/>
                  </a:lnTo>
                  <a:lnTo>
                    <a:pt x="90298" y="302207"/>
                  </a:lnTo>
                  <a:lnTo>
                    <a:pt x="111346" y="311811"/>
                  </a:lnTo>
                  <a:lnTo>
                    <a:pt x="12630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164525" y="4158756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1" y="93975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159585" y="406400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222757" y="4112265"/>
              <a:ext cx="284270" cy="152220"/>
            </a:xfrm>
            <a:custGeom>
              <a:avLst/>
              <a:gdLst/>
              <a:ahLst/>
              <a:cxnLst/>
              <a:rect l="0" t="0" r="0" b="0"/>
              <a:pathLst>
                <a:path w="284270" h="152220">
                  <a:moveTo>
                    <a:pt x="0" y="46491"/>
                  </a:moveTo>
                  <a:lnTo>
                    <a:pt x="15618" y="100582"/>
                  </a:lnTo>
                  <a:lnTo>
                    <a:pt x="15091" y="100099"/>
                  </a:lnTo>
                  <a:lnTo>
                    <a:pt x="13570" y="96268"/>
                  </a:lnTo>
                  <a:lnTo>
                    <a:pt x="12298" y="57667"/>
                  </a:lnTo>
                  <a:lnTo>
                    <a:pt x="16384" y="36250"/>
                  </a:lnTo>
                  <a:lnTo>
                    <a:pt x="21451" y="27966"/>
                  </a:lnTo>
                  <a:lnTo>
                    <a:pt x="36440" y="15641"/>
                  </a:lnTo>
                  <a:lnTo>
                    <a:pt x="44181" y="14226"/>
                  </a:lnTo>
                  <a:lnTo>
                    <a:pt x="51680" y="15622"/>
                  </a:lnTo>
                  <a:lnTo>
                    <a:pt x="73414" y="28766"/>
                  </a:lnTo>
                  <a:lnTo>
                    <a:pt x="86441" y="42123"/>
                  </a:lnTo>
                  <a:lnTo>
                    <a:pt x="96129" y="59758"/>
                  </a:lnTo>
                  <a:lnTo>
                    <a:pt x="105816" y="101061"/>
                  </a:lnTo>
                  <a:lnTo>
                    <a:pt x="110318" y="102758"/>
                  </a:lnTo>
                  <a:lnTo>
                    <a:pt x="115659" y="101550"/>
                  </a:lnTo>
                  <a:lnTo>
                    <a:pt x="171208" y="65698"/>
                  </a:lnTo>
                  <a:lnTo>
                    <a:pt x="206576" y="57251"/>
                  </a:lnTo>
                  <a:lnTo>
                    <a:pt x="224782" y="46984"/>
                  </a:lnTo>
                  <a:lnTo>
                    <a:pt x="229403" y="38631"/>
                  </a:lnTo>
                  <a:lnTo>
                    <a:pt x="231418" y="16871"/>
                  </a:lnTo>
                  <a:lnTo>
                    <a:pt x="226808" y="9197"/>
                  </a:lnTo>
                  <a:lnTo>
                    <a:pt x="219056" y="4081"/>
                  </a:lnTo>
                  <a:lnTo>
                    <a:pt x="209208" y="670"/>
                  </a:lnTo>
                  <a:lnTo>
                    <a:pt x="188907" y="0"/>
                  </a:lnTo>
                  <a:lnTo>
                    <a:pt x="178580" y="1459"/>
                  </a:lnTo>
                  <a:lnTo>
                    <a:pt x="170526" y="5941"/>
                  </a:lnTo>
                  <a:lnTo>
                    <a:pt x="158457" y="20280"/>
                  </a:lnTo>
                  <a:lnTo>
                    <a:pt x="150675" y="53673"/>
                  </a:lnTo>
                  <a:lnTo>
                    <a:pt x="148369" y="93203"/>
                  </a:lnTo>
                  <a:lnTo>
                    <a:pt x="154068" y="114435"/>
                  </a:lnTo>
                  <a:lnTo>
                    <a:pt x="176792" y="147130"/>
                  </a:lnTo>
                  <a:lnTo>
                    <a:pt x="185711" y="151018"/>
                  </a:lnTo>
                  <a:lnTo>
                    <a:pt x="208100" y="152219"/>
                  </a:lnTo>
                  <a:lnTo>
                    <a:pt x="264981" y="143501"/>
                  </a:lnTo>
                  <a:lnTo>
                    <a:pt x="284269" y="141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8776845" y="3849517"/>
            <a:ext cx="1185099" cy="582981"/>
            <a:chOff x="8776845" y="3849517"/>
            <a:chExt cx="1185099" cy="582981"/>
          </a:xfrm>
        </p:grpSpPr>
        <p:sp>
          <p:nvSpPr>
            <p:cNvPr id="151" name="Freeform 150"/>
            <p:cNvSpPr/>
            <p:nvPr/>
          </p:nvSpPr>
          <p:spPr>
            <a:xfrm>
              <a:off x="8776845" y="3849517"/>
              <a:ext cx="181626" cy="367951"/>
            </a:xfrm>
            <a:custGeom>
              <a:avLst/>
              <a:gdLst/>
              <a:ahLst/>
              <a:cxnLst/>
              <a:rect l="0" t="0" r="0" b="0"/>
              <a:pathLst>
                <a:path w="181626" h="367951">
                  <a:moveTo>
                    <a:pt x="161849" y="24970"/>
                  </a:moveTo>
                  <a:lnTo>
                    <a:pt x="143868" y="9329"/>
                  </a:lnTo>
                  <a:lnTo>
                    <a:pt x="126951" y="1251"/>
                  </a:lnTo>
                  <a:lnTo>
                    <a:pt x="104615" y="0"/>
                  </a:lnTo>
                  <a:lnTo>
                    <a:pt x="57737" y="8729"/>
                  </a:lnTo>
                  <a:lnTo>
                    <a:pt x="30915" y="23927"/>
                  </a:lnTo>
                  <a:lnTo>
                    <a:pt x="18649" y="39714"/>
                  </a:lnTo>
                  <a:lnTo>
                    <a:pt x="1241" y="78445"/>
                  </a:lnTo>
                  <a:lnTo>
                    <a:pt x="0" y="99040"/>
                  </a:lnTo>
                  <a:lnTo>
                    <a:pt x="4518" y="118721"/>
                  </a:lnTo>
                  <a:lnTo>
                    <a:pt x="26483" y="150420"/>
                  </a:lnTo>
                  <a:lnTo>
                    <a:pt x="33000" y="157736"/>
                  </a:lnTo>
                  <a:lnTo>
                    <a:pt x="64530" y="173622"/>
                  </a:lnTo>
                  <a:lnTo>
                    <a:pt x="87011" y="175655"/>
                  </a:lnTo>
                  <a:lnTo>
                    <a:pt x="108701" y="175000"/>
                  </a:lnTo>
                  <a:lnTo>
                    <a:pt x="130039" y="178607"/>
                  </a:lnTo>
                  <a:lnTo>
                    <a:pt x="156193" y="192804"/>
                  </a:lnTo>
                  <a:lnTo>
                    <a:pt x="168305" y="208357"/>
                  </a:lnTo>
                  <a:lnTo>
                    <a:pt x="176417" y="228138"/>
                  </a:lnTo>
                  <a:lnTo>
                    <a:pt x="181625" y="278964"/>
                  </a:lnTo>
                  <a:lnTo>
                    <a:pt x="179997" y="305142"/>
                  </a:lnTo>
                  <a:lnTo>
                    <a:pt x="171474" y="328476"/>
                  </a:lnTo>
                  <a:lnTo>
                    <a:pt x="147933" y="355753"/>
                  </a:lnTo>
                  <a:lnTo>
                    <a:pt x="125639" y="365007"/>
                  </a:lnTo>
                  <a:lnTo>
                    <a:pt x="101303" y="367950"/>
                  </a:lnTo>
                  <a:lnTo>
                    <a:pt x="78787" y="365359"/>
                  </a:lnTo>
                  <a:lnTo>
                    <a:pt x="31371" y="345673"/>
                  </a:lnTo>
                  <a:lnTo>
                    <a:pt x="14450" y="340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980808" y="4074379"/>
              <a:ext cx="105286" cy="163166"/>
            </a:xfrm>
            <a:custGeom>
              <a:avLst/>
              <a:gdLst/>
              <a:ahLst/>
              <a:cxnLst/>
              <a:rect l="0" t="0" r="0" b="0"/>
              <a:pathLst>
                <a:path w="105286" h="163166">
                  <a:moveTo>
                    <a:pt x="0" y="63320"/>
                  </a:moveTo>
                  <a:lnTo>
                    <a:pt x="58617" y="63320"/>
                  </a:lnTo>
                  <a:lnTo>
                    <a:pt x="93407" y="57731"/>
                  </a:lnTo>
                  <a:lnTo>
                    <a:pt x="99706" y="51405"/>
                  </a:lnTo>
                  <a:lnTo>
                    <a:pt x="102736" y="42509"/>
                  </a:lnTo>
                  <a:lnTo>
                    <a:pt x="103585" y="31899"/>
                  </a:lnTo>
                  <a:lnTo>
                    <a:pt x="100643" y="22485"/>
                  </a:lnTo>
                  <a:lnTo>
                    <a:pt x="88014" y="5787"/>
                  </a:lnTo>
                  <a:lnTo>
                    <a:pt x="79732" y="1568"/>
                  </a:lnTo>
                  <a:lnTo>
                    <a:pt x="61173" y="0"/>
                  </a:lnTo>
                  <a:lnTo>
                    <a:pt x="44345" y="6322"/>
                  </a:lnTo>
                  <a:lnTo>
                    <a:pt x="29067" y="18101"/>
                  </a:lnTo>
                  <a:lnTo>
                    <a:pt x="14479" y="35034"/>
                  </a:lnTo>
                  <a:lnTo>
                    <a:pt x="6435" y="60497"/>
                  </a:lnTo>
                  <a:lnTo>
                    <a:pt x="5027" y="104598"/>
                  </a:lnTo>
                  <a:lnTo>
                    <a:pt x="10423" y="130799"/>
                  </a:lnTo>
                  <a:lnTo>
                    <a:pt x="20620" y="150242"/>
                  </a:lnTo>
                  <a:lnTo>
                    <a:pt x="28955" y="156363"/>
                  </a:lnTo>
                  <a:lnTo>
                    <a:pt x="50693" y="163165"/>
                  </a:lnTo>
                  <a:lnTo>
                    <a:pt x="72833" y="159948"/>
                  </a:lnTo>
                  <a:lnTo>
                    <a:pt x="105285" y="147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022922" y="4064107"/>
              <a:ext cx="183655" cy="368391"/>
            </a:xfrm>
            <a:custGeom>
              <a:avLst/>
              <a:gdLst/>
              <a:ahLst/>
              <a:cxnLst/>
              <a:rect l="0" t="0" r="0" b="0"/>
              <a:pathLst>
                <a:path w="183655" h="368391">
                  <a:moveTo>
                    <a:pt x="147399" y="84121"/>
                  </a:moveTo>
                  <a:lnTo>
                    <a:pt x="158578" y="67353"/>
                  </a:lnTo>
                  <a:lnTo>
                    <a:pt x="165529" y="34569"/>
                  </a:lnTo>
                  <a:lnTo>
                    <a:pt x="160916" y="14914"/>
                  </a:lnTo>
                  <a:lnTo>
                    <a:pt x="156410" y="6398"/>
                  </a:lnTo>
                  <a:lnTo>
                    <a:pt x="148728" y="1890"/>
                  </a:lnTo>
                  <a:lnTo>
                    <a:pt x="127712" y="0"/>
                  </a:lnTo>
                  <a:lnTo>
                    <a:pt x="109013" y="6179"/>
                  </a:lnTo>
                  <a:lnTo>
                    <a:pt x="100752" y="11103"/>
                  </a:lnTo>
                  <a:lnTo>
                    <a:pt x="95243" y="19065"/>
                  </a:lnTo>
                  <a:lnTo>
                    <a:pt x="89124" y="40389"/>
                  </a:lnTo>
                  <a:lnTo>
                    <a:pt x="91268" y="73113"/>
                  </a:lnTo>
                  <a:lnTo>
                    <a:pt x="99445" y="91317"/>
                  </a:lnTo>
                  <a:lnTo>
                    <a:pt x="104901" y="99447"/>
                  </a:lnTo>
                  <a:lnTo>
                    <a:pt x="110878" y="102527"/>
                  </a:lnTo>
                  <a:lnTo>
                    <a:pt x="117203" y="102241"/>
                  </a:lnTo>
                  <a:lnTo>
                    <a:pt x="123759" y="99710"/>
                  </a:lnTo>
                  <a:lnTo>
                    <a:pt x="134163" y="87540"/>
                  </a:lnTo>
                  <a:lnTo>
                    <a:pt x="138575" y="79381"/>
                  </a:lnTo>
                  <a:lnTo>
                    <a:pt x="142686" y="77452"/>
                  </a:lnTo>
                  <a:lnTo>
                    <a:pt x="146597" y="79675"/>
                  </a:lnTo>
                  <a:lnTo>
                    <a:pt x="154062" y="92673"/>
                  </a:lnTo>
                  <a:lnTo>
                    <a:pt x="171919" y="152390"/>
                  </a:lnTo>
                  <a:lnTo>
                    <a:pt x="183654" y="213333"/>
                  </a:lnTo>
                  <a:lnTo>
                    <a:pt x="177134" y="261592"/>
                  </a:lnTo>
                  <a:lnTo>
                    <a:pt x="174241" y="272625"/>
                  </a:lnTo>
                  <a:lnTo>
                    <a:pt x="168803" y="281150"/>
                  </a:lnTo>
                  <a:lnTo>
                    <a:pt x="153403" y="293742"/>
                  </a:lnTo>
                  <a:lnTo>
                    <a:pt x="101569" y="315161"/>
                  </a:lnTo>
                  <a:lnTo>
                    <a:pt x="53988" y="335258"/>
                  </a:lnTo>
                  <a:lnTo>
                    <a:pt x="0" y="368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233492" y="4075564"/>
              <a:ext cx="273742" cy="127917"/>
            </a:xfrm>
            <a:custGeom>
              <a:avLst/>
              <a:gdLst/>
              <a:ahLst/>
              <a:cxnLst/>
              <a:rect l="0" t="0" r="0" b="0"/>
              <a:pathLst>
                <a:path w="273742" h="127917">
                  <a:moveTo>
                    <a:pt x="0" y="30550"/>
                  </a:moveTo>
                  <a:lnTo>
                    <a:pt x="9065" y="89167"/>
                  </a:lnTo>
                  <a:lnTo>
                    <a:pt x="16306" y="127916"/>
                  </a:lnTo>
                  <a:lnTo>
                    <a:pt x="15550" y="127046"/>
                  </a:lnTo>
                  <a:lnTo>
                    <a:pt x="13876" y="122957"/>
                  </a:lnTo>
                  <a:lnTo>
                    <a:pt x="10970" y="70044"/>
                  </a:lnTo>
                  <a:lnTo>
                    <a:pt x="10822" y="56879"/>
                  </a:lnTo>
                  <a:lnTo>
                    <a:pt x="14234" y="46933"/>
                  </a:lnTo>
                  <a:lnTo>
                    <a:pt x="27383" y="32762"/>
                  </a:lnTo>
                  <a:lnTo>
                    <a:pt x="34633" y="32024"/>
                  </a:lnTo>
                  <a:lnTo>
                    <a:pt x="41806" y="35042"/>
                  </a:lnTo>
                  <a:lnTo>
                    <a:pt x="63080" y="56058"/>
                  </a:lnTo>
                  <a:lnTo>
                    <a:pt x="70129" y="65103"/>
                  </a:lnTo>
                  <a:lnTo>
                    <a:pt x="74828" y="66453"/>
                  </a:lnTo>
                  <a:lnTo>
                    <a:pt x="77962" y="62674"/>
                  </a:lnTo>
                  <a:lnTo>
                    <a:pt x="88580" y="28576"/>
                  </a:lnTo>
                  <a:lnTo>
                    <a:pt x="94148" y="23385"/>
                  </a:lnTo>
                  <a:lnTo>
                    <a:pt x="101370" y="21094"/>
                  </a:lnTo>
                  <a:lnTo>
                    <a:pt x="109695" y="20736"/>
                  </a:lnTo>
                  <a:lnTo>
                    <a:pt x="116414" y="24007"/>
                  </a:lnTo>
                  <a:lnTo>
                    <a:pt x="126998" y="37001"/>
                  </a:lnTo>
                  <a:lnTo>
                    <a:pt x="139535" y="64047"/>
                  </a:lnTo>
                  <a:lnTo>
                    <a:pt x="145666" y="69258"/>
                  </a:lnTo>
                  <a:lnTo>
                    <a:pt x="153262" y="71564"/>
                  </a:lnTo>
                  <a:lnTo>
                    <a:pt x="211085" y="77780"/>
                  </a:lnTo>
                  <a:lnTo>
                    <a:pt x="230686" y="72598"/>
                  </a:lnTo>
                  <a:lnTo>
                    <a:pt x="247197" y="62496"/>
                  </a:lnTo>
                  <a:lnTo>
                    <a:pt x="259214" y="47088"/>
                  </a:lnTo>
                  <a:lnTo>
                    <a:pt x="264056" y="38066"/>
                  </a:lnTo>
                  <a:lnTo>
                    <a:pt x="266317" y="18682"/>
                  </a:lnTo>
                  <a:lnTo>
                    <a:pt x="265282" y="8600"/>
                  </a:lnTo>
                  <a:lnTo>
                    <a:pt x="259913" y="3048"/>
                  </a:lnTo>
                  <a:lnTo>
                    <a:pt x="251654" y="517"/>
                  </a:lnTo>
                  <a:lnTo>
                    <a:pt x="241469" y="0"/>
                  </a:lnTo>
                  <a:lnTo>
                    <a:pt x="223912" y="5664"/>
                  </a:lnTo>
                  <a:lnTo>
                    <a:pt x="215956" y="10449"/>
                  </a:lnTo>
                  <a:lnTo>
                    <a:pt x="203994" y="25126"/>
                  </a:lnTo>
                  <a:lnTo>
                    <a:pt x="199167" y="33953"/>
                  </a:lnTo>
                  <a:lnTo>
                    <a:pt x="196923" y="56239"/>
                  </a:lnTo>
                  <a:lnTo>
                    <a:pt x="200995" y="80571"/>
                  </a:lnTo>
                  <a:lnTo>
                    <a:pt x="210604" y="103084"/>
                  </a:lnTo>
                  <a:lnTo>
                    <a:pt x="225793" y="118550"/>
                  </a:lnTo>
                  <a:lnTo>
                    <a:pt x="234757" y="124311"/>
                  </a:lnTo>
                  <a:lnTo>
                    <a:pt x="243072" y="126982"/>
                  </a:lnTo>
                  <a:lnTo>
                    <a:pt x="273741" y="125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549347" y="4103153"/>
              <a:ext cx="94758" cy="118775"/>
            </a:xfrm>
            <a:custGeom>
              <a:avLst/>
              <a:gdLst/>
              <a:ahLst/>
              <a:cxnLst/>
              <a:rect l="0" t="0" r="0" b="0"/>
              <a:pathLst>
                <a:path w="94758" h="118775">
                  <a:moveTo>
                    <a:pt x="0" y="24018"/>
                  </a:moveTo>
                  <a:lnTo>
                    <a:pt x="14654" y="82634"/>
                  </a:lnTo>
                  <a:lnTo>
                    <a:pt x="16788" y="86492"/>
                  </a:lnTo>
                  <a:lnTo>
                    <a:pt x="18211" y="84385"/>
                  </a:lnTo>
                  <a:lnTo>
                    <a:pt x="23926" y="21923"/>
                  </a:lnTo>
                  <a:lnTo>
                    <a:pt x="26480" y="8583"/>
                  </a:lnTo>
                  <a:lnTo>
                    <a:pt x="31691" y="2030"/>
                  </a:lnTo>
                  <a:lnTo>
                    <a:pt x="38675" y="0"/>
                  </a:lnTo>
                  <a:lnTo>
                    <a:pt x="46840" y="987"/>
                  </a:lnTo>
                  <a:lnTo>
                    <a:pt x="54624" y="6324"/>
                  </a:lnTo>
                  <a:lnTo>
                    <a:pt x="69510" y="24733"/>
                  </a:lnTo>
                  <a:lnTo>
                    <a:pt x="85457" y="61404"/>
                  </a:lnTo>
                  <a:lnTo>
                    <a:pt x="94757" y="118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696746" y="3853430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5685" y="165650"/>
                  </a:lnTo>
                  <a:lnTo>
                    <a:pt x="25054" y="217797"/>
                  </a:lnTo>
                  <a:lnTo>
                    <a:pt x="30295" y="274735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591461" y="3958715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51110" y="8333"/>
                  </a:lnTo>
                  <a:lnTo>
                    <a:pt x="91980" y="10095"/>
                  </a:lnTo>
                  <a:lnTo>
                    <a:pt x="37579" y="1884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791503" y="4000829"/>
              <a:ext cx="170441" cy="189514"/>
            </a:xfrm>
            <a:custGeom>
              <a:avLst/>
              <a:gdLst/>
              <a:ahLst/>
              <a:cxnLst/>
              <a:rect l="0" t="0" r="0" b="0"/>
              <a:pathLst>
                <a:path w="170441" h="189514">
                  <a:moveTo>
                    <a:pt x="105285" y="0"/>
                  </a:moveTo>
                  <a:lnTo>
                    <a:pt x="46667" y="5589"/>
                  </a:lnTo>
                  <a:lnTo>
                    <a:pt x="36961" y="10745"/>
                  </a:lnTo>
                  <a:lnTo>
                    <a:pt x="23056" y="25832"/>
                  </a:lnTo>
                  <a:lnTo>
                    <a:pt x="20050" y="34769"/>
                  </a:lnTo>
                  <a:lnTo>
                    <a:pt x="19829" y="54057"/>
                  </a:lnTo>
                  <a:lnTo>
                    <a:pt x="23748" y="61774"/>
                  </a:lnTo>
                  <a:lnTo>
                    <a:pt x="37460" y="73469"/>
                  </a:lnTo>
                  <a:lnTo>
                    <a:pt x="93335" y="85930"/>
                  </a:lnTo>
                  <a:lnTo>
                    <a:pt x="114011" y="93173"/>
                  </a:lnTo>
                  <a:lnTo>
                    <a:pt x="153718" y="123548"/>
                  </a:lnTo>
                  <a:lnTo>
                    <a:pt x="169678" y="149690"/>
                  </a:lnTo>
                  <a:lnTo>
                    <a:pt x="170440" y="158285"/>
                  </a:lnTo>
                  <a:lnTo>
                    <a:pt x="165048" y="174074"/>
                  </a:lnTo>
                  <a:lnTo>
                    <a:pt x="157995" y="179220"/>
                  </a:lnTo>
                  <a:lnTo>
                    <a:pt x="137680" y="184938"/>
                  </a:lnTo>
                  <a:lnTo>
                    <a:pt x="81215" y="180577"/>
                  </a:lnTo>
                  <a:lnTo>
                    <a:pt x="18320" y="18643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5909229" y="4653596"/>
            <a:ext cx="386813" cy="393793"/>
            <a:chOff x="5909229" y="4653596"/>
            <a:chExt cx="386813" cy="393793"/>
          </a:xfrm>
        </p:grpSpPr>
        <p:sp>
          <p:nvSpPr>
            <p:cNvPr id="160" name="Freeform 159"/>
            <p:cNvSpPr/>
            <p:nvPr/>
          </p:nvSpPr>
          <p:spPr>
            <a:xfrm>
              <a:off x="5959129" y="4653596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10528"/>
                  </a:moveTo>
                  <a:lnTo>
                    <a:pt x="278295" y="4939"/>
                  </a:lnTo>
                  <a:lnTo>
                    <a:pt x="216886" y="975"/>
                  </a:lnTo>
                  <a:lnTo>
                    <a:pt x="158482" y="192"/>
                  </a:lnTo>
                  <a:lnTo>
                    <a:pt x="96296" y="38"/>
                  </a:lnTo>
                  <a:lnTo>
                    <a:pt x="38432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909229" y="4786553"/>
              <a:ext cx="176243" cy="260836"/>
            </a:xfrm>
            <a:custGeom>
              <a:avLst/>
              <a:gdLst/>
              <a:ahLst/>
              <a:cxnLst/>
              <a:rect l="0" t="0" r="0" b="0"/>
              <a:pathLst>
                <a:path w="176243" h="260836">
                  <a:moveTo>
                    <a:pt x="134128" y="24970"/>
                  </a:moveTo>
                  <a:lnTo>
                    <a:pt x="116147" y="9329"/>
                  </a:lnTo>
                  <a:lnTo>
                    <a:pt x="99230" y="1251"/>
                  </a:lnTo>
                  <a:lnTo>
                    <a:pt x="80014" y="0"/>
                  </a:lnTo>
                  <a:lnTo>
                    <a:pt x="60944" y="4514"/>
                  </a:lnTo>
                  <a:lnTo>
                    <a:pt x="29638" y="26475"/>
                  </a:lnTo>
                  <a:lnTo>
                    <a:pt x="22355" y="32992"/>
                  </a:lnTo>
                  <a:lnTo>
                    <a:pt x="6514" y="64521"/>
                  </a:lnTo>
                  <a:lnTo>
                    <a:pt x="0" y="103500"/>
                  </a:lnTo>
                  <a:lnTo>
                    <a:pt x="6206" y="157422"/>
                  </a:lnTo>
                  <a:lnTo>
                    <a:pt x="21815" y="203081"/>
                  </a:lnTo>
                  <a:lnTo>
                    <a:pt x="47082" y="245896"/>
                  </a:lnTo>
                  <a:lnTo>
                    <a:pt x="56210" y="252973"/>
                  </a:lnTo>
                  <a:lnTo>
                    <a:pt x="78831" y="260835"/>
                  </a:lnTo>
                  <a:lnTo>
                    <a:pt x="112284" y="259673"/>
                  </a:lnTo>
                  <a:lnTo>
                    <a:pt x="130659" y="251725"/>
                  </a:lnTo>
                  <a:lnTo>
                    <a:pt x="176242" y="225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127585" y="4790466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1"/>
                  </a:lnTo>
                  <a:lnTo>
                    <a:pt x="26" y="20258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167555" y="4822052"/>
              <a:ext cx="96902" cy="221099"/>
            </a:xfrm>
            <a:custGeom>
              <a:avLst/>
              <a:gdLst/>
              <a:ahLst/>
              <a:cxnLst/>
              <a:rect l="0" t="0" r="0" b="0"/>
              <a:pathLst>
                <a:path w="96902" h="221099">
                  <a:moveTo>
                    <a:pt x="86372" y="0"/>
                  </a:moveTo>
                  <a:lnTo>
                    <a:pt x="36874" y="59593"/>
                  </a:lnTo>
                  <a:lnTo>
                    <a:pt x="10261" y="88893"/>
                  </a:lnTo>
                  <a:lnTo>
                    <a:pt x="682" y="107358"/>
                  </a:lnTo>
                  <a:lnTo>
                    <a:pt x="0" y="116026"/>
                  </a:lnTo>
                  <a:lnTo>
                    <a:pt x="5480" y="131895"/>
                  </a:lnTo>
                  <a:lnTo>
                    <a:pt x="48168" y="189643"/>
                  </a:lnTo>
                  <a:lnTo>
                    <a:pt x="61984" y="205558"/>
                  </a:lnTo>
                  <a:lnTo>
                    <a:pt x="75923" y="214191"/>
                  </a:lnTo>
                  <a:lnTo>
                    <a:pt x="96901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6632953" y="4653596"/>
            <a:ext cx="1263462" cy="410627"/>
            <a:chOff x="6632953" y="4653596"/>
            <a:chExt cx="1263462" cy="410627"/>
          </a:xfrm>
        </p:grpSpPr>
        <p:sp>
          <p:nvSpPr>
            <p:cNvPr id="165" name="Freeform 164"/>
            <p:cNvSpPr/>
            <p:nvPr/>
          </p:nvSpPr>
          <p:spPr>
            <a:xfrm>
              <a:off x="6632953" y="4906279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48931"/>
                  </a:lnTo>
                  <a:lnTo>
                    <a:pt x="0" y="874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632953" y="4758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677855" y="4832551"/>
              <a:ext cx="111356" cy="168486"/>
            </a:xfrm>
            <a:custGeom>
              <a:avLst/>
              <a:gdLst/>
              <a:ahLst/>
              <a:cxnLst/>
              <a:rect l="0" t="0" r="0" b="0"/>
              <a:pathLst>
                <a:path w="111356" h="168486">
                  <a:moveTo>
                    <a:pt x="7740" y="42143"/>
                  </a:moveTo>
                  <a:lnTo>
                    <a:pt x="10860" y="84834"/>
                  </a:lnTo>
                  <a:lnTo>
                    <a:pt x="16806" y="132074"/>
                  </a:lnTo>
                  <a:lnTo>
                    <a:pt x="16124" y="137192"/>
                  </a:lnTo>
                  <a:lnTo>
                    <a:pt x="14499" y="137094"/>
                  </a:lnTo>
                  <a:lnTo>
                    <a:pt x="9574" y="126458"/>
                  </a:lnTo>
                  <a:lnTo>
                    <a:pt x="0" y="81501"/>
                  </a:lnTo>
                  <a:lnTo>
                    <a:pt x="1158" y="44446"/>
                  </a:lnTo>
                  <a:lnTo>
                    <a:pt x="7154" y="23279"/>
                  </a:lnTo>
                  <a:lnTo>
                    <a:pt x="17619" y="6073"/>
                  </a:lnTo>
                  <a:lnTo>
                    <a:pt x="24855" y="1719"/>
                  </a:lnTo>
                  <a:lnTo>
                    <a:pt x="42253" y="0"/>
                  </a:lnTo>
                  <a:lnTo>
                    <a:pt x="58564" y="6255"/>
                  </a:lnTo>
                  <a:lnTo>
                    <a:pt x="66189" y="11199"/>
                  </a:lnTo>
                  <a:lnTo>
                    <a:pt x="77782" y="26050"/>
                  </a:lnTo>
                  <a:lnTo>
                    <a:pt x="104572" y="75552"/>
                  </a:lnTo>
                  <a:lnTo>
                    <a:pt x="111355" y="127424"/>
                  </a:lnTo>
                  <a:lnTo>
                    <a:pt x="111113" y="150236"/>
                  </a:lnTo>
                  <a:lnTo>
                    <a:pt x="109411" y="156319"/>
                  </a:lnTo>
                  <a:lnTo>
                    <a:pt x="102497" y="168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864580" y="465359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2724" y="37477"/>
                  </a:lnTo>
                  <a:lnTo>
                    <a:pt x="10962" y="100080"/>
                  </a:lnTo>
                  <a:lnTo>
                    <a:pt x="10657" y="153915"/>
                  </a:lnTo>
                  <a:lnTo>
                    <a:pt x="10567" y="206911"/>
                  </a:lnTo>
                  <a:lnTo>
                    <a:pt x="3300" y="268815"/>
                  </a:lnTo>
                  <a:lnTo>
                    <a:pt x="652" y="31986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780352" y="4779938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35022" y="23719"/>
                  </a:lnTo>
                  <a:lnTo>
                    <a:pt x="75651" y="42002"/>
                  </a:lnTo>
                  <a:lnTo>
                    <a:pt x="16939" y="600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938280" y="4821260"/>
              <a:ext cx="136871" cy="215870"/>
            </a:xfrm>
            <a:custGeom>
              <a:avLst/>
              <a:gdLst/>
              <a:ahLst/>
              <a:cxnLst/>
              <a:rect l="0" t="0" r="0" b="0"/>
              <a:pathLst>
                <a:path w="136871" h="215870">
                  <a:moveTo>
                    <a:pt x="0" y="95548"/>
                  </a:moveTo>
                  <a:lnTo>
                    <a:pt x="53874" y="118402"/>
                  </a:lnTo>
                  <a:lnTo>
                    <a:pt x="74247" y="118184"/>
                  </a:lnTo>
                  <a:lnTo>
                    <a:pt x="91880" y="111068"/>
                  </a:lnTo>
                  <a:lnTo>
                    <a:pt x="107516" y="98936"/>
                  </a:lnTo>
                  <a:lnTo>
                    <a:pt x="122264" y="81846"/>
                  </a:lnTo>
                  <a:lnTo>
                    <a:pt x="125963" y="72376"/>
                  </a:lnTo>
                  <a:lnTo>
                    <a:pt x="126953" y="52494"/>
                  </a:lnTo>
                  <a:lnTo>
                    <a:pt x="120934" y="21570"/>
                  </a:lnTo>
                  <a:lnTo>
                    <a:pt x="115718" y="13474"/>
                  </a:lnTo>
                  <a:lnTo>
                    <a:pt x="100562" y="1359"/>
                  </a:lnTo>
                  <a:lnTo>
                    <a:pt x="91607" y="0"/>
                  </a:lnTo>
                  <a:lnTo>
                    <a:pt x="72300" y="4729"/>
                  </a:lnTo>
                  <a:lnTo>
                    <a:pt x="47288" y="20546"/>
                  </a:lnTo>
                  <a:lnTo>
                    <a:pt x="25060" y="45639"/>
                  </a:lnTo>
                  <a:lnTo>
                    <a:pt x="9245" y="80890"/>
                  </a:lnTo>
                  <a:lnTo>
                    <a:pt x="8328" y="126560"/>
                  </a:lnTo>
                  <a:lnTo>
                    <a:pt x="21692" y="188842"/>
                  </a:lnTo>
                  <a:lnTo>
                    <a:pt x="24989" y="199858"/>
                  </a:lnTo>
                  <a:lnTo>
                    <a:pt x="31867" y="207202"/>
                  </a:lnTo>
                  <a:lnTo>
                    <a:pt x="51987" y="215362"/>
                  </a:lnTo>
                  <a:lnTo>
                    <a:pt x="73408" y="215869"/>
                  </a:lnTo>
                  <a:lnTo>
                    <a:pt x="93457" y="211025"/>
                  </a:lnTo>
                  <a:lnTo>
                    <a:pt x="136870" y="179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106735" y="4864165"/>
              <a:ext cx="73701" cy="193047"/>
            </a:xfrm>
            <a:custGeom>
              <a:avLst/>
              <a:gdLst/>
              <a:ahLst/>
              <a:cxnLst/>
              <a:rect l="0" t="0" r="0" b="0"/>
              <a:pathLst>
                <a:path w="73701" h="193047">
                  <a:moveTo>
                    <a:pt x="0" y="73700"/>
                  </a:moveTo>
                  <a:lnTo>
                    <a:pt x="3120" y="116391"/>
                  </a:lnTo>
                  <a:lnTo>
                    <a:pt x="21332" y="179036"/>
                  </a:lnTo>
                  <a:lnTo>
                    <a:pt x="25859" y="193046"/>
                  </a:lnTo>
                  <a:lnTo>
                    <a:pt x="13228" y="139824"/>
                  </a:lnTo>
                  <a:lnTo>
                    <a:pt x="2960" y="84119"/>
                  </a:lnTo>
                  <a:lnTo>
                    <a:pt x="3655" y="58443"/>
                  </a:lnTo>
                  <a:lnTo>
                    <a:pt x="11763" y="39233"/>
                  </a:lnTo>
                  <a:lnTo>
                    <a:pt x="35071" y="15264"/>
                  </a:lnTo>
                  <a:lnTo>
                    <a:pt x="51073" y="678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233077" y="4840335"/>
              <a:ext cx="117536" cy="223873"/>
            </a:xfrm>
            <a:custGeom>
              <a:avLst/>
              <a:gdLst/>
              <a:ahLst/>
              <a:cxnLst/>
              <a:rect l="0" t="0" r="0" b="0"/>
              <a:pathLst>
                <a:path w="117536" h="223873">
                  <a:moveTo>
                    <a:pt x="105285" y="13302"/>
                  </a:moveTo>
                  <a:lnTo>
                    <a:pt x="94107" y="2124"/>
                  </a:lnTo>
                  <a:lnTo>
                    <a:pt x="87305" y="0"/>
                  </a:lnTo>
                  <a:lnTo>
                    <a:pt x="70388" y="761"/>
                  </a:lnTo>
                  <a:lnTo>
                    <a:pt x="54290" y="8118"/>
                  </a:lnTo>
                  <a:lnTo>
                    <a:pt x="46722" y="13355"/>
                  </a:lnTo>
                  <a:lnTo>
                    <a:pt x="35194" y="28534"/>
                  </a:lnTo>
                  <a:lnTo>
                    <a:pt x="18261" y="66873"/>
                  </a:lnTo>
                  <a:lnTo>
                    <a:pt x="17085" y="87414"/>
                  </a:lnTo>
                  <a:lnTo>
                    <a:pt x="18409" y="97805"/>
                  </a:lnTo>
                  <a:lnTo>
                    <a:pt x="23971" y="104732"/>
                  </a:lnTo>
                  <a:lnTo>
                    <a:pt x="83160" y="126946"/>
                  </a:lnTo>
                  <a:lnTo>
                    <a:pt x="99742" y="138290"/>
                  </a:lnTo>
                  <a:lnTo>
                    <a:pt x="111790" y="154250"/>
                  </a:lnTo>
                  <a:lnTo>
                    <a:pt x="116641" y="163419"/>
                  </a:lnTo>
                  <a:lnTo>
                    <a:pt x="117535" y="173042"/>
                  </a:lnTo>
                  <a:lnTo>
                    <a:pt x="112290" y="193092"/>
                  </a:lnTo>
                  <a:lnTo>
                    <a:pt x="99039" y="207463"/>
                  </a:lnTo>
                  <a:lnTo>
                    <a:pt x="90593" y="212932"/>
                  </a:lnTo>
                  <a:lnTo>
                    <a:pt x="56348" y="220631"/>
                  </a:lnTo>
                  <a:lnTo>
                    <a:pt x="0" y="223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350344" y="4891579"/>
              <a:ext cx="140786" cy="172644"/>
            </a:xfrm>
            <a:custGeom>
              <a:avLst/>
              <a:gdLst/>
              <a:ahLst/>
              <a:cxnLst/>
              <a:rect l="0" t="0" r="0" b="0"/>
              <a:pathLst>
                <a:path w="140786" h="172644">
                  <a:moveTo>
                    <a:pt x="19604" y="56815"/>
                  </a:moveTo>
                  <a:lnTo>
                    <a:pt x="74649" y="80838"/>
                  </a:lnTo>
                  <a:lnTo>
                    <a:pt x="99440" y="85039"/>
                  </a:lnTo>
                  <a:lnTo>
                    <a:pt x="119818" y="80667"/>
                  </a:lnTo>
                  <a:lnTo>
                    <a:pt x="128528" y="76226"/>
                  </a:lnTo>
                  <a:lnTo>
                    <a:pt x="134334" y="68586"/>
                  </a:lnTo>
                  <a:lnTo>
                    <a:pt x="140785" y="47618"/>
                  </a:lnTo>
                  <a:lnTo>
                    <a:pt x="138828" y="15095"/>
                  </a:lnTo>
                  <a:lnTo>
                    <a:pt x="133012" y="7945"/>
                  </a:lnTo>
                  <a:lnTo>
                    <a:pt x="114071" y="0"/>
                  </a:lnTo>
                  <a:lnTo>
                    <a:pt x="77101" y="1116"/>
                  </a:lnTo>
                  <a:lnTo>
                    <a:pt x="42100" y="14445"/>
                  </a:lnTo>
                  <a:lnTo>
                    <a:pt x="15091" y="33212"/>
                  </a:lnTo>
                  <a:lnTo>
                    <a:pt x="5900" y="52954"/>
                  </a:lnTo>
                  <a:lnTo>
                    <a:pt x="0" y="103755"/>
                  </a:lnTo>
                  <a:lnTo>
                    <a:pt x="5432" y="127980"/>
                  </a:lnTo>
                  <a:lnTo>
                    <a:pt x="21644" y="158229"/>
                  </a:lnTo>
                  <a:lnTo>
                    <a:pt x="27983" y="166538"/>
                  </a:lnTo>
                  <a:lnTo>
                    <a:pt x="36888" y="170908"/>
                  </a:lnTo>
                  <a:lnTo>
                    <a:pt x="59261" y="172643"/>
                  </a:lnTo>
                  <a:lnTo>
                    <a:pt x="102177" y="164225"/>
                  </a:lnTo>
                  <a:lnTo>
                    <a:pt x="135417" y="151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506173" y="4892733"/>
              <a:ext cx="148046" cy="166680"/>
            </a:xfrm>
            <a:custGeom>
              <a:avLst/>
              <a:gdLst/>
              <a:ahLst/>
              <a:cxnLst/>
              <a:rect l="0" t="0" r="0" b="0"/>
              <a:pathLst>
                <a:path w="148046" h="166680">
                  <a:moveTo>
                    <a:pt x="95402" y="13546"/>
                  </a:moveTo>
                  <a:lnTo>
                    <a:pt x="78634" y="2368"/>
                  </a:lnTo>
                  <a:lnTo>
                    <a:pt x="61044" y="0"/>
                  </a:lnTo>
                  <a:lnTo>
                    <a:pt x="51440" y="1006"/>
                  </a:lnTo>
                  <a:lnTo>
                    <a:pt x="34529" y="8363"/>
                  </a:lnTo>
                  <a:lnTo>
                    <a:pt x="4608" y="32150"/>
                  </a:lnTo>
                  <a:lnTo>
                    <a:pt x="948" y="41157"/>
                  </a:lnTo>
                  <a:lnTo>
                    <a:pt x="0" y="63642"/>
                  </a:lnTo>
                  <a:lnTo>
                    <a:pt x="6043" y="97020"/>
                  </a:lnTo>
                  <a:lnTo>
                    <a:pt x="20832" y="129136"/>
                  </a:lnTo>
                  <a:lnTo>
                    <a:pt x="45621" y="155290"/>
                  </a:lnTo>
                  <a:lnTo>
                    <a:pt x="68208" y="164281"/>
                  </a:lnTo>
                  <a:lnTo>
                    <a:pt x="80782" y="166679"/>
                  </a:lnTo>
                  <a:lnTo>
                    <a:pt x="100992" y="163104"/>
                  </a:lnTo>
                  <a:lnTo>
                    <a:pt x="117774" y="152546"/>
                  </a:lnTo>
                  <a:lnTo>
                    <a:pt x="148045" y="118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685803" y="471676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0528" y="58616"/>
                  </a:lnTo>
                  <a:lnTo>
                    <a:pt x="10528" y="113960"/>
                  </a:lnTo>
                  <a:lnTo>
                    <a:pt x="10528" y="162967"/>
                  </a:lnTo>
                  <a:lnTo>
                    <a:pt x="7409" y="225689"/>
                  </a:lnTo>
                  <a:lnTo>
                    <a:pt x="2195" y="26145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612103" y="4790466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94179" y="7409"/>
                  </a:lnTo>
                  <a:lnTo>
                    <a:pt x="41350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742740" y="4848048"/>
              <a:ext cx="153675" cy="184574"/>
            </a:xfrm>
            <a:custGeom>
              <a:avLst/>
              <a:gdLst/>
              <a:ahLst/>
              <a:cxnLst/>
              <a:rect l="0" t="0" r="0" b="0"/>
              <a:pathLst>
                <a:path w="153675" h="184574">
                  <a:moveTo>
                    <a:pt x="100990" y="5589"/>
                  </a:moveTo>
                  <a:lnTo>
                    <a:pt x="84223" y="0"/>
                  </a:lnTo>
                  <a:lnTo>
                    <a:pt x="66632" y="375"/>
                  </a:lnTo>
                  <a:lnTo>
                    <a:pt x="48285" y="5611"/>
                  </a:lnTo>
                  <a:lnTo>
                    <a:pt x="10197" y="34592"/>
                  </a:lnTo>
                  <a:lnTo>
                    <a:pt x="2147" y="54355"/>
                  </a:lnTo>
                  <a:lnTo>
                    <a:pt x="0" y="66175"/>
                  </a:lnTo>
                  <a:lnTo>
                    <a:pt x="3248" y="74056"/>
                  </a:lnTo>
                  <a:lnTo>
                    <a:pt x="10092" y="79310"/>
                  </a:lnTo>
                  <a:lnTo>
                    <a:pt x="19335" y="82812"/>
                  </a:lnTo>
                  <a:lnTo>
                    <a:pt x="38963" y="83584"/>
                  </a:lnTo>
                  <a:lnTo>
                    <a:pt x="60555" y="82368"/>
                  </a:lnTo>
                  <a:lnTo>
                    <a:pt x="120651" y="94194"/>
                  </a:lnTo>
                  <a:lnTo>
                    <a:pt x="139364" y="106970"/>
                  </a:lnTo>
                  <a:lnTo>
                    <a:pt x="147630" y="115290"/>
                  </a:lnTo>
                  <a:lnTo>
                    <a:pt x="151971" y="125517"/>
                  </a:lnTo>
                  <a:lnTo>
                    <a:pt x="153674" y="149357"/>
                  </a:lnTo>
                  <a:lnTo>
                    <a:pt x="150151" y="158756"/>
                  </a:lnTo>
                  <a:lnTo>
                    <a:pt x="136877" y="172319"/>
                  </a:lnTo>
                  <a:lnTo>
                    <a:pt x="116160" y="179127"/>
                  </a:lnTo>
                  <a:lnTo>
                    <a:pt x="53422" y="183856"/>
                  </a:lnTo>
                  <a:lnTo>
                    <a:pt x="16763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8183513" y="4790466"/>
            <a:ext cx="460384" cy="389556"/>
            <a:chOff x="8183513" y="4790466"/>
            <a:chExt cx="460384" cy="389556"/>
          </a:xfrm>
        </p:grpSpPr>
        <p:sp>
          <p:nvSpPr>
            <p:cNvPr id="179" name="Freeform 178"/>
            <p:cNvSpPr/>
            <p:nvPr/>
          </p:nvSpPr>
          <p:spPr>
            <a:xfrm>
              <a:off x="8243813" y="4790466"/>
              <a:ext cx="389556" cy="31587"/>
            </a:xfrm>
            <a:custGeom>
              <a:avLst/>
              <a:gdLst/>
              <a:ahLst/>
              <a:cxnLst/>
              <a:rect l="0" t="0" r="0" b="0"/>
              <a:pathLst>
                <a:path w="389556" h="31587">
                  <a:moveTo>
                    <a:pt x="0" y="0"/>
                  </a:moveTo>
                  <a:lnTo>
                    <a:pt x="48931" y="0"/>
                  </a:lnTo>
                  <a:lnTo>
                    <a:pt x="102472" y="5589"/>
                  </a:lnTo>
                  <a:lnTo>
                    <a:pt x="156419" y="9553"/>
                  </a:lnTo>
                  <a:lnTo>
                    <a:pt x="205184" y="10239"/>
                  </a:lnTo>
                  <a:lnTo>
                    <a:pt x="256678" y="11612"/>
                  </a:lnTo>
                  <a:lnTo>
                    <a:pt x="307809" y="17738"/>
                  </a:lnTo>
                  <a:lnTo>
                    <a:pt x="361363" y="23521"/>
                  </a:lnTo>
                  <a:lnTo>
                    <a:pt x="38955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183513" y="4923424"/>
              <a:ext cx="176114" cy="226614"/>
            </a:xfrm>
            <a:custGeom>
              <a:avLst/>
              <a:gdLst/>
              <a:ahLst/>
              <a:cxnLst/>
              <a:rect l="0" t="0" r="0" b="0"/>
              <a:pathLst>
                <a:path w="176114" h="226614">
                  <a:moveTo>
                    <a:pt x="144529" y="24970"/>
                  </a:moveTo>
                  <a:lnTo>
                    <a:pt x="126547" y="9328"/>
                  </a:lnTo>
                  <a:lnTo>
                    <a:pt x="109631" y="1250"/>
                  </a:lnTo>
                  <a:lnTo>
                    <a:pt x="90414" y="0"/>
                  </a:lnTo>
                  <a:lnTo>
                    <a:pt x="70175" y="4513"/>
                  </a:lnTo>
                  <a:lnTo>
                    <a:pt x="49481" y="14318"/>
                  </a:lnTo>
                  <a:lnTo>
                    <a:pt x="23689" y="38581"/>
                  </a:lnTo>
                  <a:lnTo>
                    <a:pt x="6818" y="67997"/>
                  </a:lnTo>
                  <a:lnTo>
                    <a:pt x="0" y="104529"/>
                  </a:lnTo>
                  <a:lnTo>
                    <a:pt x="6102" y="157625"/>
                  </a:lnTo>
                  <a:lnTo>
                    <a:pt x="16426" y="191007"/>
                  </a:lnTo>
                  <a:lnTo>
                    <a:pt x="27542" y="208338"/>
                  </a:lnTo>
                  <a:lnTo>
                    <a:pt x="43401" y="220720"/>
                  </a:lnTo>
                  <a:lnTo>
                    <a:pt x="52544" y="225660"/>
                  </a:lnTo>
                  <a:lnTo>
                    <a:pt x="62148" y="226613"/>
                  </a:lnTo>
                  <a:lnTo>
                    <a:pt x="113186" y="210953"/>
                  </a:lnTo>
                  <a:lnTo>
                    <a:pt x="146699" y="188525"/>
                  </a:lnTo>
                  <a:lnTo>
                    <a:pt x="176113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507026" y="4937865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0747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422798" y="4906279"/>
              <a:ext cx="221099" cy="42116"/>
            </a:xfrm>
            <a:custGeom>
              <a:avLst/>
              <a:gdLst/>
              <a:ahLst/>
              <a:cxnLst/>
              <a:rect l="0" t="0" r="0" b="0"/>
              <a:pathLst>
                <a:path w="221099" h="42116">
                  <a:moveTo>
                    <a:pt x="221098" y="42115"/>
                  </a:moveTo>
                  <a:lnTo>
                    <a:pt x="193542" y="26473"/>
                  </a:lnTo>
                  <a:lnTo>
                    <a:pt x="137320" y="14025"/>
                  </a:lnTo>
                  <a:lnTo>
                    <a:pt x="73975" y="3754"/>
                  </a:lnTo>
                  <a:lnTo>
                    <a:pt x="26657" y="7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2015-02-09T16:24:10Z</dcterms:created>
  <dcterms:modified xsi:type="dcterms:W3CDTF">2015-02-09T16:31:09Z</dcterms:modified>
</cp:coreProperties>
</file>